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55"/>
    <p:restoredTop sz="94622"/>
  </p:normalViewPr>
  <p:slideViewPr>
    <p:cSldViewPr snapToGrid="0" snapToObjects="1">
      <p:cViewPr>
        <p:scale>
          <a:sx n="143" d="100"/>
          <a:sy n="143" d="100"/>
        </p:scale>
        <p:origin x="12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4536F-4F77-434A-8981-D8000910843A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DB28-C8F4-5542-88B5-34EE3972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2DB28-C8F4-5542-88B5-34EE39728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BC6D-C771-D845-922D-A389A2AC3F1B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72898" y="1794347"/>
            <a:ext cx="8524732" cy="3127001"/>
            <a:chOff x="1572898" y="1794347"/>
            <a:chExt cx="8524732" cy="3127001"/>
          </a:xfrm>
        </p:grpSpPr>
        <p:grpSp>
          <p:nvGrpSpPr>
            <p:cNvPr id="6" name="Group 5"/>
            <p:cNvGrpSpPr/>
            <p:nvPr/>
          </p:nvGrpSpPr>
          <p:grpSpPr>
            <a:xfrm>
              <a:off x="7787120" y="2434624"/>
              <a:ext cx="1541973" cy="1260390"/>
              <a:chOff x="5684108" y="2421924"/>
              <a:chExt cx="1717590" cy="126039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684108" y="2421924"/>
                <a:ext cx="1717590" cy="12603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801497" y="2728953"/>
                <a:ext cx="14828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DRAM Controller</a:t>
                </a:r>
                <a:endParaRPr lang="en-US" sz="20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28111" y="2434622"/>
              <a:ext cx="1486258" cy="1260392"/>
              <a:chOff x="5725052" y="2421924"/>
              <a:chExt cx="1486258" cy="1260390"/>
            </a:xfrm>
            <a:solidFill>
              <a:schemeClr val="accent1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5725052" y="2421924"/>
                <a:ext cx="1486258" cy="12603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869738" y="2908397"/>
                <a:ext cx="1168446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MMU</a:t>
                </a:r>
                <a:endParaRPr lang="en-US" sz="2000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44091" y="2777107"/>
              <a:ext cx="336885" cy="336885"/>
              <a:chOff x="3063191" y="2896375"/>
              <a:chExt cx="336885" cy="336885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063191" y="2896375"/>
                <a:ext cx="336885" cy="3368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/>
              <p:cNvCxnSpPr>
                <a:stCxn id="13" idx="7"/>
                <a:endCxn id="13" idx="3"/>
              </p:cNvCxnSpPr>
              <p:nvPr/>
            </p:nvCxnSpPr>
            <p:spPr>
              <a:xfrm flipH="1">
                <a:off x="3112527" y="2945711"/>
                <a:ext cx="238213" cy="238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1"/>
                <a:endCxn id="13" idx="5"/>
              </p:cNvCxnSpPr>
              <p:nvPr/>
            </p:nvCxnSpPr>
            <p:spPr>
              <a:xfrm>
                <a:off x="3112527" y="2945711"/>
                <a:ext cx="238213" cy="2382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2980976" y="2945549"/>
              <a:ext cx="15407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346143" y="3705503"/>
              <a:ext cx="1" cy="12158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1572898" y="3306541"/>
              <a:ext cx="29549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6020030" y="2945516"/>
              <a:ext cx="1767089" cy="1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6013686" y="3314393"/>
              <a:ext cx="1773433" cy="21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72898" y="2937818"/>
              <a:ext cx="10739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597729" y="2106108"/>
              <a:ext cx="1122401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</a:t>
              </a:r>
              <a:br>
                <a:rPr lang="en-US" dirty="0" smtClean="0"/>
              </a:br>
              <a:r>
                <a:rPr lang="en-US" dirty="0" smtClean="0"/>
                <a:t>(V/P)</a:t>
              </a:r>
              <a:endParaRPr lang="en-US" dirty="0" smtClean="0"/>
            </a:p>
          </p:txBody>
        </p:sp>
        <p:sp>
          <p:nvSpPr>
            <p:cNvPr id="2" name="Oval 1"/>
            <p:cNvSpPr/>
            <p:nvPr/>
          </p:nvSpPr>
          <p:spPr>
            <a:xfrm>
              <a:off x="1605911" y="1794347"/>
              <a:ext cx="286356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80976" y="2534110"/>
              <a:ext cx="14134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 (V)</a:t>
              </a:r>
              <a:endParaRPr lang="en-US" dirty="0" smtClean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980976" y="2220723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21767" y="2030537"/>
              <a:ext cx="1491919" cy="369332"/>
              <a:chOff x="739501" y="2278714"/>
              <a:chExt cx="1491919" cy="36933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113612" y="2278714"/>
                <a:ext cx="111780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TLB Hit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39501" y="2303997"/>
                <a:ext cx="289889" cy="28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055890" y="2553487"/>
              <a:ext cx="165253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 (P)</a:t>
              </a:r>
              <a:endParaRPr lang="en-US" dirty="0" smtClean="0"/>
            </a:p>
          </p:txBody>
        </p:sp>
        <p:sp>
          <p:nvSpPr>
            <p:cNvPr id="51" name="Oval 50"/>
            <p:cNvSpPr/>
            <p:nvPr/>
          </p:nvSpPr>
          <p:spPr>
            <a:xfrm>
              <a:off x="6058705" y="2245223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037319" y="3779051"/>
              <a:ext cx="1060311" cy="985680"/>
              <a:chOff x="739501" y="2303997"/>
              <a:chExt cx="1060311" cy="98568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739501" y="2643346"/>
                <a:ext cx="1060311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To</a:t>
                </a:r>
                <a:br>
                  <a:rPr lang="en-US" dirty="0" smtClean="0"/>
                </a:br>
                <a:r>
                  <a:rPr lang="en-US" dirty="0" smtClean="0"/>
                  <a:t>DRAM</a:t>
                </a:r>
                <a:endParaRPr lang="en-US" dirty="0" smtClean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39501" y="2303997"/>
                <a:ext cx="289889" cy="28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201944" y="4118400"/>
              <a:ext cx="1060311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From DRAM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7201944" y="3786082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15653" y="3366982"/>
              <a:ext cx="139093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Reply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1680028" y="3403383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32767" y="3757033"/>
              <a:ext cx="14809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Check</a:t>
              </a:r>
              <a:br>
                <a:rPr lang="en-US" dirty="0" smtClean="0"/>
              </a:br>
              <a:r>
                <a:rPr lang="en-US" dirty="0" smtClean="0"/>
                <a:t>MSHRs</a:t>
              </a:r>
              <a:endParaRPr lang="en-US" dirty="0" smtClean="0"/>
            </a:p>
          </p:txBody>
        </p:sp>
        <p:sp>
          <p:nvSpPr>
            <p:cNvPr id="78" name="Oval 77"/>
            <p:cNvSpPr/>
            <p:nvPr/>
          </p:nvSpPr>
          <p:spPr>
            <a:xfrm>
              <a:off x="4231878" y="3796754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0" name="Elbow Connector 9"/>
            <p:cNvCxnSpPr>
              <a:stCxn id="13" idx="0"/>
              <a:endCxn id="4" idx="0"/>
            </p:cNvCxnSpPr>
            <p:nvPr/>
          </p:nvCxnSpPr>
          <p:spPr>
            <a:xfrm rot="5400000" flipH="1" flipV="1">
              <a:off x="5514079" y="-266920"/>
              <a:ext cx="342483" cy="5745573"/>
            </a:xfrm>
            <a:prstGeom prst="bentConnector3">
              <a:avLst>
                <a:gd name="adj1" fmla="val 4126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8976660" y="3701800"/>
              <a:ext cx="1" cy="121584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81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Arash Pourhabibi Zarandi</cp:lastModifiedBy>
  <cp:revision>21</cp:revision>
  <cp:lastPrinted>2017-03-31T10:56:04Z</cp:lastPrinted>
  <dcterms:created xsi:type="dcterms:W3CDTF">2017-03-30T21:12:42Z</dcterms:created>
  <dcterms:modified xsi:type="dcterms:W3CDTF">2017-04-04T18:43:22Z</dcterms:modified>
</cp:coreProperties>
</file>