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CD"/>
    <a:srgbClr val="0026C4"/>
    <a:srgbClr val="FFC6C4"/>
    <a:srgbClr val="FFA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1"/>
    <p:restoredTop sz="94780"/>
  </p:normalViewPr>
  <p:slideViewPr>
    <p:cSldViewPr snapToGrid="0" snapToObjects="1">
      <p:cViewPr varScale="1">
        <p:scale>
          <a:sx n="120" d="100"/>
          <a:sy n="120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5FFB4-2D03-2A4C-8EBA-B5395FC1E79C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1D4BF-1037-1947-B8A4-5C583143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1D4BF-1037-1947-B8A4-5C58314318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5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6316-50AD-854A-9F7F-9AAC259DD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CD18A-6DC6-BD43-B9D6-F9F50D63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0C31-1358-FF41-AE4D-CC7884F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B8F5-6E35-AE46-B02F-BA5F22CA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014C-5F23-E34D-8A3D-4C1647D6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6E4F-9954-FB42-B09A-F675D482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0A438-B927-DB48-95A1-FD530A6D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99D7-F9AA-5848-AF6E-87D6533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3FE1-01FE-3240-876A-E400B52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EC08-56B4-1944-A73C-19DE3143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9CAA7-1316-6040-9B86-B3925366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445C-B610-CB43-BF70-53E3C6F05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55E6-8DAC-BC42-9B53-C71CF957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EC12-BA24-9249-B0F2-1588EEAD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B349-DD67-5340-880F-C5AB38E9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DAB5-4885-774F-8057-31BC479C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0B3D-14B8-9446-85F5-451F9503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02AF-6D11-0F47-BFFC-5EDADB2B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8991-3069-2140-8089-78B7447D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447B-1486-E943-94BF-C51E12E0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8B45-17A2-8F4E-BE72-858BF9FE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42793-4700-3340-A725-B47F4B03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AF05-0E86-FC48-B41D-4B8AA6C3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0723-965A-4943-ABB8-BE544E66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830B-C234-2A47-90A9-CA8B53A0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8B6-89E8-6E40-83F7-5B04165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C09A-E411-5646-827C-3B7CD3ACF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A0CF-3195-0D47-B0F6-2E16DD4A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6F23-8077-BB4D-9D64-8A7654BF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A0E1-F3AB-5E4C-94FC-750EF96F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AA1D8-6832-2048-AF43-7AD66D3D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91D-57FE-BA49-951D-A0438A14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6BAC-C549-A24E-95D4-0F008A0C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3761E-AAAE-054E-A0A6-95F37EB1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DE8D7-1B27-F047-8F3E-F0CE7994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228CA-4311-6B43-915E-2B841DBB3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E854-F102-7041-A176-9C950182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5A33E-ABBF-5D4F-8077-2E47E86C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51AEB-C5A9-C94C-9DCF-F907FED6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CD18-3E90-8943-96B5-3D025C8A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C1419-605E-F649-89B8-8DC5A481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FF7C-BE32-2843-8679-EF21EAB4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EBECB-A256-274E-A4FF-C5C9EDD9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3F9FA-5699-9747-A8F3-6A1768B9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391E7-A66A-1F4B-B82A-02FE5704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B3F81-82C8-9D4B-BA0D-3574B70C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D737-987D-9046-ACBD-25D64963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28C6-46B3-BF42-B0A9-75377A1A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89EB-07A3-0C40-859B-1E970FB7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F28B-1A08-674D-8A58-67FA4246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791CF-3557-FA42-9A70-FB153FE1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9F06-7E36-1A49-B96A-76257A90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BCEB-FEA0-A14C-806D-C7E463E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7BAEC-33E1-E04B-8F8D-7BEA0DC80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4D592-B316-FC47-8E8C-E08D93080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AB89-2B29-6748-BE68-02EED1C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CD6ED-FA25-024A-A482-FCE40AF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4B56A-C479-CD44-8BD6-CB58C96B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A02C3-ED2A-BA4B-8A3D-DFB40BEE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E0B9-79EE-5B47-B1AA-72F0C53A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1C06-414C-4E48-AA3E-F5A616A5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C32C-BAD4-7F49-8591-B24BECDFB9FF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8885-0065-0844-A1C0-398137E6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30CA-73CC-BE40-B496-72C2F86E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E974A3-90C1-CB49-8D74-C9A85D7A46D0}"/>
              </a:ext>
            </a:extLst>
          </p:cNvPr>
          <p:cNvGrpSpPr/>
          <p:nvPr/>
        </p:nvGrpSpPr>
        <p:grpSpPr>
          <a:xfrm>
            <a:off x="658079" y="790355"/>
            <a:ext cx="9132465" cy="1466636"/>
            <a:chOff x="658079" y="790355"/>
            <a:chExt cx="9132465" cy="146663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411B733-1949-9148-B7DE-16C3C0CF0D0A}"/>
                </a:ext>
              </a:extLst>
            </p:cNvPr>
            <p:cNvSpPr/>
            <p:nvPr/>
          </p:nvSpPr>
          <p:spPr>
            <a:xfrm>
              <a:off x="1833177" y="1476336"/>
              <a:ext cx="224649" cy="172163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921F073-F518-2F4F-BDDD-AE3BCFB092DC}"/>
                </a:ext>
              </a:extLst>
            </p:cNvPr>
            <p:cNvSpPr/>
            <p:nvPr/>
          </p:nvSpPr>
          <p:spPr>
            <a:xfrm>
              <a:off x="2057826" y="1476336"/>
              <a:ext cx="1418510" cy="172163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B6F36D2-DBEC-364E-86D7-CF88E901E651}"/>
                </a:ext>
              </a:extLst>
            </p:cNvPr>
            <p:cNvSpPr/>
            <p:nvPr/>
          </p:nvSpPr>
          <p:spPr>
            <a:xfrm>
              <a:off x="3476336" y="1476336"/>
              <a:ext cx="885291" cy="172163"/>
            </a:xfrm>
            <a:prstGeom prst="rect">
              <a:avLst/>
            </a:prstGeom>
            <a:pattFill prst="wdUpDiag">
              <a:fgClr>
                <a:srgbClr val="0026C4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D9AEF03-A0E1-324C-BFC9-6AD44D2F558A}"/>
                </a:ext>
              </a:extLst>
            </p:cNvPr>
            <p:cNvSpPr/>
            <p:nvPr/>
          </p:nvSpPr>
          <p:spPr>
            <a:xfrm>
              <a:off x="4361628" y="1476336"/>
              <a:ext cx="1418510" cy="172163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209839-D217-AC46-83C6-9E4C8D3F526E}"/>
                </a:ext>
              </a:extLst>
            </p:cNvPr>
            <p:cNvSpPr/>
            <p:nvPr/>
          </p:nvSpPr>
          <p:spPr>
            <a:xfrm>
              <a:off x="5776955" y="1476336"/>
              <a:ext cx="224649" cy="172163"/>
            </a:xfrm>
            <a:prstGeom prst="rect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5DE62C8-6F4F-FD4F-88E8-FF11C78D8FD6}"/>
                </a:ext>
              </a:extLst>
            </p:cNvPr>
            <p:cNvSpPr/>
            <p:nvPr/>
          </p:nvSpPr>
          <p:spPr>
            <a:xfrm>
              <a:off x="5998421" y="1476336"/>
              <a:ext cx="1418510" cy="172163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CDCC29-D5DB-9245-AE3E-ABCC799DB9A5}"/>
                </a:ext>
              </a:extLst>
            </p:cNvPr>
            <p:cNvSpPr/>
            <p:nvPr/>
          </p:nvSpPr>
          <p:spPr>
            <a:xfrm>
              <a:off x="7416931" y="1476336"/>
              <a:ext cx="885291" cy="172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7E610B4-CE28-A245-AB8A-1F2D186959E3}"/>
                </a:ext>
              </a:extLst>
            </p:cNvPr>
            <p:cNvSpPr/>
            <p:nvPr/>
          </p:nvSpPr>
          <p:spPr>
            <a:xfrm>
              <a:off x="8288908" y="1476336"/>
              <a:ext cx="1418510" cy="172163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11FFEB3-358E-F04F-93BD-9FCB471B14FA}"/>
                </a:ext>
              </a:extLst>
            </p:cNvPr>
            <p:cNvSpPr/>
            <p:nvPr/>
          </p:nvSpPr>
          <p:spPr>
            <a:xfrm>
              <a:off x="1836360" y="1196431"/>
              <a:ext cx="224649" cy="172163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9A1367-D430-0147-8551-DACDB44BB6BB}"/>
                </a:ext>
              </a:extLst>
            </p:cNvPr>
            <p:cNvSpPr/>
            <p:nvPr/>
          </p:nvSpPr>
          <p:spPr>
            <a:xfrm>
              <a:off x="2057826" y="1196431"/>
              <a:ext cx="1418510" cy="172163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0B7A578-8790-5E4F-8619-4CEF4C13D610}"/>
                </a:ext>
              </a:extLst>
            </p:cNvPr>
            <p:cNvSpPr/>
            <p:nvPr/>
          </p:nvSpPr>
          <p:spPr>
            <a:xfrm>
              <a:off x="3476336" y="1196431"/>
              <a:ext cx="885291" cy="172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39543B0-AD1E-844E-A773-E75CFAE73C09}"/>
                </a:ext>
              </a:extLst>
            </p:cNvPr>
            <p:cNvSpPr/>
            <p:nvPr/>
          </p:nvSpPr>
          <p:spPr>
            <a:xfrm>
              <a:off x="4348313" y="1196431"/>
              <a:ext cx="1418510" cy="172163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C0B0304-5262-2F46-861E-E743F991C7CF}"/>
                </a:ext>
              </a:extLst>
            </p:cNvPr>
            <p:cNvSpPr/>
            <p:nvPr/>
          </p:nvSpPr>
          <p:spPr>
            <a:xfrm>
              <a:off x="3247908" y="1770888"/>
              <a:ext cx="224649" cy="172163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0B9FB36-75ED-3C47-B2B5-EF2FECE61C1D}"/>
                </a:ext>
              </a:extLst>
            </p:cNvPr>
            <p:cNvSpPr/>
            <p:nvPr/>
          </p:nvSpPr>
          <p:spPr>
            <a:xfrm>
              <a:off x="1830074" y="1770888"/>
              <a:ext cx="1418510" cy="172163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FFC6C4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7FF43EA-DBBE-0647-B191-BAB9AAC6AFFF}"/>
                </a:ext>
              </a:extLst>
            </p:cNvPr>
            <p:cNvSpPr/>
            <p:nvPr/>
          </p:nvSpPr>
          <p:spPr>
            <a:xfrm>
              <a:off x="3468202" y="1770888"/>
              <a:ext cx="885291" cy="172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46C859-CBD3-064D-BE4C-536375614E47}"/>
                </a:ext>
              </a:extLst>
            </p:cNvPr>
            <p:cNvSpPr/>
            <p:nvPr/>
          </p:nvSpPr>
          <p:spPr>
            <a:xfrm>
              <a:off x="4358308" y="1770888"/>
              <a:ext cx="1418510" cy="172163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6E5DD2E-8420-8643-B717-02B4CE847873}"/>
                </a:ext>
              </a:extLst>
            </p:cNvPr>
            <p:cNvSpPr/>
            <p:nvPr/>
          </p:nvSpPr>
          <p:spPr>
            <a:xfrm>
              <a:off x="3244958" y="2051590"/>
              <a:ext cx="224649" cy="172163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9AA75CD-D336-7F48-808F-22361303488B}"/>
                </a:ext>
              </a:extLst>
            </p:cNvPr>
            <p:cNvSpPr/>
            <p:nvPr/>
          </p:nvSpPr>
          <p:spPr>
            <a:xfrm>
              <a:off x="1827124" y="2051590"/>
              <a:ext cx="1418510" cy="172163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FFC6C4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D859DC0-1B80-CA45-91B3-F4850A9F56A9}"/>
                </a:ext>
              </a:extLst>
            </p:cNvPr>
            <p:cNvSpPr/>
            <p:nvPr/>
          </p:nvSpPr>
          <p:spPr>
            <a:xfrm>
              <a:off x="3465252" y="2051590"/>
              <a:ext cx="885291" cy="172163"/>
            </a:xfrm>
            <a:prstGeom prst="rect">
              <a:avLst/>
            </a:prstGeom>
            <a:pattFill prst="wdUpDiag">
              <a:fgClr>
                <a:srgbClr val="0026C4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13742CC-AEAE-FC4D-9455-8F54CB55F213}"/>
                </a:ext>
              </a:extLst>
            </p:cNvPr>
            <p:cNvSpPr/>
            <p:nvPr/>
          </p:nvSpPr>
          <p:spPr>
            <a:xfrm>
              <a:off x="4352742" y="2051590"/>
              <a:ext cx="224649" cy="172163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251FFC0-A581-104A-9057-F4531F285A8B}"/>
                </a:ext>
              </a:extLst>
            </p:cNvPr>
            <p:cNvSpPr/>
            <p:nvPr/>
          </p:nvSpPr>
          <p:spPr>
            <a:xfrm>
              <a:off x="5461406" y="2051590"/>
              <a:ext cx="1418510" cy="172163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1D695E6-F221-8E47-8A17-83383349C13A}"/>
                </a:ext>
              </a:extLst>
            </p:cNvPr>
            <p:cNvSpPr/>
            <p:nvPr/>
          </p:nvSpPr>
          <p:spPr>
            <a:xfrm>
              <a:off x="4573333" y="2051590"/>
              <a:ext cx="885291" cy="172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541D6FA-A26A-B34A-8411-9874E587C9A8}"/>
                </a:ext>
              </a:extLst>
            </p:cNvPr>
            <p:cNvSpPr txBox="1"/>
            <p:nvPr/>
          </p:nvSpPr>
          <p:spPr>
            <a:xfrm>
              <a:off x="676187" y="1156874"/>
              <a:ext cx="1204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a) TLB Hit (Conv)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8067582-B2F4-2D4B-A4A4-AFE9ECE9A2BC}"/>
                </a:ext>
              </a:extLst>
            </p:cNvPr>
            <p:cNvSpPr txBox="1"/>
            <p:nvPr/>
          </p:nvSpPr>
          <p:spPr>
            <a:xfrm>
              <a:off x="674629" y="1436780"/>
              <a:ext cx="12785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b) TLB Miss (Conv)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734E49B-1FDE-0949-8476-61533FDD7B2E}"/>
                </a:ext>
              </a:extLst>
            </p:cNvPr>
            <p:cNvSpPr txBox="1"/>
            <p:nvPr/>
          </p:nvSpPr>
          <p:spPr>
            <a:xfrm>
              <a:off x="674630" y="1728805"/>
              <a:ext cx="12785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c) TLB Hit (DTRIM)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0A5F71B-6CBB-134B-8BE7-DF88F2EE7178}"/>
                </a:ext>
              </a:extLst>
            </p:cNvPr>
            <p:cNvSpPr txBox="1"/>
            <p:nvPr/>
          </p:nvSpPr>
          <p:spPr>
            <a:xfrm>
              <a:off x="658079" y="2010770"/>
              <a:ext cx="1287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d) TLB Miss (DTRIM)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D27D7F-84C5-A047-8E7A-A0655817E383}"/>
                </a:ext>
              </a:extLst>
            </p:cNvPr>
            <p:cNvSpPr/>
            <p:nvPr/>
          </p:nvSpPr>
          <p:spPr>
            <a:xfrm>
              <a:off x="1010522" y="847445"/>
              <a:ext cx="405043" cy="189344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4AACDEE-4937-6647-9741-9791FF1411F5}"/>
                </a:ext>
              </a:extLst>
            </p:cNvPr>
            <p:cNvSpPr/>
            <p:nvPr/>
          </p:nvSpPr>
          <p:spPr>
            <a:xfrm>
              <a:off x="2262367" y="847445"/>
              <a:ext cx="405043" cy="189344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4122C0-2D78-AD42-9060-E1D99921EE59}"/>
                </a:ext>
              </a:extLst>
            </p:cNvPr>
            <p:cNvSpPr/>
            <p:nvPr/>
          </p:nvSpPr>
          <p:spPr>
            <a:xfrm>
              <a:off x="7019376" y="847445"/>
              <a:ext cx="405043" cy="189344"/>
            </a:xfrm>
            <a:prstGeom prst="rect">
              <a:avLst/>
            </a:prstGeom>
            <a:pattFill prst="wdUpDiag">
              <a:fgClr>
                <a:srgbClr val="0070C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808AC76-1183-574F-9483-CE1F12E86EBE}"/>
                </a:ext>
              </a:extLst>
            </p:cNvPr>
            <p:cNvSpPr/>
            <p:nvPr/>
          </p:nvSpPr>
          <p:spPr>
            <a:xfrm>
              <a:off x="3816861" y="847445"/>
              <a:ext cx="405043" cy="189344"/>
            </a:xfrm>
            <a:prstGeom prst="rect">
              <a:avLst/>
            </a:prstGeom>
            <a:solidFill>
              <a:srgbClr val="FFB3C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0CA21BD-670B-644C-857F-7462791848C3}"/>
                </a:ext>
              </a:extLst>
            </p:cNvPr>
            <p:cNvSpPr/>
            <p:nvPr/>
          </p:nvSpPr>
          <p:spPr>
            <a:xfrm>
              <a:off x="8399247" y="847445"/>
              <a:ext cx="405043" cy="1893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D0FFC72-69B9-1243-8F82-8DE054B419F7}"/>
                </a:ext>
              </a:extLst>
            </p:cNvPr>
            <p:cNvSpPr/>
            <p:nvPr/>
          </p:nvSpPr>
          <p:spPr>
            <a:xfrm>
              <a:off x="5415279" y="847445"/>
              <a:ext cx="405043" cy="189344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FFC6C4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0BB720B-7F91-FC4F-B266-773F9E3FC350}"/>
                </a:ext>
              </a:extLst>
            </p:cNvPr>
            <p:cNvSpPr txBox="1"/>
            <p:nvPr/>
          </p:nvSpPr>
          <p:spPr>
            <a:xfrm>
              <a:off x="7393505" y="790355"/>
              <a:ext cx="1072546" cy="30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DRAM access</a:t>
              </a:r>
            </a:p>
            <a:p>
              <a:r>
                <a:rPr lang="en-US" sz="1000" dirty="0"/>
                <a:t>(translation)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4CD885B-95A3-004D-AA01-C864E6204CBF}"/>
                </a:ext>
              </a:extLst>
            </p:cNvPr>
            <p:cNvSpPr txBox="1"/>
            <p:nvPr/>
          </p:nvSpPr>
          <p:spPr>
            <a:xfrm>
              <a:off x="2635816" y="790355"/>
              <a:ext cx="1321006" cy="30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Network traversal</a:t>
              </a:r>
            </a:p>
            <a:p>
              <a:r>
                <a:rPr lang="en-US" sz="1000" dirty="0"/>
                <a:t>(translation)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1ACD303-F81A-DE4C-B09F-D0671960047C}"/>
                </a:ext>
              </a:extLst>
            </p:cNvPr>
            <p:cNvSpPr txBox="1"/>
            <p:nvPr/>
          </p:nvSpPr>
          <p:spPr>
            <a:xfrm>
              <a:off x="4209021" y="790355"/>
              <a:ext cx="1221558" cy="30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Network traversal </a:t>
              </a:r>
            </a:p>
            <a:p>
              <a:r>
                <a:rPr lang="en-US" sz="1000" dirty="0"/>
                <a:t>(data fetch)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BC26D6B-3D47-B546-A0D4-ECD3FCF7BC29}"/>
                </a:ext>
              </a:extLst>
            </p:cNvPr>
            <p:cNvSpPr txBox="1"/>
            <p:nvPr/>
          </p:nvSpPr>
          <p:spPr>
            <a:xfrm>
              <a:off x="5806227" y="796275"/>
              <a:ext cx="126671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dirty="0"/>
                <a:t>Network traversal </a:t>
              </a:r>
            </a:p>
            <a:p>
              <a:r>
                <a:rPr lang="en-US" sz="950" dirty="0"/>
                <a:t>(translation &amp; fetch)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18F893D-D9C3-0446-8F33-03BB66A7A3F1}"/>
                </a:ext>
              </a:extLst>
            </p:cNvPr>
            <p:cNvSpPr txBox="1"/>
            <p:nvPr/>
          </p:nvSpPr>
          <p:spPr>
            <a:xfrm>
              <a:off x="8785627" y="790355"/>
              <a:ext cx="1004917" cy="30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DRAM access</a:t>
              </a:r>
            </a:p>
            <a:p>
              <a:r>
                <a:rPr lang="en-US" sz="1000" dirty="0"/>
                <a:t>(data fetch)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03B865D-7C98-7B46-8CB7-EA90A936AE2E}"/>
                </a:ext>
              </a:extLst>
            </p:cNvPr>
            <p:cNvSpPr txBox="1"/>
            <p:nvPr/>
          </p:nvSpPr>
          <p:spPr>
            <a:xfrm>
              <a:off x="1385024" y="790355"/>
              <a:ext cx="1132189" cy="30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TLB probe</a:t>
              </a:r>
            </a:p>
            <a:p>
              <a:r>
                <a:rPr lang="en-US" sz="1000" dirty="0"/>
                <a:t>(translation)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F892CE1-1EF1-3748-B86E-782ADBA2BE3E}"/>
                </a:ext>
              </a:extLst>
            </p:cNvPr>
            <p:cNvSpPr/>
            <p:nvPr/>
          </p:nvSpPr>
          <p:spPr>
            <a:xfrm>
              <a:off x="864822" y="793483"/>
              <a:ext cx="8925722" cy="345610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8670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63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Djordje Jevdjic</cp:lastModifiedBy>
  <cp:revision>57</cp:revision>
  <dcterms:created xsi:type="dcterms:W3CDTF">2018-07-23T15:08:15Z</dcterms:created>
  <dcterms:modified xsi:type="dcterms:W3CDTF">2018-12-19T11:40:38Z</dcterms:modified>
</cp:coreProperties>
</file>