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vdjic/Desktop/TLB_rea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1216430991109"/>
          <c:y val="9.1015299026425592E-2"/>
          <c:w val="0.83759794773472795"/>
          <c:h val="0.7207425010677559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Sheet1!$M$5</c:f>
              <c:strCache>
                <c:ptCount val="1"/>
                <c:pt idx="0">
                  <c:v>Hash Table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Sheet1!$L$6:$L$20</c:f>
              <c:numCache>
                <c:formatCode>General</c:formatCode>
                <c:ptCount val="15"/>
                <c:pt idx="0">
                  <c:v>0.45703125</c:v>
                </c:pt>
                <c:pt idx="1">
                  <c:v>0.50390625</c:v>
                </c:pt>
                <c:pt idx="2">
                  <c:v>0.57421875</c:v>
                </c:pt>
                <c:pt idx="3">
                  <c:v>0.6328125</c:v>
                </c:pt>
                <c:pt idx="4">
                  <c:v>0.83203125</c:v>
                </c:pt>
                <c:pt idx="5">
                  <c:v>2.015625</c:v>
                </c:pt>
                <c:pt idx="6">
                  <c:v>3.55859375</c:v>
                </c:pt>
                <c:pt idx="7">
                  <c:v>6.55859375</c:v>
                </c:pt>
                <c:pt idx="8">
                  <c:v>12.74609375</c:v>
                </c:pt>
                <c:pt idx="9">
                  <c:v>25.1484375</c:v>
                </c:pt>
                <c:pt idx="10">
                  <c:v>99.046875</c:v>
                </c:pt>
                <c:pt idx="11">
                  <c:v>386.01953125</c:v>
                </c:pt>
                <c:pt idx="12">
                  <c:v>1409.8203125</c:v>
                </c:pt>
                <c:pt idx="13">
                  <c:v>5626.33984375</c:v>
                </c:pt>
                <c:pt idx="14">
                  <c:v>22594.34765625</c:v>
                </c:pt>
              </c:numCache>
            </c:numRef>
          </c:xVal>
          <c:yVal>
            <c:numRef>
              <c:f>Sheet1!$M$6:$M$20</c:f>
              <c:numCache>
                <c:formatCode>General</c:formatCode>
                <c:ptCount val="15"/>
                <c:pt idx="0">
                  <c:v>1.74</c:v>
                </c:pt>
                <c:pt idx="1">
                  <c:v>2.33</c:v>
                </c:pt>
                <c:pt idx="2">
                  <c:v>2.25</c:v>
                </c:pt>
                <c:pt idx="3">
                  <c:v>2.34</c:v>
                </c:pt>
                <c:pt idx="4">
                  <c:v>2.4500000000000002</c:v>
                </c:pt>
                <c:pt idx="5">
                  <c:v>2.58</c:v>
                </c:pt>
                <c:pt idx="6">
                  <c:v>2.5499999999999998</c:v>
                </c:pt>
                <c:pt idx="7">
                  <c:v>2.61</c:v>
                </c:pt>
                <c:pt idx="8">
                  <c:v>6.5</c:v>
                </c:pt>
                <c:pt idx="9">
                  <c:v>9.82</c:v>
                </c:pt>
                <c:pt idx="10">
                  <c:v>13.86</c:v>
                </c:pt>
                <c:pt idx="11">
                  <c:v>14.27</c:v>
                </c:pt>
                <c:pt idx="12">
                  <c:v>14.48</c:v>
                </c:pt>
                <c:pt idx="13">
                  <c:v>15.46</c:v>
                </c:pt>
                <c:pt idx="14">
                  <c:v>20.079999999999998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330-1148-A02A-98DDACA084BD}"/>
            </c:ext>
          </c:extLst>
        </c:ser>
        <c:ser>
          <c:idx val="1"/>
          <c:order val="1"/>
          <c:tx>
            <c:strRef>
              <c:f>Sheet1!$P$5</c:f>
              <c:strCache>
                <c:ptCount val="1"/>
                <c:pt idx="0">
                  <c:v>Skip Lists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Sheet1!$O$6:$O$20</c:f>
              <c:numCache>
                <c:formatCode>General</c:formatCode>
                <c:ptCount val="15"/>
                <c:pt idx="0">
                  <c:v>0.203125</c:v>
                </c:pt>
                <c:pt idx="1">
                  <c:v>0.2890625</c:v>
                </c:pt>
                <c:pt idx="2">
                  <c:v>0.46484375</c:v>
                </c:pt>
                <c:pt idx="3">
                  <c:v>0.73828125</c:v>
                </c:pt>
                <c:pt idx="4">
                  <c:v>1.50390625</c:v>
                </c:pt>
                <c:pt idx="5">
                  <c:v>5.25390625</c:v>
                </c:pt>
                <c:pt idx="6">
                  <c:v>10.23828125</c:v>
                </c:pt>
                <c:pt idx="7">
                  <c:v>24.29296875</c:v>
                </c:pt>
                <c:pt idx="8">
                  <c:v>48.28125</c:v>
                </c:pt>
                <c:pt idx="9">
                  <c:v>96.2734375</c:v>
                </c:pt>
                <c:pt idx="10">
                  <c:v>448.28515625</c:v>
                </c:pt>
                <c:pt idx="11">
                  <c:v>1792.3046875</c:v>
                </c:pt>
                <c:pt idx="12">
                  <c:v>8192.328125</c:v>
                </c:pt>
                <c:pt idx="13">
                  <c:v>32768.31640625</c:v>
                </c:pt>
                <c:pt idx="14">
                  <c:v>147456.35546875</c:v>
                </c:pt>
              </c:numCache>
            </c:numRef>
          </c:xVal>
          <c:yVal>
            <c:numRef>
              <c:f>Sheet1!$P$6:$P$20</c:f>
              <c:numCache>
                <c:formatCode>General</c:formatCode>
                <c:ptCount val="15"/>
                <c:pt idx="0">
                  <c:v>0.13</c:v>
                </c:pt>
                <c:pt idx="1">
                  <c:v>0.23</c:v>
                </c:pt>
                <c:pt idx="2">
                  <c:v>0.25</c:v>
                </c:pt>
                <c:pt idx="3">
                  <c:v>0.43</c:v>
                </c:pt>
                <c:pt idx="4">
                  <c:v>0.45</c:v>
                </c:pt>
                <c:pt idx="5">
                  <c:v>0.5</c:v>
                </c:pt>
                <c:pt idx="6">
                  <c:v>7.88</c:v>
                </c:pt>
                <c:pt idx="7">
                  <c:v>16.27</c:v>
                </c:pt>
                <c:pt idx="8">
                  <c:v>19.649999999999999</c:v>
                </c:pt>
                <c:pt idx="9">
                  <c:v>22.76</c:v>
                </c:pt>
                <c:pt idx="10">
                  <c:v>26.63</c:v>
                </c:pt>
                <c:pt idx="11">
                  <c:v>30.27</c:v>
                </c:pt>
                <c:pt idx="12">
                  <c:v>32.53</c:v>
                </c:pt>
                <c:pt idx="13">
                  <c:v>37.880000000000003</c:v>
                </c:pt>
                <c:pt idx="14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330-1148-A02A-98DDACA084BD}"/>
            </c:ext>
          </c:extLst>
        </c:ser>
        <c:ser>
          <c:idx val="2"/>
          <c:order val="2"/>
          <c:tx>
            <c:strRef>
              <c:f>Sheet1!$S$5</c:f>
              <c:strCache>
                <c:ptCount val="1"/>
                <c:pt idx="0">
                  <c:v>BST-E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Sheet1!$R$6:$R$20</c:f>
              <c:numCache>
                <c:formatCode>General</c:formatCode>
                <c:ptCount val="15"/>
                <c:pt idx="0">
                  <c:v>0.1484375</c:v>
                </c:pt>
                <c:pt idx="1">
                  <c:v>0.18359375</c:v>
                </c:pt>
                <c:pt idx="2">
                  <c:v>0.2421875</c:v>
                </c:pt>
                <c:pt idx="3">
                  <c:v>0.3671875</c:v>
                </c:pt>
                <c:pt idx="4">
                  <c:v>0.62109375</c:v>
                </c:pt>
                <c:pt idx="5">
                  <c:v>2.1171875</c:v>
                </c:pt>
                <c:pt idx="6">
                  <c:v>4.1171875</c:v>
                </c:pt>
                <c:pt idx="7">
                  <c:v>8.1171875</c:v>
                </c:pt>
                <c:pt idx="8">
                  <c:v>16.12109375</c:v>
                </c:pt>
                <c:pt idx="9">
                  <c:v>32.12109375</c:v>
                </c:pt>
                <c:pt idx="10">
                  <c:v>128.12109375</c:v>
                </c:pt>
                <c:pt idx="11">
                  <c:v>512.1171875</c:v>
                </c:pt>
                <c:pt idx="12">
                  <c:v>2048.12109375</c:v>
                </c:pt>
                <c:pt idx="13">
                  <c:v>8192.12109375</c:v>
                </c:pt>
                <c:pt idx="14">
                  <c:v>32768.1171875</c:v>
                </c:pt>
              </c:numCache>
            </c:numRef>
          </c:xVal>
          <c:yVal>
            <c:numRef>
              <c:f>Sheet1!$S$6:$S$20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0.57999999999999996</c:v>
                </c:pt>
                <c:pt idx="8">
                  <c:v>1.73</c:v>
                </c:pt>
                <c:pt idx="9">
                  <c:v>2.77</c:v>
                </c:pt>
                <c:pt idx="10">
                  <c:v>4.3899999999999997</c:v>
                </c:pt>
                <c:pt idx="11">
                  <c:v>5.49</c:v>
                </c:pt>
                <c:pt idx="12">
                  <c:v>6.73</c:v>
                </c:pt>
                <c:pt idx="13">
                  <c:v>7.74</c:v>
                </c:pt>
                <c:pt idx="14">
                  <c:v>9.25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330-1148-A02A-98DDACA084BD}"/>
            </c:ext>
          </c:extLst>
        </c:ser>
        <c:ser>
          <c:idx val="3"/>
          <c:order val="3"/>
          <c:tx>
            <c:strRef>
              <c:f>Sheet1!$V$5</c:f>
              <c:strCache>
                <c:ptCount val="1"/>
                <c:pt idx="0">
                  <c:v>BST-I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Sheet1!$U$6:$U$20</c:f>
              <c:numCache>
                <c:formatCode>General</c:formatCode>
                <c:ptCount val="15"/>
                <c:pt idx="0">
                  <c:v>0.1484375</c:v>
                </c:pt>
                <c:pt idx="1">
                  <c:v>0.1796875</c:v>
                </c:pt>
                <c:pt idx="2">
                  <c:v>0.2421875</c:v>
                </c:pt>
                <c:pt idx="3">
                  <c:v>0.3671875</c:v>
                </c:pt>
                <c:pt idx="4">
                  <c:v>0.6171875</c:v>
                </c:pt>
                <c:pt idx="5">
                  <c:v>2.12109375</c:v>
                </c:pt>
                <c:pt idx="6">
                  <c:v>4.1171875</c:v>
                </c:pt>
                <c:pt idx="7">
                  <c:v>8.1171875</c:v>
                </c:pt>
                <c:pt idx="8">
                  <c:v>16.1171875</c:v>
                </c:pt>
                <c:pt idx="9">
                  <c:v>32.12109375</c:v>
                </c:pt>
                <c:pt idx="10">
                  <c:v>128.1171875</c:v>
                </c:pt>
                <c:pt idx="11">
                  <c:v>512.1171875</c:v>
                </c:pt>
                <c:pt idx="12">
                  <c:v>2048.1171875</c:v>
                </c:pt>
                <c:pt idx="13">
                  <c:v>8192.12109375</c:v>
                </c:pt>
                <c:pt idx="14">
                  <c:v>32768.1171875</c:v>
                </c:pt>
              </c:numCache>
            </c:numRef>
          </c:xVal>
          <c:yVal>
            <c:numRef>
              <c:f>Sheet1!$V$6:$V$20</c:f>
              <c:numCache>
                <c:formatCode>General</c:formatCode>
                <c:ptCount val="15"/>
                <c:pt idx="0">
                  <c:v>0.14000000000000001</c:v>
                </c:pt>
                <c:pt idx="1">
                  <c:v>0.28000000000000003</c:v>
                </c:pt>
                <c:pt idx="2">
                  <c:v>0.56000000000000005</c:v>
                </c:pt>
                <c:pt idx="3">
                  <c:v>0.75</c:v>
                </c:pt>
                <c:pt idx="4">
                  <c:v>0.78</c:v>
                </c:pt>
                <c:pt idx="5">
                  <c:v>0.61</c:v>
                </c:pt>
                <c:pt idx="6">
                  <c:v>0.48</c:v>
                </c:pt>
                <c:pt idx="7">
                  <c:v>1.49</c:v>
                </c:pt>
                <c:pt idx="8">
                  <c:v>3.75</c:v>
                </c:pt>
                <c:pt idx="9">
                  <c:v>6.23</c:v>
                </c:pt>
                <c:pt idx="10">
                  <c:v>9.7899999999999991</c:v>
                </c:pt>
                <c:pt idx="11">
                  <c:v>13.18</c:v>
                </c:pt>
                <c:pt idx="12">
                  <c:v>15.7</c:v>
                </c:pt>
                <c:pt idx="13">
                  <c:v>17.84</c:v>
                </c:pt>
                <c:pt idx="14">
                  <c:v>21.19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330-1148-A02A-98DDACA08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000208"/>
        <c:axId val="859001888"/>
      </c:scatterChart>
      <c:valAx>
        <c:axId val="859000208"/>
        <c:scaling>
          <c:logBase val="2"/>
          <c:orientation val="minMax"/>
          <c:min val="0.1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Data Footprint (MB)</a:t>
                </a:r>
              </a:p>
            </c:rich>
          </c:tx>
          <c:layout>
            <c:manualLayout>
              <c:xMode val="edge"/>
              <c:yMode val="edge"/>
              <c:x val="0.41152149233940916"/>
              <c:y val="0.929207531667237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59001888"/>
        <c:crosses val="autoZero"/>
        <c:crossBetween val="midCat"/>
        <c:majorUnit val="4"/>
      </c:valAx>
      <c:valAx>
        <c:axId val="8590018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Data TLB Miss Ratio (%)</a:t>
                </a:r>
              </a:p>
            </c:rich>
          </c:tx>
          <c:layout>
            <c:manualLayout>
              <c:xMode val="edge"/>
              <c:yMode val="edge"/>
              <c:x val="6.2763261858703647E-3"/>
              <c:y val="0.232865183156453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59000208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8DA4-6673-AC40-A492-2FA507926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082BA-4E52-CF4F-8BE9-E5A78AD95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58B6-5676-3347-9403-1A0341F7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9863-3F93-184B-948B-8C65A8EF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B3DA-47CD-1E4F-80BB-4F99EA58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32D2-7ED5-5944-8EE8-51B18CD1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EA9CE-205D-A94A-A81F-5D6F2FF3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C4A-BE93-0F42-B4A3-CA94AAE7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8AEE-4280-8544-84F0-762FD9CB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3C73-BC53-E54E-A375-12C7514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77D67-E2C3-3F47-8B6C-55F0F1408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EDAAD-81C8-A54A-911F-6F5926BA7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B695-EAE9-CC42-A53C-E1D6415A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9F6E-4347-314D-8203-6BBE1F8F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6F8E-4DC8-7445-82CB-7DBB0C2B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A9A5-94FD-584A-8D22-E3D2BD18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5998-50A8-534F-A9F8-EF185A8B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1372-2294-A74E-8758-6487BDAA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C293-1BE9-5746-8070-BB5C23EB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026C-E460-B647-B5CC-DEC9BE6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7B32-DD16-8846-B766-0DAEAA26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0110-22BF-1A4E-B15A-A14157BF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CA9C-6A9D-9A41-AAEC-E7CB7E51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D957-0EAD-F14C-862D-74B7DF62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613D-A028-BB4F-8136-D7246C93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A992-CEC6-B443-B031-54B033FB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741A-C734-F144-A2D7-A3CE1D3D6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9C5FE-80D3-644C-B846-3D0313B38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96FAB-4E0B-EA4C-95F2-30DEEEA9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AA2CD-7A37-4F48-BF17-26B89674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F48E4-CE92-0D42-A4CC-3A6D6441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C450-62C0-6A4F-B64B-68AC8F37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166A-FF90-FE46-AAAB-68E3BA37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46673-A0F1-F849-A44D-55750A10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07910-99F9-AD41-BF93-000E0847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FED39-0FF5-EB41-A51B-AA5E657B3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3E96A-B5A7-5046-ACF7-5F12BB56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3B4AF-EAD4-9849-8DD8-891D243E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8540C-27EE-6143-8B73-E9EFE82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AE1A-3EC4-4F4C-BB1A-DAB580D0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33165-B1EB-904F-B7B9-E6E83F4E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3505-DEB9-1A46-B8C6-DDC89543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DF338-160B-034A-A1A0-51FACEB2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3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3E0AA-491C-0847-B78B-22C8D65A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5F2D0-13C6-614A-89DF-1068735E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524C7-1A0A-6A4A-830D-C5956ABF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3C7D-3C96-A849-A04E-1D51319B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80C7-A37C-D640-912B-3F41C2DD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CAC59-49E5-E64B-B840-CFFDBFAA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A2B30-8D9C-9F49-ABEE-4BEDF959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3C1F-7083-4C40-9C3F-60E5BBDD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58CC0-3301-334D-8B3B-C8134814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D5CD-5D9E-BF4C-8F86-A767B8AF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807E7-BAE7-F04A-A7C2-E7EE9304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7DC47-0FA0-2A4D-9A88-7B596C87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CFB4E-CA87-1E46-B4E5-D58CDF74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C996A-EF34-6D42-849A-CC43CE46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3A54-25ED-9D4D-A251-EB1CF32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B8517-E13E-1941-B7A9-826368FD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7B1-90BF-0941-956A-D9CE126A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0E97-B987-2948-B9AD-74AFEA4DC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21A1-5471-4649-BA2A-4DC968B8F49E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F1A8-FB69-AB46-AAB7-7B3223FDE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1768-0186-A84F-963F-E84E96150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F190-7890-4445-8F97-2CDB3E2C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42144-4BAC-3E46-B517-21EBDCCE3E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413382"/>
              </p:ext>
            </p:extLst>
          </p:nvPr>
        </p:nvGraphicFramePr>
        <p:xfrm>
          <a:off x="776614" y="380106"/>
          <a:ext cx="10266796" cy="609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24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Djordje J</dc:creator>
  <cp:lastModifiedBy>Djordje J</cp:lastModifiedBy>
  <cp:revision>3</cp:revision>
  <dcterms:created xsi:type="dcterms:W3CDTF">2018-07-23T17:17:09Z</dcterms:created>
  <dcterms:modified xsi:type="dcterms:W3CDTF">2018-08-02T19:04:04Z</dcterms:modified>
</cp:coreProperties>
</file>