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CD"/>
    <a:srgbClr val="0026C4"/>
    <a:srgbClr val="FFC6C4"/>
    <a:srgbClr val="FFA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7"/>
    <p:restoredTop sz="94780"/>
  </p:normalViewPr>
  <p:slideViewPr>
    <p:cSldViewPr snapToGrid="0" snapToObjects="1">
      <p:cViewPr>
        <p:scale>
          <a:sx n="72" d="100"/>
          <a:sy n="72" d="100"/>
        </p:scale>
        <p:origin x="118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FFB4-2D03-2A4C-8EBA-B5395FC1E79C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D4BF-1037-1947-B8A4-5C58314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4BF-1037-1947-B8A4-5C5831431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E974A3-90C1-CB49-8D74-C9A85D7A46D0}"/>
              </a:ext>
            </a:extLst>
          </p:cNvPr>
          <p:cNvGrpSpPr/>
          <p:nvPr/>
        </p:nvGrpSpPr>
        <p:grpSpPr>
          <a:xfrm>
            <a:off x="658079" y="790355"/>
            <a:ext cx="9132465" cy="1466636"/>
            <a:chOff x="658079" y="790355"/>
            <a:chExt cx="9132465" cy="146663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411B733-1949-9148-B7DE-16C3C0CF0D0A}"/>
                </a:ext>
              </a:extLst>
            </p:cNvPr>
            <p:cNvSpPr/>
            <p:nvPr/>
          </p:nvSpPr>
          <p:spPr>
            <a:xfrm>
              <a:off x="1833177" y="1476336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21F073-F518-2F4F-BDDD-AE3BCFB092DC}"/>
                </a:ext>
              </a:extLst>
            </p:cNvPr>
            <p:cNvSpPr/>
            <p:nvPr/>
          </p:nvSpPr>
          <p:spPr>
            <a:xfrm>
              <a:off x="2057826" y="1476336"/>
              <a:ext cx="1418510" cy="17216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6F36D2-DBEC-364E-86D7-CF88E901E651}"/>
                </a:ext>
              </a:extLst>
            </p:cNvPr>
            <p:cNvSpPr/>
            <p:nvPr/>
          </p:nvSpPr>
          <p:spPr>
            <a:xfrm>
              <a:off x="3476336" y="1476336"/>
              <a:ext cx="885291" cy="172163"/>
            </a:xfrm>
            <a:prstGeom prst="rect">
              <a:avLst/>
            </a:prstGeom>
            <a:pattFill prst="wdUpDiag">
              <a:fgClr>
                <a:srgbClr val="0026C4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9AEF03-A0E1-324C-BFC9-6AD44D2F558A}"/>
                </a:ext>
              </a:extLst>
            </p:cNvPr>
            <p:cNvSpPr/>
            <p:nvPr/>
          </p:nvSpPr>
          <p:spPr>
            <a:xfrm>
              <a:off x="4361628" y="1476336"/>
              <a:ext cx="1418510" cy="17216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209839-D217-AC46-83C6-9E4C8D3F526E}"/>
                </a:ext>
              </a:extLst>
            </p:cNvPr>
            <p:cNvSpPr/>
            <p:nvPr/>
          </p:nvSpPr>
          <p:spPr>
            <a:xfrm>
              <a:off x="5776955" y="1476336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5DE62C8-6F4F-FD4F-88E8-FF11C78D8FD6}"/>
                </a:ext>
              </a:extLst>
            </p:cNvPr>
            <p:cNvSpPr/>
            <p:nvPr/>
          </p:nvSpPr>
          <p:spPr>
            <a:xfrm>
              <a:off x="5998421" y="1476336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CDCC29-D5DB-9245-AE3E-ABCC799DB9A5}"/>
                </a:ext>
              </a:extLst>
            </p:cNvPr>
            <p:cNvSpPr/>
            <p:nvPr/>
          </p:nvSpPr>
          <p:spPr>
            <a:xfrm>
              <a:off x="7416931" y="1476336"/>
              <a:ext cx="885291" cy="172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7E610B4-CE28-A245-AB8A-1F2D186959E3}"/>
                </a:ext>
              </a:extLst>
            </p:cNvPr>
            <p:cNvSpPr/>
            <p:nvPr/>
          </p:nvSpPr>
          <p:spPr>
            <a:xfrm>
              <a:off x="8288908" y="1476336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1FFEB3-358E-F04F-93BD-9FCB471B14FA}"/>
                </a:ext>
              </a:extLst>
            </p:cNvPr>
            <p:cNvSpPr/>
            <p:nvPr/>
          </p:nvSpPr>
          <p:spPr>
            <a:xfrm>
              <a:off x="1836360" y="1196431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A1367-D430-0147-8551-DACDB44BB6BB}"/>
                </a:ext>
              </a:extLst>
            </p:cNvPr>
            <p:cNvSpPr/>
            <p:nvPr/>
          </p:nvSpPr>
          <p:spPr>
            <a:xfrm>
              <a:off x="2057826" y="1196431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0B7A578-8790-5E4F-8619-4CEF4C13D610}"/>
                </a:ext>
              </a:extLst>
            </p:cNvPr>
            <p:cNvSpPr/>
            <p:nvPr/>
          </p:nvSpPr>
          <p:spPr>
            <a:xfrm>
              <a:off x="3476336" y="1196431"/>
              <a:ext cx="885291" cy="172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9543B0-AD1E-844E-A773-E75CFAE73C09}"/>
                </a:ext>
              </a:extLst>
            </p:cNvPr>
            <p:cNvSpPr/>
            <p:nvPr/>
          </p:nvSpPr>
          <p:spPr>
            <a:xfrm>
              <a:off x="4348313" y="1196431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C0B0304-5262-2F46-861E-E743F991C7CF}"/>
                </a:ext>
              </a:extLst>
            </p:cNvPr>
            <p:cNvSpPr/>
            <p:nvPr/>
          </p:nvSpPr>
          <p:spPr>
            <a:xfrm>
              <a:off x="3247908" y="1770888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B9FB36-75ED-3C47-B2B5-EF2FECE61C1D}"/>
                </a:ext>
              </a:extLst>
            </p:cNvPr>
            <p:cNvSpPr/>
            <p:nvPr/>
          </p:nvSpPr>
          <p:spPr>
            <a:xfrm>
              <a:off x="1830074" y="1770888"/>
              <a:ext cx="1418510" cy="17216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C6C4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FF43EA-DBBE-0647-B191-BAB9AAC6AFFF}"/>
                </a:ext>
              </a:extLst>
            </p:cNvPr>
            <p:cNvSpPr/>
            <p:nvPr/>
          </p:nvSpPr>
          <p:spPr>
            <a:xfrm>
              <a:off x="3468202" y="1770888"/>
              <a:ext cx="885291" cy="172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46C859-CBD3-064D-BE4C-536375614E47}"/>
                </a:ext>
              </a:extLst>
            </p:cNvPr>
            <p:cNvSpPr/>
            <p:nvPr/>
          </p:nvSpPr>
          <p:spPr>
            <a:xfrm>
              <a:off x="4358308" y="1770888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6E5DD2E-8420-8643-B717-02B4CE847873}"/>
                </a:ext>
              </a:extLst>
            </p:cNvPr>
            <p:cNvSpPr/>
            <p:nvPr/>
          </p:nvSpPr>
          <p:spPr>
            <a:xfrm>
              <a:off x="3244958" y="2051590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9AA75CD-D336-7F48-808F-22361303488B}"/>
                </a:ext>
              </a:extLst>
            </p:cNvPr>
            <p:cNvSpPr/>
            <p:nvPr/>
          </p:nvSpPr>
          <p:spPr>
            <a:xfrm>
              <a:off x="1827124" y="2051590"/>
              <a:ext cx="1418510" cy="17216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C6C4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D859DC0-1B80-CA45-91B3-F4850A9F56A9}"/>
                </a:ext>
              </a:extLst>
            </p:cNvPr>
            <p:cNvSpPr/>
            <p:nvPr/>
          </p:nvSpPr>
          <p:spPr>
            <a:xfrm>
              <a:off x="3465252" y="2051590"/>
              <a:ext cx="885291" cy="172163"/>
            </a:xfrm>
            <a:prstGeom prst="rect">
              <a:avLst/>
            </a:prstGeom>
            <a:pattFill prst="wdUpDiag">
              <a:fgClr>
                <a:srgbClr val="0026C4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13742CC-AEAE-FC4D-9455-8F54CB55F213}"/>
                </a:ext>
              </a:extLst>
            </p:cNvPr>
            <p:cNvSpPr/>
            <p:nvPr/>
          </p:nvSpPr>
          <p:spPr>
            <a:xfrm>
              <a:off x="4352742" y="2051590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251FFC0-A581-104A-9057-F4531F285A8B}"/>
                </a:ext>
              </a:extLst>
            </p:cNvPr>
            <p:cNvSpPr/>
            <p:nvPr/>
          </p:nvSpPr>
          <p:spPr>
            <a:xfrm>
              <a:off x="5461406" y="2051590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1D695E6-F221-8E47-8A17-83383349C13A}"/>
                </a:ext>
              </a:extLst>
            </p:cNvPr>
            <p:cNvSpPr/>
            <p:nvPr/>
          </p:nvSpPr>
          <p:spPr>
            <a:xfrm>
              <a:off x="4573333" y="2051590"/>
              <a:ext cx="885291" cy="172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541D6FA-A26A-B34A-8411-9874E587C9A8}"/>
                </a:ext>
              </a:extLst>
            </p:cNvPr>
            <p:cNvSpPr txBox="1"/>
            <p:nvPr/>
          </p:nvSpPr>
          <p:spPr>
            <a:xfrm>
              <a:off x="676187" y="1156874"/>
              <a:ext cx="120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a) TLB Hit (Conv)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067582-B2F4-2D4B-A4A4-AFE9ECE9A2BC}"/>
                </a:ext>
              </a:extLst>
            </p:cNvPr>
            <p:cNvSpPr txBox="1"/>
            <p:nvPr/>
          </p:nvSpPr>
          <p:spPr>
            <a:xfrm>
              <a:off x="674629" y="1436780"/>
              <a:ext cx="12785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b) TLB Miss (Conv)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34E49B-1FDE-0949-8476-61533FDD7B2E}"/>
                </a:ext>
              </a:extLst>
            </p:cNvPr>
            <p:cNvSpPr txBox="1"/>
            <p:nvPr/>
          </p:nvSpPr>
          <p:spPr>
            <a:xfrm>
              <a:off x="674630" y="1728805"/>
              <a:ext cx="12785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c) TLB Hit (DTRIM)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5F71B-6CBB-134B-8BE7-DF88F2EE7178}"/>
                </a:ext>
              </a:extLst>
            </p:cNvPr>
            <p:cNvSpPr txBox="1"/>
            <p:nvPr/>
          </p:nvSpPr>
          <p:spPr>
            <a:xfrm>
              <a:off x="658079" y="2010770"/>
              <a:ext cx="1287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d) TLB Miss (DTRIM)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D27D7F-84C5-A047-8E7A-A0655817E383}"/>
                </a:ext>
              </a:extLst>
            </p:cNvPr>
            <p:cNvSpPr/>
            <p:nvPr/>
          </p:nvSpPr>
          <p:spPr>
            <a:xfrm>
              <a:off x="1010522" y="847445"/>
              <a:ext cx="405043" cy="189344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4AACDEE-4937-6647-9741-9791FF1411F5}"/>
                </a:ext>
              </a:extLst>
            </p:cNvPr>
            <p:cNvSpPr/>
            <p:nvPr/>
          </p:nvSpPr>
          <p:spPr>
            <a:xfrm>
              <a:off x="2262367" y="847445"/>
              <a:ext cx="405043" cy="18934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4122C0-2D78-AD42-9060-E1D99921EE59}"/>
                </a:ext>
              </a:extLst>
            </p:cNvPr>
            <p:cNvSpPr/>
            <p:nvPr/>
          </p:nvSpPr>
          <p:spPr>
            <a:xfrm>
              <a:off x="7019376" y="847445"/>
              <a:ext cx="405043" cy="189344"/>
            </a:xfrm>
            <a:prstGeom prst="rect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808AC76-1183-574F-9483-CE1F12E86EBE}"/>
                </a:ext>
              </a:extLst>
            </p:cNvPr>
            <p:cNvSpPr/>
            <p:nvPr/>
          </p:nvSpPr>
          <p:spPr>
            <a:xfrm>
              <a:off x="3816861" y="847445"/>
              <a:ext cx="405043" cy="189344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CA21BD-670B-644C-857F-7462791848C3}"/>
                </a:ext>
              </a:extLst>
            </p:cNvPr>
            <p:cNvSpPr/>
            <p:nvPr/>
          </p:nvSpPr>
          <p:spPr>
            <a:xfrm>
              <a:off x="8399247" y="847445"/>
              <a:ext cx="405043" cy="1893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D0FFC72-69B9-1243-8F82-8DE054B419F7}"/>
                </a:ext>
              </a:extLst>
            </p:cNvPr>
            <p:cNvSpPr/>
            <p:nvPr/>
          </p:nvSpPr>
          <p:spPr>
            <a:xfrm>
              <a:off x="5415279" y="847445"/>
              <a:ext cx="405043" cy="18934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C6C4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0BB720B-7F91-FC4F-B266-773F9E3FC350}"/>
                </a:ext>
              </a:extLst>
            </p:cNvPr>
            <p:cNvSpPr txBox="1"/>
            <p:nvPr/>
          </p:nvSpPr>
          <p:spPr>
            <a:xfrm>
              <a:off x="7393505" y="790355"/>
              <a:ext cx="1072546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DRAM access</a:t>
              </a:r>
            </a:p>
            <a:p>
              <a:r>
                <a:rPr lang="en-US" sz="1000" dirty="0"/>
                <a:t>(translation)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4CD885B-95A3-004D-AA01-C864E6204CBF}"/>
                </a:ext>
              </a:extLst>
            </p:cNvPr>
            <p:cNvSpPr txBox="1"/>
            <p:nvPr/>
          </p:nvSpPr>
          <p:spPr>
            <a:xfrm>
              <a:off x="2635816" y="790355"/>
              <a:ext cx="1321006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Network traversal</a:t>
              </a:r>
            </a:p>
            <a:p>
              <a:r>
                <a:rPr lang="en-US" sz="1000" dirty="0"/>
                <a:t>(translation)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1ACD303-F81A-DE4C-B09F-D0671960047C}"/>
                </a:ext>
              </a:extLst>
            </p:cNvPr>
            <p:cNvSpPr txBox="1"/>
            <p:nvPr/>
          </p:nvSpPr>
          <p:spPr>
            <a:xfrm>
              <a:off x="4209021" y="790355"/>
              <a:ext cx="1221558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Network traversal </a:t>
              </a:r>
            </a:p>
            <a:p>
              <a:r>
                <a:rPr lang="en-US" sz="1000" dirty="0"/>
                <a:t>(data fetch)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C26D6B-3D47-B546-A0D4-ECD3FCF7BC29}"/>
                </a:ext>
              </a:extLst>
            </p:cNvPr>
            <p:cNvSpPr txBox="1"/>
            <p:nvPr/>
          </p:nvSpPr>
          <p:spPr>
            <a:xfrm>
              <a:off x="5838126" y="796275"/>
              <a:ext cx="1266718" cy="295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/>
                <a:t>DRAM access </a:t>
              </a:r>
            </a:p>
            <a:p>
              <a:r>
                <a:rPr lang="en-US" sz="950" dirty="0"/>
                <a:t>(data &amp; translation)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18F893D-D9C3-0446-8F33-03BB66A7A3F1}"/>
                </a:ext>
              </a:extLst>
            </p:cNvPr>
            <p:cNvSpPr txBox="1"/>
            <p:nvPr/>
          </p:nvSpPr>
          <p:spPr>
            <a:xfrm>
              <a:off x="8785627" y="790355"/>
              <a:ext cx="1004917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DRAM access</a:t>
              </a:r>
            </a:p>
            <a:p>
              <a:r>
                <a:rPr lang="en-US" sz="1000" dirty="0"/>
                <a:t>(data fetch)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03B865D-7C98-7B46-8CB7-EA90A936AE2E}"/>
                </a:ext>
              </a:extLst>
            </p:cNvPr>
            <p:cNvSpPr txBox="1"/>
            <p:nvPr/>
          </p:nvSpPr>
          <p:spPr>
            <a:xfrm>
              <a:off x="1385024" y="790355"/>
              <a:ext cx="1132189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TLB probe</a:t>
              </a:r>
            </a:p>
            <a:p>
              <a:r>
                <a:rPr lang="en-US" sz="1000" dirty="0"/>
                <a:t>(translation)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F892CE1-1EF1-3748-B86E-782ADBA2BE3E}"/>
                </a:ext>
              </a:extLst>
            </p:cNvPr>
            <p:cNvSpPr/>
            <p:nvPr/>
          </p:nvSpPr>
          <p:spPr>
            <a:xfrm>
              <a:off x="864822" y="793483"/>
              <a:ext cx="8925722" cy="34561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867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63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Djordje Jevdjic</cp:lastModifiedBy>
  <cp:revision>55</cp:revision>
  <dcterms:created xsi:type="dcterms:W3CDTF">2018-07-23T15:08:15Z</dcterms:created>
  <dcterms:modified xsi:type="dcterms:W3CDTF">2018-12-07T18:57:57Z</dcterms:modified>
</cp:coreProperties>
</file>