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vdjic/Desktop/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vdjic/Desktop/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vdjic/Desktop/spryvm/excels/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971619625556161E-2"/>
          <c:y val="0.1689235041272015"/>
          <c:w val="0.90008852691975516"/>
          <c:h val="0.743668834873901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Sheet1!$B$36</c:f>
              <c:strCache>
                <c:ptCount val="1"/>
                <c:pt idx="0">
                  <c:v>Conv (2MB)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Sheet1!$A$37:$A$40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Sheet1!$B$37:$B$40</c:f>
              <c:numCache>
                <c:formatCode>General</c:formatCode>
                <c:ptCount val="4"/>
                <c:pt idx="0">
                  <c:v>1.8622475317803446</c:v>
                </c:pt>
                <c:pt idx="1">
                  <c:v>1.9059346313729943</c:v>
                </c:pt>
                <c:pt idx="2">
                  <c:v>1.1003617689336449</c:v>
                </c:pt>
                <c:pt idx="3">
                  <c:v>1.035429056367114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9-CE47-9B66-01ADFE18AEAD}"/>
            </c:ext>
          </c:extLst>
        </c:ser>
        <c:ser>
          <c:idx val="1"/>
          <c:order val="1"/>
          <c:tx>
            <c:strRef>
              <c:f>Sheet1!$C$36</c:f>
              <c:strCache>
                <c:ptCount val="1"/>
                <c:pt idx="0">
                  <c:v>DTRIM-8 (4KB)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Sheet1!$A$37:$A$40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Sheet1!$C$37:$C$40</c:f>
              <c:numCache>
                <c:formatCode>General</c:formatCode>
                <c:ptCount val="4"/>
                <c:pt idx="0">
                  <c:v>2.0548077782704639</c:v>
                </c:pt>
                <c:pt idx="1">
                  <c:v>2.0737649370548557</c:v>
                </c:pt>
                <c:pt idx="2">
                  <c:v>1.8877385976732883</c:v>
                </c:pt>
                <c:pt idx="3">
                  <c:v>1.9960703402924054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29-CE47-9B66-01ADFE18AEAD}"/>
            </c:ext>
          </c:extLst>
        </c:ser>
        <c:ser>
          <c:idx val="2"/>
          <c:order val="2"/>
          <c:tx>
            <c:strRef>
              <c:f>Sheet1!$D$36</c:f>
              <c:strCache>
                <c:ptCount val="1"/>
                <c:pt idx="0">
                  <c:v>DTRIM-8 (2MB)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Sheet1!$A$37:$A$40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Sheet1!$D$37:$D$40</c:f>
              <c:numCache>
                <c:formatCode>General</c:formatCode>
                <c:ptCount val="4"/>
                <c:pt idx="0">
                  <c:v>4.6833572964977188</c:v>
                </c:pt>
                <c:pt idx="1">
                  <c:v>4.882493733151219</c:v>
                </c:pt>
                <c:pt idx="2">
                  <c:v>1.9547675589396518</c:v>
                </c:pt>
                <c:pt idx="3">
                  <c:v>2.0756630125150668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29-CE47-9B66-01ADFE18AEAD}"/>
            </c:ext>
          </c:extLst>
        </c:ser>
        <c:ser>
          <c:idx val="3"/>
          <c:order val="3"/>
          <c:tx>
            <c:strRef>
              <c:f>Sheet1!$E$36</c:f>
              <c:strCache>
                <c:ptCount val="1"/>
                <c:pt idx="0">
                  <c:v>DTRIM-32 (4KB)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Sheet1!$A$37:$A$40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Sheet1!$E$37:$E$40</c:f>
              <c:numCache>
                <c:formatCode>General</c:formatCode>
                <c:ptCount val="4"/>
                <c:pt idx="0">
                  <c:v>2.3391022924135756</c:v>
                </c:pt>
                <c:pt idx="1">
                  <c:v>2.3692986184896689</c:v>
                </c:pt>
                <c:pt idx="2">
                  <c:v>1.8945576754715416</c:v>
                </c:pt>
                <c:pt idx="3">
                  <c:v>2.2154869128910444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29-CE47-9B66-01ADFE18AEAD}"/>
            </c:ext>
          </c:extLst>
        </c:ser>
        <c:ser>
          <c:idx val="4"/>
          <c:order val="4"/>
          <c:tx>
            <c:strRef>
              <c:f>Sheet1!$F$36</c:f>
              <c:strCache>
                <c:ptCount val="1"/>
                <c:pt idx="0">
                  <c:v>DTRIM-32 (2MB)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Sheet1!$A$37:$A$40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Sheet1!$F$37:$F$40</c:f>
              <c:numCache>
                <c:formatCode>General</c:formatCode>
                <c:ptCount val="4"/>
                <c:pt idx="0">
                  <c:v>6.7743032059753885</c:v>
                </c:pt>
                <c:pt idx="1">
                  <c:v>7.2317611606913879</c:v>
                </c:pt>
                <c:pt idx="2">
                  <c:v>2.1596016721228333</c:v>
                </c:pt>
                <c:pt idx="3">
                  <c:v>2.3989744964826403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29-CE47-9B66-01ADFE18AEAD}"/>
            </c:ext>
          </c:extLst>
        </c:ser>
        <c:ser>
          <c:idx val="5"/>
          <c:order val="5"/>
          <c:tx>
            <c:strRef>
              <c:f>Sheet1!$G$36</c:f>
              <c:strCache>
                <c:ptCount val="1"/>
                <c:pt idx="0">
                  <c:v>DTRIM-128 (4KB)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Sheet1!$A$37:$A$40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Sheet1!$G$37:$G$40</c:f>
              <c:numCache>
                <c:formatCode>General</c:formatCode>
                <c:ptCount val="4"/>
                <c:pt idx="0">
                  <c:v>2.7184077066629362</c:v>
                </c:pt>
                <c:pt idx="1">
                  <c:v>2.7673260670790718</c:v>
                </c:pt>
                <c:pt idx="2">
                  <c:v>1.8967125197460479</c:v>
                </c:pt>
                <c:pt idx="3">
                  <c:v>2.4898909568326815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29-CE47-9B66-01ADFE18AEAD}"/>
            </c:ext>
          </c:extLst>
        </c:ser>
        <c:ser>
          <c:idx val="6"/>
          <c:order val="6"/>
          <c:tx>
            <c:strRef>
              <c:f>Sheet1!$H$36</c:f>
              <c:strCache>
                <c:ptCount val="1"/>
                <c:pt idx="0">
                  <c:v>DTRIM-32 (2MB)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Sheet1!$A$37:$A$40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Sheet1!$H$37:$H$40</c:f>
              <c:numCache>
                <c:formatCode>General</c:formatCode>
                <c:ptCount val="4"/>
                <c:pt idx="0">
                  <c:v>12.916770886798941</c:v>
                </c:pt>
                <c:pt idx="1">
                  <c:v>14.479916443991103</c:v>
                </c:pt>
                <c:pt idx="2">
                  <c:v>3.5913485131177421</c:v>
                </c:pt>
                <c:pt idx="3">
                  <c:v>3.2913997952212255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9-CE47-9B66-01ADFE18A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446800"/>
        <c:axId val="715448480"/>
      </c:barChart>
      <c:catAx>
        <c:axId val="71544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448480"/>
        <c:crosses val="autoZero"/>
        <c:auto val="1"/>
        <c:lblAlgn val="ctr"/>
        <c:lblOffset val="100"/>
        <c:noMultiLvlLbl val="0"/>
      </c:catAx>
      <c:valAx>
        <c:axId val="7154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44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027726314717799"/>
          <c:y val="1.6908212560386472E-2"/>
          <c:w val="0.83550290947496852"/>
          <c:h val="0.11876640419947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7300929489077"/>
          <c:y val="0.17265492855059783"/>
          <c:w val="0.86370098474532786"/>
          <c:h val="0.730184820647419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Conv (2MB)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Sheet1!$A$46:$A$49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Sheet1!$B$46:$B$49</c:f>
              <c:numCache>
                <c:formatCode>General</c:formatCode>
                <c:ptCount val="4"/>
                <c:pt idx="0">
                  <c:v>1.8622475317803446</c:v>
                </c:pt>
                <c:pt idx="1">
                  <c:v>1.9059346313729943</c:v>
                </c:pt>
                <c:pt idx="2">
                  <c:v>1.1003617689336449</c:v>
                </c:pt>
                <c:pt idx="3">
                  <c:v>1.035429056367114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E-EC4B-AF1C-C4A165A27545}"/>
            </c:ext>
          </c:extLst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DTRIM-8 (4KB)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Sheet1!$A$46:$A$49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Sheet1!$C$46:$C$49</c:f>
              <c:numCache>
                <c:formatCode>General</c:formatCode>
                <c:ptCount val="4"/>
                <c:pt idx="0">
                  <c:v>2.0548077782704639</c:v>
                </c:pt>
                <c:pt idx="1">
                  <c:v>2.0737649370548557</c:v>
                </c:pt>
                <c:pt idx="2">
                  <c:v>1.8877385976732883</c:v>
                </c:pt>
                <c:pt idx="3">
                  <c:v>1.9960703402924054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4E-EC4B-AF1C-C4A165A27545}"/>
            </c:ext>
          </c:extLst>
        </c:ser>
        <c:ser>
          <c:idx val="2"/>
          <c:order val="2"/>
          <c:tx>
            <c:strRef>
              <c:f>Sheet1!$D$45</c:f>
              <c:strCache>
                <c:ptCount val="1"/>
                <c:pt idx="0">
                  <c:v>DTRIM-32 (4KB)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Sheet1!$A$46:$A$49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Sheet1!$D$46:$D$49</c:f>
              <c:numCache>
                <c:formatCode>General</c:formatCode>
                <c:ptCount val="4"/>
                <c:pt idx="0">
                  <c:v>2.3391022924135756</c:v>
                </c:pt>
                <c:pt idx="1">
                  <c:v>2.3692986184896689</c:v>
                </c:pt>
                <c:pt idx="2">
                  <c:v>1.8945576754715416</c:v>
                </c:pt>
                <c:pt idx="3">
                  <c:v>2.2154869128910444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4E-EC4B-AF1C-C4A165A27545}"/>
            </c:ext>
          </c:extLst>
        </c:ser>
        <c:ser>
          <c:idx val="3"/>
          <c:order val="3"/>
          <c:tx>
            <c:strRef>
              <c:f>Sheet1!$E$45</c:f>
              <c:strCache>
                <c:ptCount val="1"/>
                <c:pt idx="0">
                  <c:v>DTRIM-8 (2MB)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Sheet1!$A$46:$A$49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Sheet1!$E$46:$E$49</c:f>
              <c:numCache>
                <c:formatCode>General</c:formatCode>
                <c:ptCount val="4"/>
                <c:pt idx="0">
                  <c:v>4.6833572964977188</c:v>
                </c:pt>
                <c:pt idx="1">
                  <c:v>4.882493733151219</c:v>
                </c:pt>
                <c:pt idx="2">
                  <c:v>1.9547675589396518</c:v>
                </c:pt>
                <c:pt idx="3">
                  <c:v>2.0756630125150668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4E-EC4B-AF1C-C4A165A27545}"/>
            </c:ext>
          </c:extLst>
        </c:ser>
        <c:ser>
          <c:idx val="4"/>
          <c:order val="4"/>
          <c:tx>
            <c:strRef>
              <c:f>Sheet1!$F$45</c:f>
              <c:strCache>
                <c:ptCount val="1"/>
                <c:pt idx="0">
                  <c:v>DTRIM-32 (2MB)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Sheet1!$A$46:$A$49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Sheet1!$F$46:$F$49</c:f>
              <c:numCache>
                <c:formatCode>General</c:formatCode>
                <c:ptCount val="4"/>
                <c:pt idx="0">
                  <c:v>6.7743032059753885</c:v>
                </c:pt>
                <c:pt idx="1">
                  <c:v>7.2317611606913879</c:v>
                </c:pt>
                <c:pt idx="2">
                  <c:v>2.1596016721228333</c:v>
                </c:pt>
                <c:pt idx="3">
                  <c:v>2.3989744964826403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4E-EC4B-AF1C-C4A165A27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666960"/>
        <c:axId val="713603632"/>
      </c:barChart>
      <c:catAx>
        <c:axId val="71366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603632"/>
        <c:crosses val="autoZero"/>
        <c:auto val="1"/>
        <c:lblAlgn val="ctr"/>
        <c:lblOffset val="100"/>
        <c:noMultiLvlLbl val="0"/>
      </c:catAx>
      <c:valAx>
        <c:axId val="7136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Speedup Over Conv. 4KB</a:t>
                </a:r>
              </a:p>
            </c:rich>
          </c:tx>
          <c:layout>
            <c:manualLayout>
              <c:xMode val="edge"/>
              <c:yMode val="edge"/>
              <c:x val="2.046790203856097E-2"/>
              <c:y val="0.28973789734616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66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2.7777777777777776E-2"/>
          <c:w val="0.99501270674499021"/>
          <c:h val="0.166127150772820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23051297878059"/>
          <c:y val="0.16092319780439499"/>
          <c:w val="0.85980952349036444"/>
          <c:h val="0.717104083903688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Conv (2MB)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Sheet1!$A$46:$A$49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Sheet1!$B$46:$B$49</c:f>
              <c:numCache>
                <c:formatCode>General</c:formatCode>
                <c:ptCount val="4"/>
                <c:pt idx="0">
                  <c:v>1.8622475317803446</c:v>
                </c:pt>
                <c:pt idx="1">
                  <c:v>1.9059346313729943</c:v>
                </c:pt>
                <c:pt idx="2">
                  <c:v>1.1003617689336449</c:v>
                </c:pt>
                <c:pt idx="3">
                  <c:v>1.035429056367114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C5-5F43-923E-79C4D952C66C}"/>
            </c:ext>
          </c:extLst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DTRIM-8 (4KB)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Sheet1!$A$46:$A$49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Sheet1!$C$46:$C$49</c:f>
              <c:numCache>
                <c:formatCode>General</c:formatCode>
                <c:ptCount val="4"/>
                <c:pt idx="0">
                  <c:v>7.5587571843523467</c:v>
                </c:pt>
                <c:pt idx="1">
                  <c:v>7.6284924470235058</c:v>
                </c:pt>
                <c:pt idx="2">
                  <c:v>6.9441812700127157</c:v>
                </c:pt>
                <c:pt idx="3">
                  <c:v>7.3426873232187679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C5-5F43-923E-79C4D952C66C}"/>
            </c:ext>
          </c:extLst>
        </c:ser>
        <c:ser>
          <c:idx val="2"/>
          <c:order val="2"/>
          <c:tx>
            <c:strRef>
              <c:f>Sheet1!$D$45</c:f>
              <c:strCache>
                <c:ptCount val="1"/>
                <c:pt idx="0">
                  <c:v>DTRIM-32 (4KB)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Sheet1!$A$46:$A$49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Sheet1!$D$46:$D$49</c:f>
              <c:numCache>
                <c:formatCode>General</c:formatCode>
                <c:ptCount val="4"/>
                <c:pt idx="0">
                  <c:v>8.6045548613788316</c:v>
                </c:pt>
                <c:pt idx="1">
                  <c:v>8.7156342037301808</c:v>
                </c:pt>
                <c:pt idx="2">
                  <c:v>6.969265734770576</c:v>
                </c:pt>
                <c:pt idx="3">
                  <c:v>8.1498268581352189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C5-5F43-923E-79C4D952C66C}"/>
            </c:ext>
          </c:extLst>
        </c:ser>
        <c:ser>
          <c:idx val="3"/>
          <c:order val="3"/>
          <c:tx>
            <c:strRef>
              <c:f>Sheet1!$E$45</c:f>
              <c:strCache>
                <c:ptCount val="1"/>
                <c:pt idx="0">
                  <c:v>DTRIM-8 (2MB)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Sheet1!$A$46:$A$49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Sheet1!$E$46:$E$49</c:f>
              <c:numCache>
                <c:formatCode>General</c:formatCode>
                <c:ptCount val="4"/>
                <c:pt idx="0">
                  <c:v>17.228064340688686</c:v>
                </c:pt>
                <c:pt idx="1">
                  <c:v>17.960601946949804</c:v>
                </c:pt>
                <c:pt idx="2">
                  <c:v>7.19075209181399</c:v>
                </c:pt>
                <c:pt idx="3">
                  <c:v>7.6354746531807125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C5-5F43-923E-79C4D952C66C}"/>
            </c:ext>
          </c:extLst>
        </c:ser>
        <c:ser>
          <c:idx val="4"/>
          <c:order val="4"/>
          <c:tx>
            <c:strRef>
              <c:f>Sheet1!$F$45</c:f>
              <c:strCache>
                <c:ptCount val="1"/>
                <c:pt idx="0">
                  <c:v>DTRIM-32 (2MB)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Sheet1!$A$46:$A$49</c:f>
              <c:strCache>
                <c:ptCount val="4"/>
                <c:pt idx="0">
                  <c:v>BST-E</c:v>
                </c:pt>
                <c:pt idx="1">
                  <c:v>BST-I</c:v>
                </c:pt>
                <c:pt idx="2">
                  <c:v>Hash Table</c:v>
                </c:pt>
                <c:pt idx="3">
                  <c:v>Skip Lists</c:v>
                </c:pt>
              </c:strCache>
            </c:strRef>
          </c:cat>
          <c:val>
            <c:numRef>
              <c:f>Sheet1!$F$46:$F$49</c:f>
              <c:numCache>
                <c:formatCode>General</c:formatCode>
                <c:ptCount val="4"/>
                <c:pt idx="0">
                  <c:v>24.91975822198183</c:v>
                </c:pt>
                <c:pt idx="1">
                  <c:v>26.602549983972892</c:v>
                </c:pt>
                <c:pt idx="2">
                  <c:v>7.9442490081664365</c:v>
                </c:pt>
                <c:pt idx="3">
                  <c:v>8.824799040632902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C5-5F43-923E-79C4D952C6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666960"/>
        <c:axId val="713603632"/>
      </c:barChart>
      <c:catAx>
        <c:axId val="71366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603632"/>
        <c:crosses val="autoZero"/>
        <c:auto val="1"/>
        <c:lblAlgn val="ctr"/>
        <c:lblOffset val="100"/>
        <c:noMultiLvlLbl val="0"/>
      </c:catAx>
      <c:valAx>
        <c:axId val="7136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dirty="0"/>
                  <a:t>Translation Speedup Over Conv.  4KB    </a:t>
                </a:r>
              </a:p>
            </c:rich>
          </c:tx>
          <c:layout>
            <c:manualLayout>
              <c:xMode val="edge"/>
              <c:yMode val="edge"/>
              <c:x val="7.936416510645106E-3"/>
              <c:y val="0.107837365273975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66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9999926693080898E-2"/>
          <c:y val="2.8162049310196103E-2"/>
          <c:w val="0.93457985814901701"/>
          <c:h val="7.9206318055975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7170-0598-E841-88DD-31265DE2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895EC-834B-534E-8F65-34D5C662D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D703E-D15B-4749-8339-008CA49D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E37B-9CF3-3243-BB32-C3E67899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3DB0-282D-0E4F-B7C8-3D73E4E5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8A23-47A5-7747-9568-1FD8D0AC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4157A-1E8D-1B4C-A11E-32FC6882F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F26D-02D6-B54E-A619-014B9702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4C33-F378-8C40-AFE8-DB542DD8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87DC-D0E7-5048-8DC7-92768A58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7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8CC04-6559-AE43-8CD4-019794A80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77AF-AFAB-D348-84FE-92A76B3B8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4F60-D36A-5E4B-A807-B6382573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D43D-3B73-0F44-AEAB-360BF771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FE18-3169-ED4E-B045-BFEF2F86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C46D-1644-524A-8542-976D46EC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0664-7149-E44E-ADA4-D2D6E58B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FF68-B205-7847-B640-B7E70E52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ADE7-1F91-FB45-B451-B0A99DCF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1DEE-C2B4-F549-A3C2-6C8389AB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056-D442-284D-8124-B248C1B2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56A88-1092-4C4E-A0F9-F82B3838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3609F-7A88-4B49-A152-B81CAA55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00B2-A0D4-A244-99D1-54E97185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2299-879B-CF44-A890-5FBED769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F7A2-FE58-4D46-89B7-8EB88B33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F614-9203-2B41-AC2B-47378454D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6398-63B3-684D-84FE-6EFEC828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F3874-FEDE-5645-A071-2BCE9C27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AC51-C49F-0342-9417-7808AFB4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0E7A2-7FE4-E94C-8186-742F5E20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2C6A-FF7C-454C-892F-048ABC9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BC58-DC93-4442-B1EA-B218BB496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ABC3B-B952-3040-A9E6-CBDC83A09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032D8-9002-1347-9905-1190B6CF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2F96-A049-3C4E-B9BB-12806837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986BE-2EA3-DD4D-884A-6F58162B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6F46D-BB1A-7B43-9D0A-65DBB13B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6BA73-CC01-FA4A-84F3-7A27D8EF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3DD8-9A01-D14E-A5DC-435185C6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6D9E9-028B-FB4A-A4D8-E0FBEF51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59C8D-8D01-0742-8B4A-FB79BC50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332FD-B566-064C-B7C2-4D54D519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8FDF2-581C-1F47-B89D-89AC9903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0BE8A-4715-5747-B66D-E07E297D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CEC12-9D5B-C345-ABD8-7E9C9926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EA97-87F6-7F45-9675-C53CBDD9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4AC9-CA25-E947-81FF-60573285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54513-CE62-714C-98CB-FE6391FF6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1E5A5-4F3A-3C4C-957C-70CC98D4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85DEB-6CF3-4842-A9EF-55465021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5CD35-0B72-744F-9446-B83CFD97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9AC3-3851-C54E-9C08-65BCF6F4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13E42-7BD5-874E-8734-6282A4FEC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38753-B2DD-7D41-9FA7-2BD15F69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B34F-C65C-1A4D-ADA2-ADA02834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B433-DC73-CC44-AAEC-AFA40DB9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BFB29-7924-E948-95A4-ECC92BD0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EF877-7FE6-9A41-8C98-F8C3C36A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D789-9940-9046-B07E-7B3704ED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BBEB-46C9-C847-A785-F38AA6EB1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A1AF-717E-3F46-B2D2-949F88364D6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06BB-3959-574B-969D-E2870B6E5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B221-FE59-C948-80DF-16EF8EE12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D841-A158-BE4E-A440-16027308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DE61AA-A905-C348-9CA8-AAD15C16B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801805"/>
              </p:ext>
            </p:extLst>
          </p:nvPr>
        </p:nvGraphicFramePr>
        <p:xfrm>
          <a:off x="1491343" y="849086"/>
          <a:ext cx="9350828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93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E1C548-3EDC-8044-9EF6-C484CE641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104206"/>
              </p:ext>
            </p:extLst>
          </p:nvPr>
        </p:nvGraphicFramePr>
        <p:xfrm>
          <a:off x="3695700" y="2057400"/>
          <a:ext cx="5067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532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E1C548-3EDC-8044-9EF6-C484CE641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034627"/>
              </p:ext>
            </p:extLst>
          </p:nvPr>
        </p:nvGraphicFramePr>
        <p:xfrm>
          <a:off x="3374572" y="2076115"/>
          <a:ext cx="5108652" cy="2705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493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Djordje Jevdjic</dc:creator>
  <cp:lastModifiedBy>Djordje Jevdjic</cp:lastModifiedBy>
  <cp:revision>4</cp:revision>
  <dcterms:created xsi:type="dcterms:W3CDTF">2018-12-07T16:53:17Z</dcterms:created>
  <dcterms:modified xsi:type="dcterms:W3CDTF">2018-12-07T21:11:35Z</dcterms:modified>
</cp:coreProperties>
</file>