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716"/>
  </p:normalViewPr>
  <p:slideViewPr>
    <p:cSldViewPr snapToGrid="0" snapToObjects="1">
      <p:cViewPr>
        <p:scale>
          <a:sx n="100" d="100"/>
          <a:sy n="100" d="100"/>
        </p:scale>
        <p:origin x="8440" y="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6316-50AD-854A-9F7F-9AAC259D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CD18A-6DC6-BD43-B9D6-F9F50D63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0C31-1358-FF41-AE4D-CC7884F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B8F5-6E35-AE46-B02F-BA5F22CA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014C-5F23-E34D-8A3D-4C1647D6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E4F-9954-FB42-B09A-F675D482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A438-B927-DB48-95A1-FD530A6D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99D7-F9AA-5848-AF6E-87D6533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3FE1-01FE-3240-876A-E400B52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EC08-56B4-1944-A73C-19DE314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CAA7-1316-6040-9B86-B3925366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445C-B610-CB43-BF70-53E3C6F05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55E6-8DAC-BC42-9B53-C71CF95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EC12-BA24-9249-B0F2-1588EEAD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349-DD67-5340-880F-C5AB38E9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DAB5-4885-774F-8057-31BC479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0B3D-14B8-9446-85F5-451F9503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02AF-6D11-0F47-BFFC-5EDADB2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8991-3069-2140-8089-78B7447D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47B-1486-E943-94BF-C51E12E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B45-17A2-8F4E-BE72-858BF9FE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42793-4700-3340-A725-B47F4B03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AF05-0E86-FC48-B41D-4B8AA6C3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723-965A-4943-ABB8-BE544E66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830B-C234-2A47-90A9-CA8B53A0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B6-89E8-6E40-83F7-5B04165E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C09A-E411-5646-827C-3B7CD3ACF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A0CF-3195-0D47-B0F6-2E16DD4A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6F23-8077-BB4D-9D64-8A7654BF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A0E1-F3AB-5E4C-94FC-750EF96F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AA1D8-6832-2048-AF43-7AD66D3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91D-57FE-BA49-951D-A0438A14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6BAC-C549-A24E-95D4-0F008A0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761E-AAAE-054E-A0A6-95F37EB1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E8D7-1B27-F047-8F3E-F0CE7994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228CA-4311-6B43-915E-2B841DBB3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E854-F102-7041-A176-9C95018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5A33E-ABBF-5D4F-8077-2E47E86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1AEB-C5A9-C94C-9DCF-F907FED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CD18-3E90-8943-96B5-3D025C8A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C1419-605E-F649-89B8-8DC5A48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FF7C-BE32-2843-8679-EF21EAB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EBECB-A256-274E-A4FF-C5C9EDD9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3F9FA-5699-9747-A8F3-6A1768B9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91E7-A66A-1F4B-B82A-02FE570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3F81-82C8-9D4B-BA0D-3574B70C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D737-987D-9046-ACBD-25D64963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28C6-46B3-BF42-B0A9-75377A1A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89EB-07A3-0C40-859B-1E970FB7E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F28B-1A08-674D-8A58-67FA424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91CF-3557-FA42-9A70-FB153FE1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9F06-7E36-1A49-B96A-76257A9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CEB-FEA0-A14C-806D-C7E463E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BAEC-33E1-E04B-8F8D-7BEA0DC80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4D592-B316-FC47-8E8C-E08D9308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6AB89-2B29-6748-BE68-02EED1CD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6ED-FA25-024A-A482-FCE40AF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B56A-C479-CD44-8BD6-CB58C96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02C3-ED2A-BA4B-8A3D-DFB40BE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E0B9-79EE-5B47-B1AA-72F0C53A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C06-414C-4E48-AA3E-F5A616A5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C32C-BAD4-7F49-8591-B24BECDFB9FF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885-0065-0844-A1C0-398137E6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30CA-73CC-BE40-B496-72C2F86E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3821-5CD6-D74A-8BCD-ED5F78B4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C9EA731-D0CB-F444-900C-0CD022BAAF0D}"/>
              </a:ext>
            </a:extLst>
          </p:cNvPr>
          <p:cNvSpPr txBox="1"/>
          <p:nvPr/>
        </p:nvSpPr>
        <p:spPr>
          <a:xfrm rot="16200000">
            <a:off x="6830512" y="547915"/>
            <a:ext cx="17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51557764-C24A-C041-83D7-B144E6A2B04A}"/>
              </a:ext>
            </a:extLst>
          </p:cNvPr>
          <p:cNvSpPr/>
          <p:nvPr/>
        </p:nvSpPr>
        <p:spPr>
          <a:xfrm rot="5400000">
            <a:off x="4671692" y="2371158"/>
            <a:ext cx="424247" cy="209849"/>
          </a:xfrm>
          <a:prstGeom prst="leftRightArrow">
            <a:avLst>
              <a:gd name="adj1" fmla="val 538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0ADF7-36C4-974B-99C2-D3CDD14D07B4}"/>
              </a:ext>
            </a:extLst>
          </p:cNvPr>
          <p:cNvSpPr txBox="1"/>
          <p:nvPr/>
        </p:nvSpPr>
        <p:spPr>
          <a:xfrm>
            <a:off x="3770289" y="2317109"/>
            <a:ext cx="1053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QPI/</a:t>
            </a:r>
          </a:p>
          <a:p>
            <a:pPr algn="ctr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HyperTransport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1E738-B65C-2541-82E0-539AD3D203F6}"/>
              </a:ext>
            </a:extLst>
          </p:cNvPr>
          <p:cNvSpPr/>
          <p:nvPr/>
        </p:nvSpPr>
        <p:spPr>
          <a:xfrm>
            <a:off x="3770289" y="823274"/>
            <a:ext cx="2268666" cy="1426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227231-8D46-5147-BFE1-877CAE499FF3}"/>
              </a:ext>
            </a:extLst>
          </p:cNvPr>
          <p:cNvSpPr/>
          <p:nvPr/>
        </p:nvSpPr>
        <p:spPr>
          <a:xfrm>
            <a:off x="4619128" y="876644"/>
            <a:ext cx="586687" cy="1333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9F0A1-C66D-8C4E-A4BB-5A90E8705770}"/>
              </a:ext>
            </a:extLst>
          </p:cNvPr>
          <p:cNvSpPr txBox="1"/>
          <p:nvPr/>
        </p:nvSpPr>
        <p:spPr>
          <a:xfrm>
            <a:off x="4556320" y="1157764"/>
            <a:ext cx="69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CPU cores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caches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MMUs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438544-E113-374F-BD36-C669B792E0BD}"/>
              </a:ext>
            </a:extLst>
          </p:cNvPr>
          <p:cNvGrpSpPr/>
          <p:nvPr/>
        </p:nvGrpSpPr>
        <p:grpSpPr>
          <a:xfrm>
            <a:off x="3820286" y="840990"/>
            <a:ext cx="466313" cy="364150"/>
            <a:chOff x="2071402" y="3187873"/>
            <a:chExt cx="443990" cy="36415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6993753-CAA8-E74A-AEDC-21EFC400E8EF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368A4FC-DB3F-5946-90B7-8428C40C28E1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924F6DB-5F82-3F46-8CAD-8B94894BE076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396D14D-47F8-7247-A55C-48F24FE74BB0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4ACD4250-4196-6F4E-9B37-345C37FFD671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531C9D5-AE75-D747-BB3B-B0C42574958E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0DFFBD5-1232-ED46-B776-72E45E7FE8C3}"/>
              </a:ext>
            </a:extLst>
          </p:cNvPr>
          <p:cNvGrpSpPr/>
          <p:nvPr/>
        </p:nvGrpSpPr>
        <p:grpSpPr>
          <a:xfrm>
            <a:off x="3820286" y="1186822"/>
            <a:ext cx="466313" cy="364150"/>
            <a:chOff x="2071402" y="3187873"/>
            <a:chExt cx="443990" cy="364150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4DC2BCB-A549-EF4B-A825-7843B38644CF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6D41E008-9B4D-3148-9F26-23560568450D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F0AA8D9-C99A-AE4A-A723-9E88AC148D99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48B0D09-C8F0-E740-8801-F0C608A2F5C9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3979C8D-E5A6-3147-9DB7-817A81F5C952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2A98D1E4-7527-3C4F-8D28-FB68E799D0B4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A491AA9-5B5E-2840-8EC1-A1D561B5EF1D}"/>
              </a:ext>
            </a:extLst>
          </p:cNvPr>
          <p:cNvGrpSpPr/>
          <p:nvPr/>
        </p:nvGrpSpPr>
        <p:grpSpPr>
          <a:xfrm>
            <a:off x="3820286" y="1532654"/>
            <a:ext cx="466313" cy="364150"/>
            <a:chOff x="2071402" y="3187873"/>
            <a:chExt cx="443990" cy="364150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020F5004-6498-654F-A0C1-D9FCA3516B1E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05998A2-4E6B-4E4C-A1CD-1CE9229556EE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33C81710-76AD-F647-85D5-7E4BF1B33658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413B72E-9CBB-5B4E-ABDF-610FA06A3008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DC185C6-4FA7-3E46-AEC5-5C2428358AE7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C1CDC91-070A-C448-800D-03B29251C14D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B6FC058-A7E1-5948-88A4-7A5F01189161}"/>
              </a:ext>
            </a:extLst>
          </p:cNvPr>
          <p:cNvGrpSpPr/>
          <p:nvPr/>
        </p:nvGrpSpPr>
        <p:grpSpPr>
          <a:xfrm>
            <a:off x="3820286" y="1878486"/>
            <a:ext cx="466313" cy="364150"/>
            <a:chOff x="2071402" y="3187873"/>
            <a:chExt cx="443990" cy="36415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587FEB3-AFF6-1F4A-AFCC-51DE79708A40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F9DEF10C-54D4-8844-8696-3470A5BF885D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79E35830-F24C-8A4F-8D22-55F9658A1400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A97EA48-EC40-334E-93F7-AC58E5659A2F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AAD33C7-5B68-6F4E-9E61-FA87EEADC08A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0C101D1A-DBDE-9F44-BDDE-C03B0A4ABDCF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83A08F-3B7D-8A49-AFA7-421E075CD42B}"/>
              </a:ext>
            </a:extLst>
          </p:cNvPr>
          <p:cNvGrpSpPr/>
          <p:nvPr/>
        </p:nvGrpSpPr>
        <p:grpSpPr>
          <a:xfrm>
            <a:off x="4252516" y="845359"/>
            <a:ext cx="343722" cy="346764"/>
            <a:chOff x="2482939" y="3192242"/>
            <a:chExt cx="327268" cy="346764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36EDF8F-7679-9A48-B0B0-D33EEBBAB79B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2E61D00-AD4E-9244-9262-6F464791D799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88A38B8E-A0D6-F441-ACDF-626DA02E8C54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4B4E7B12-72F7-7E46-9676-04631405B106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4CA2788-3244-0D44-A84F-26D739D157D2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FDD1D1E-CEA2-764A-B12D-FDDE58F8B362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D7EDAAC-7F65-374A-B2B0-CD26DB3EE577}"/>
              </a:ext>
            </a:extLst>
          </p:cNvPr>
          <p:cNvGrpSpPr/>
          <p:nvPr/>
        </p:nvGrpSpPr>
        <p:grpSpPr>
          <a:xfrm>
            <a:off x="4252516" y="1193261"/>
            <a:ext cx="343722" cy="346764"/>
            <a:chOff x="2482939" y="3192242"/>
            <a:chExt cx="327268" cy="346764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468E7914-D34A-4F4C-90F5-A2B7573522ED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8AF2FB3-40A3-F340-8A48-3B16E20A8FBE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3C256D9-D1AD-EF4E-AA69-B4F897BCE63C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8D106FA1-F1E9-6C4B-B3D9-134D4489C73E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216BDF82-7E7B-0C41-86C4-223DAE759B56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D472B615-7F44-4645-B894-750711FEDCE3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0F017E2-5F0A-3D44-940B-301E5C6E2423}"/>
              </a:ext>
            </a:extLst>
          </p:cNvPr>
          <p:cNvGrpSpPr/>
          <p:nvPr/>
        </p:nvGrpSpPr>
        <p:grpSpPr>
          <a:xfrm>
            <a:off x="4252516" y="1537605"/>
            <a:ext cx="343722" cy="346764"/>
            <a:chOff x="2482939" y="3192242"/>
            <a:chExt cx="327268" cy="346764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ADE54569-FAAB-E746-AEB1-2E70BEA75FF2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C029ED7D-6141-B241-8D11-94F2B8CC23F6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59A64206-3023-6E4A-9042-4094D392C7BF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34A1D460-C60A-FF4D-AFDF-ABE1146FC83C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879454F5-CFB2-ED4A-BB36-48B9C15994F7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83A8CF2-35B6-3347-B011-814990C3E67E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C14F89D-AA6A-C246-9606-1B178AC1A07E}"/>
              </a:ext>
            </a:extLst>
          </p:cNvPr>
          <p:cNvGrpSpPr/>
          <p:nvPr/>
        </p:nvGrpSpPr>
        <p:grpSpPr>
          <a:xfrm>
            <a:off x="4252516" y="1878390"/>
            <a:ext cx="343722" cy="346764"/>
            <a:chOff x="2482939" y="3192242"/>
            <a:chExt cx="327268" cy="346764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4566C61E-685B-494D-AB94-051BBDFF111F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B767605D-DF21-2347-A5E7-3E55F7F2ACC3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4F7C49E8-C091-C14A-B065-A9330F9419E6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9229A67F-4E20-6743-A5B0-32DBF50DFF03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01DABAAA-E5F3-A94B-8718-B254C83955FD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4AE47B17-D619-0D4F-BEDC-F2CD380FCF2F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7822D9E-632C-C94E-B4FA-4C5069D311CD}"/>
              </a:ext>
            </a:extLst>
          </p:cNvPr>
          <p:cNvGrpSpPr/>
          <p:nvPr/>
        </p:nvGrpSpPr>
        <p:grpSpPr>
          <a:xfrm>
            <a:off x="5204799" y="844765"/>
            <a:ext cx="343722" cy="346764"/>
            <a:chOff x="2482939" y="3192242"/>
            <a:chExt cx="327268" cy="346764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942105F-982E-814F-B4AB-E8EEE737287F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A0EFC449-4972-B74A-9184-06F88B6E05D7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FDC4E0C-322F-7047-AC42-976FD3541425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94B6F2C-4989-BC48-8607-0B00ED2C5326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E0B18623-A2D2-6940-89B0-D6EB986966C1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7CEBF10-FCF6-2A4D-B77C-DD570207A246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DCDA2D8-D6FB-DB44-BC8C-D31031023353}"/>
              </a:ext>
            </a:extLst>
          </p:cNvPr>
          <p:cNvGrpSpPr/>
          <p:nvPr/>
        </p:nvGrpSpPr>
        <p:grpSpPr>
          <a:xfrm>
            <a:off x="5204799" y="1192667"/>
            <a:ext cx="343722" cy="346764"/>
            <a:chOff x="2482939" y="3192242"/>
            <a:chExt cx="327268" cy="346764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D4C7E3F8-2664-FD45-ADB2-15FC74B565BE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47FF5D09-640D-3047-99BB-BBB84DDE9F4A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700FDD9B-5742-DE45-B35E-4CF709237B66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67DB167B-4897-9A45-9309-E5BCBF6709B7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D450345A-EE42-B043-842F-E0AEBE6CEC95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4C287C49-8D20-1941-B2DB-C6C019405FB9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3D21F286-2478-064C-BA47-8D85E8FED7DE}"/>
              </a:ext>
            </a:extLst>
          </p:cNvPr>
          <p:cNvGrpSpPr/>
          <p:nvPr/>
        </p:nvGrpSpPr>
        <p:grpSpPr>
          <a:xfrm>
            <a:off x="5204799" y="1537011"/>
            <a:ext cx="343722" cy="346764"/>
            <a:chOff x="2482939" y="3192242"/>
            <a:chExt cx="327268" cy="346764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CD94545F-D283-B845-A655-F3270DC537E3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A2808637-83C7-744D-8705-735C8A357F62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4B1C2C55-9705-D944-A412-900D36DE5CB7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77C61BC-A62F-D148-9EBD-6F74D78ABEE4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9295FBE9-8BC1-9E45-B8C4-C330236B0DB2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43C9C33-B459-5948-B3D4-CEFEE6E793B0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EA59A282-EC7E-6F47-986D-4A35EA529315}"/>
              </a:ext>
            </a:extLst>
          </p:cNvPr>
          <p:cNvGrpSpPr/>
          <p:nvPr/>
        </p:nvGrpSpPr>
        <p:grpSpPr>
          <a:xfrm>
            <a:off x="5204799" y="1877796"/>
            <a:ext cx="343722" cy="346764"/>
            <a:chOff x="2482939" y="3192242"/>
            <a:chExt cx="327268" cy="346764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D9AD36F9-658A-4946-8DFB-754C55618869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875935D2-0E98-C746-8607-2F2D87D3BBCB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F9845472-B8A0-A04B-BBBB-5620C059716B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3960D073-7120-DA44-A07A-909FD2B25634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4A969FB-EE42-0449-8DC8-48F2FA660632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68F8D4E5-4FB6-FE40-AB2E-568379F9D458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D5ED1959-C930-7049-BB17-042C7D51861C}"/>
              </a:ext>
            </a:extLst>
          </p:cNvPr>
          <p:cNvGrpSpPr/>
          <p:nvPr/>
        </p:nvGrpSpPr>
        <p:grpSpPr>
          <a:xfrm>
            <a:off x="5522843" y="840397"/>
            <a:ext cx="466313" cy="364150"/>
            <a:chOff x="2071402" y="3187873"/>
            <a:chExt cx="443990" cy="364150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0454BD8E-DF80-4846-8F50-118256410954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4CB94A0D-0F24-CC4D-A72E-E6225D37F743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CBA2080-3A62-5E46-B5D6-8C6B47447D2F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2810B5B4-869E-3243-9087-80B2EC4AE4AF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71F1F355-7F86-7549-AFB9-77ED49FA02D7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80673C37-ECA8-B940-9296-E6021604BF5F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5E5AB34-0AD4-8442-A476-AE20B6D161DE}"/>
              </a:ext>
            </a:extLst>
          </p:cNvPr>
          <p:cNvGrpSpPr/>
          <p:nvPr/>
        </p:nvGrpSpPr>
        <p:grpSpPr>
          <a:xfrm>
            <a:off x="5522843" y="1186229"/>
            <a:ext cx="466313" cy="364150"/>
            <a:chOff x="2071402" y="3187873"/>
            <a:chExt cx="443990" cy="364150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4AE7D74-F2F4-7A46-803D-CE41FD659882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2E5E0A9-157D-D443-8749-0F672AD756E6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3516A34-1250-CA4A-B66F-39CA9F9D13AC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642AD116-310F-2F44-953E-643E27DB6118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7EC63A92-8E65-5B42-A976-F92B19C5F225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DEA0C81B-B99D-E447-8FFA-B774D0808AD3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9BE9B4DA-9312-2741-B063-B731D23670AC}"/>
              </a:ext>
            </a:extLst>
          </p:cNvPr>
          <p:cNvGrpSpPr/>
          <p:nvPr/>
        </p:nvGrpSpPr>
        <p:grpSpPr>
          <a:xfrm>
            <a:off x="5522843" y="1532061"/>
            <a:ext cx="466313" cy="364150"/>
            <a:chOff x="2071402" y="3187873"/>
            <a:chExt cx="443990" cy="364150"/>
          </a:xfrm>
        </p:grpSpPr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4528C77-65AD-2242-8E21-F57D3AB7778D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A41A0EBD-F000-C840-8F06-43680B489C6B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6B9A537-AF21-C548-A349-E7FE452F9C8B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26309977-0D16-9A40-9FEF-C6F33ABC127E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A3E2FE47-C88B-F64E-99DF-EF1C9C82FECF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785EAA75-1A8C-4741-9146-2F7C2F1377B7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F374714-0FAE-CF44-9FED-817471615A2D}"/>
              </a:ext>
            </a:extLst>
          </p:cNvPr>
          <p:cNvGrpSpPr/>
          <p:nvPr/>
        </p:nvGrpSpPr>
        <p:grpSpPr>
          <a:xfrm>
            <a:off x="5522843" y="1877893"/>
            <a:ext cx="466313" cy="364150"/>
            <a:chOff x="2071402" y="3187873"/>
            <a:chExt cx="443990" cy="364150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A95461DB-7BA9-D041-8B8C-A07407335E59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068C1EE0-B57C-B64C-A0A0-9726CE3EF277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110C5754-1608-0D4E-B2BA-105B5F9E5F5C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22624E90-F91F-3B4E-B60A-7E073693EA09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FD6CBBB5-79DF-854B-8C26-7FC0D4D886DA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BB6792F8-E9FB-0046-B8BF-C0B6B423E6FA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41BB359-139A-0248-9224-50FA6A01F2C2}"/>
              </a:ext>
            </a:extLst>
          </p:cNvPr>
          <p:cNvSpPr/>
          <p:nvPr/>
        </p:nvSpPr>
        <p:spPr>
          <a:xfrm>
            <a:off x="3309629" y="1936967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C7D182DE-AEDA-1A4F-8976-F99338327CD0}"/>
              </a:ext>
            </a:extLst>
          </p:cNvPr>
          <p:cNvSpPr/>
          <p:nvPr/>
        </p:nvSpPr>
        <p:spPr>
          <a:xfrm>
            <a:off x="3309629" y="1206554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46154A0-3DAE-A24B-BA9C-946B455E591F}"/>
              </a:ext>
            </a:extLst>
          </p:cNvPr>
          <p:cNvSpPr/>
          <p:nvPr/>
        </p:nvSpPr>
        <p:spPr>
          <a:xfrm>
            <a:off x="3309629" y="841348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12E263F6-7C22-C747-A1E7-6751A83459BF}"/>
              </a:ext>
            </a:extLst>
          </p:cNvPr>
          <p:cNvSpPr/>
          <p:nvPr/>
        </p:nvSpPr>
        <p:spPr>
          <a:xfrm>
            <a:off x="3309629" y="1571760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AB36B007-F61E-7044-ABFE-B16E2422720F}"/>
              </a:ext>
            </a:extLst>
          </p:cNvPr>
          <p:cNvSpPr txBox="1"/>
          <p:nvPr/>
        </p:nvSpPr>
        <p:spPr>
          <a:xfrm rot="16200000">
            <a:off x="3220683" y="1244648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6184D22F-F982-ED47-82AD-7112ECA6AAB3}"/>
              </a:ext>
            </a:extLst>
          </p:cNvPr>
          <p:cNvSpPr txBox="1"/>
          <p:nvPr/>
        </p:nvSpPr>
        <p:spPr>
          <a:xfrm rot="16200000">
            <a:off x="3220683" y="1599357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C40740C5-2048-A146-BBE3-E0DFD9C65227}"/>
              </a:ext>
            </a:extLst>
          </p:cNvPr>
          <p:cNvSpPr txBox="1"/>
          <p:nvPr/>
        </p:nvSpPr>
        <p:spPr>
          <a:xfrm rot="16200000">
            <a:off x="3220683" y="1960485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61560970-5AD3-9544-9751-FAD97D195903}"/>
              </a:ext>
            </a:extLst>
          </p:cNvPr>
          <p:cNvSpPr txBox="1"/>
          <p:nvPr/>
        </p:nvSpPr>
        <p:spPr>
          <a:xfrm rot="16200000">
            <a:off x="3220683" y="878116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75FE3833-55AD-7C46-A5D6-C462DBFAFB44}"/>
              </a:ext>
            </a:extLst>
          </p:cNvPr>
          <p:cNvCxnSpPr>
            <a:cxnSpLocks/>
          </p:cNvCxnSpPr>
          <p:nvPr/>
        </p:nvCxnSpPr>
        <p:spPr>
          <a:xfrm>
            <a:off x="3606417" y="950422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2D2CE0B-7A38-0343-B5E9-80FEE863187B}"/>
              </a:ext>
            </a:extLst>
          </p:cNvPr>
          <p:cNvSpPr/>
          <p:nvPr/>
        </p:nvSpPr>
        <p:spPr>
          <a:xfrm>
            <a:off x="6225708" y="1933818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10859B02-50E0-6E4C-A4B2-7C7A62C3D243}"/>
              </a:ext>
            </a:extLst>
          </p:cNvPr>
          <p:cNvSpPr/>
          <p:nvPr/>
        </p:nvSpPr>
        <p:spPr>
          <a:xfrm>
            <a:off x="6225708" y="1203405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80A576F3-0272-084D-89E8-7B499FBD7E43}"/>
              </a:ext>
            </a:extLst>
          </p:cNvPr>
          <p:cNvSpPr/>
          <p:nvPr/>
        </p:nvSpPr>
        <p:spPr>
          <a:xfrm>
            <a:off x="6225708" y="838199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054F755A-A2D5-E54E-85FF-E552B9A317B1}"/>
              </a:ext>
            </a:extLst>
          </p:cNvPr>
          <p:cNvSpPr/>
          <p:nvPr/>
        </p:nvSpPr>
        <p:spPr>
          <a:xfrm>
            <a:off x="6225708" y="1568611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C7865827-81F6-A04F-BD71-AF2B58496276}"/>
              </a:ext>
            </a:extLst>
          </p:cNvPr>
          <p:cNvSpPr txBox="1"/>
          <p:nvPr/>
        </p:nvSpPr>
        <p:spPr>
          <a:xfrm rot="16200000">
            <a:off x="6136762" y="1241499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145D3B54-8367-1E4A-8C14-8986264B4B69}"/>
              </a:ext>
            </a:extLst>
          </p:cNvPr>
          <p:cNvSpPr txBox="1"/>
          <p:nvPr/>
        </p:nvSpPr>
        <p:spPr>
          <a:xfrm rot="16200000">
            <a:off x="6136762" y="1596208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7AE10A27-FFBE-4E47-9F0B-5C24D9824023}"/>
              </a:ext>
            </a:extLst>
          </p:cNvPr>
          <p:cNvSpPr txBox="1"/>
          <p:nvPr/>
        </p:nvSpPr>
        <p:spPr>
          <a:xfrm rot="16200000">
            <a:off x="6136762" y="1957336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2EE3BC5-93DD-FC45-9C90-9BCCDEE1BFED}"/>
              </a:ext>
            </a:extLst>
          </p:cNvPr>
          <p:cNvSpPr txBox="1"/>
          <p:nvPr/>
        </p:nvSpPr>
        <p:spPr>
          <a:xfrm rot="16200000">
            <a:off x="6136762" y="874967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3589EB6B-1A73-7A4D-8195-4AD6D830543E}"/>
              </a:ext>
            </a:extLst>
          </p:cNvPr>
          <p:cNvCxnSpPr>
            <a:cxnSpLocks/>
          </p:cNvCxnSpPr>
          <p:nvPr/>
        </p:nvCxnSpPr>
        <p:spPr>
          <a:xfrm>
            <a:off x="6054044" y="939535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E7FF7DCB-A5BC-D24D-B329-315542605364}"/>
              </a:ext>
            </a:extLst>
          </p:cNvPr>
          <p:cNvCxnSpPr>
            <a:cxnSpLocks/>
          </p:cNvCxnSpPr>
          <p:nvPr/>
        </p:nvCxnSpPr>
        <p:spPr>
          <a:xfrm>
            <a:off x="6054044" y="1284498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0E015A26-19AA-AF4B-9A5D-A7C09C30DEF8}"/>
              </a:ext>
            </a:extLst>
          </p:cNvPr>
          <p:cNvCxnSpPr>
            <a:cxnSpLocks/>
          </p:cNvCxnSpPr>
          <p:nvPr/>
        </p:nvCxnSpPr>
        <p:spPr>
          <a:xfrm>
            <a:off x="6054044" y="1639314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3D9746DF-E41F-BB4D-9968-FF66F17FA4CC}"/>
              </a:ext>
            </a:extLst>
          </p:cNvPr>
          <p:cNvCxnSpPr>
            <a:cxnSpLocks/>
          </p:cNvCxnSpPr>
          <p:nvPr/>
        </p:nvCxnSpPr>
        <p:spPr>
          <a:xfrm>
            <a:off x="6054044" y="1984564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6FBBE15E-7132-554D-A843-80000ABBF556}"/>
              </a:ext>
            </a:extLst>
          </p:cNvPr>
          <p:cNvCxnSpPr>
            <a:cxnSpLocks/>
          </p:cNvCxnSpPr>
          <p:nvPr/>
        </p:nvCxnSpPr>
        <p:spPr>
          <a:xfrm>
            <a:off x="3606417" y="1291494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56189F31-DAB5-9542-81CF-CBE6FF0F18BB}"/>
              </a:ext>
            </a:extLst>
          </p:cNvPr>
          <p:cNvCxnSpPr>
            <a:cxnSpLocks/>
          </p:cNvCxnSpPr>
          <p:nvPr/>
        </p:nvCxnSpPr>
        <p:spPr>
          <a:xfrm>
            <a:off x="3606417" y="1635423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2127FCB4-EE2E-0442-B2A2-69AD0C4147F6}"/>
              </a:ext>
            </a:extLst>
          </p:cNvPr>
          <p:cNvCxnSpPr>
            <a:cxnSpLocks/>
          </p:cNvCxnSpPr>
          <p:nvPr/>
        </p:nvCxnSpPr>
        <p:spPr>
          <a:xfrm>
            <a:off x="3606417" y="1987925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5E5E503D-DD12-EF46-A3B0-BC51820800D2}"/>
              </a:ext>
            </a:extLst>
          </p:cNvPr>
          <p:cNvSpPr txBox="1"/>
          <p:nvPr/>
        </p:nvSpPr>
        <p:spPr>
          <a:xfrm rot="16200000">
            <a:off x="3436267" y="2125996"/>
            <a:ext cx="494902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E45CD2B9-ED74-E042-A6AA-5682799B198E}"/>
              </a:ext>
            </a:extLst>
          </p:cNvPr>
          <p:cNvSpPr txBox="1"/>
          <p:nvPr/>
        </p:nvSpPr>
        <p:spPr>
          <a:xfrm rot="16200000">
            <a:off x="5882402" y="2125996"/>
            <a:ext cx="494902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A2484B30-648D-1041-9D87-112509725016}"/>
              </a:ext>
            </a:extLst>
          </p:cNvPr>
          <p:cNvSpPr/>
          <p:nvPr/>
        </p:nvSpPr>
        <p:spPr>
          <a:xfrm>
            <a:off x="3770289" y="2708435"/>
            <a:ext cx="2268666" cy="1426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D4CC69AC-F41C-8B4D-9564-7C984E07245E}"/>
              </a:ext>
            </a:extLst>
          </p:cNvPr>
          <p:cNvSpPr/>
          <p:nvPr/>
        </p:nvSpPr>
        <p:spPr>
          <a:xfrm>
            <a:off x="4619128" y="2761805"/>
            <a:ext cx="586687" cy="1333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EE072886-AE95-874B-8A2B-00796A3A3286}"/>
              </a:ext>
            </a:extLst>
          </p:cNvPr>
          <p:cNvSpPr txBox="1"/>
          <p:nvPr/>
        </p:nvSpPr>
        <p:spPr>
          <a:xfrm>
            <a:off x="4556320" y="3042925"/>
            <a:ext cx="69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CPU cores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caches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MMUs</a:t>
            </a:r>
          </a:p>
        </p:txBody>
      </p: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7A96F66A-7450-134B-81E7-B9CE4003D6FA}"/>
              </a:ext>
            </a:extLst>
          </p:cNvPr>
          <p:cNvGrpSpPr/>
          <p:nvPr/>
        </p:nvGrpSpPr>
        <p:grpSpPr>
          <a:xfrm>
            <a:off x="3820286" y="2726151"/>
            <a:ext cx="466313" cy="364150"/>
            <a:chOff x="2071402" y="3187873"/>
            <a:chExt cx="443990" cy="364150"/>
          </a:xfrm>
        </p:grpSpPr>
        <p:grpSp>
          <p:nvGrpSpPr>
            <p:cNvPr id="799" name="Group 798">
              <a:extLst>
                <a:ext uri="{FF2B5EF4-FFF2-40B4-BE49-F238E27FC236}">
                  <a16:creationId xmlns:a16="http://schemas.microsoft.com/office/drawing/2014/main" id="{FDDCAC9F-7F2C-8C46-8EC0-609D4FF40DAD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803" name="TextBox 802">
                <a:extLst>
                  <a:ext uri="{FF2B5EF4-FFF2-40B4-BE49-F238E27FC236}">
                    <a16:creationId xmlns:a16="http://schemas.microsoft.com/office/drawing/2014/main" id="{B8638CAE-2169-494B-BC64-DE0E352EB4B2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4" name="Rectangle 803">
                <a:extLst>
                  <a:ext uri="{FF2B5EF4-FFF2-40B4-BE49-F238E27FC236}">
                    <a16:creationId xmlns:a16="http://schemas.microsoft.com/office/drawing/2014/main" id="{87B404C8-5EDC-B140-A339-DDC054C39313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87ADDF1A-FBB4-394F-B47F-FBD73D129E04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801" name="TextBox 800">
                <a:extLst>
                  <a:ext uri="{FF2B5EF4-FFF2-40B4-BE49-F238E27FC236}">
                    <a16:creationId xmlns:a16="http://schemas.microsoft.com/office/drawing/2014/main" id="{FC393784-A80F-1B44-924A-B690CD44EA64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EC15B4CC-D65C-3445-9BE0-31B04C37790E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5DCBB2DB-A883-B448-B497-A8F5AAB84BB6}"/>
              </a:ext>
            </a:extLst>
          </p:cNvPr>
          <p:cNvGrpSpPr/>
          <p:nvPr/>
        </p:nvGrpSpPr>
        <p:grpSpPr>
          <a:xfrm>
            <a:off x="3820286" y="3071983"/>
            <a:ext cx="466313" cy="364150"/>
            <a:chOff x="2071402" y="3187873"/>
            <a:chExt cx="443990" cy="364150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2C3997F9-BEAF-9E4D-BCD9-7D4023A587D8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797" name="TextBox 796">
                <a:extLst>
                  <a:ext uri="{FF2B5EF4-FFF2-40B4-BE49-F238E27FC236}">
                    <a16:creationId xmlns:a16="http://schemas.microsoft.com/office/drawing/2014/main" id="{B7F872A9-806A-EA4C-90CB-FBE6020EA8C8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8" name="Rectangle 797">
                <a:extLst>
                  <a:ext uri="{FF2B5EF4-FFF2-40B4-BE49-F238E27FC236}">
                    <a16:creationId xmlns:a16="http://schemas.microsoft.com/office/drawing/2014/main" id="{C350F14E-4012-5545-B854-374302017E74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7848018C-2140-4F4D-A87A-A78F487EA74B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F96FC217-DDBA-AA48-87D0-9456597F422D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4139D990-1F69-E24C-892B-00503BF64916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14E9EDF7-A1DE-0B4B-907C-015B1714B80D}"/>
              </a:ext>
            </a:extLst>
          </p:cNvPr>
          <p:cNvGrpSpPr/>
          <p:nvPr/>
        </p:nvGrpSpPr>
        <p:grpSpPr>
          <a:xfrm>
            <a:off x="3820286" y="3417815"/>
            <a:ext cx="466313" cy="364150"/>
            <a:chOff x="2071402" y="3187873"/>
            <a:chExt cx="443990" cy="364150"/>
          </a:xfrm>
        </p:grpSpPr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3436991D-5BA8-FD4F-B9A7-0919384B7DDF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791" name="TextBox 790">
                <a:extLst>
                  <a:ext uri="{FF2B5EF4-FFF2-40B4-BE49-F238E27FC236}">
                    <a16:creationId xmlns:a16="http://schemas.microsoft.com/office/drawing/2014/main" id="{22E9AB9E-1240-B94E-9F81-F773ECFCA5A0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2" name="Rectangle 791">
                <a:extLst>
                  <a:ext uri="{FF2B5EF4-FFF2-40B4-BE49-F238E27FC236}">
                    <a16:creationId xmlns:a16="http://schemas.microsoft.com/office/drawing/2014/main" id="{DDE8D054-0529-5047-A442-19C91040E55F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0E309410-E9AD-7B4E-B862-26EDC66BABA3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F31FDE7C-3BE4-1541-8C9D-B1BC4C1CEF80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C9264FB0-3796-4341-B371-2231754288DA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F576E154-7577-A644-B650-14F26B312ED9}"/>
              </a:ext>
            </a:extLst>
          </p:cNvPr>
          <p:cNvGrpSpPr/>
          <p:nvPr/>
        </p:nvGrpSpPr>
        <p:grpSpPr>
          <a:xfrm>
            <a:off x="3820286" y="3763647"/>
            <a:ext cx="466313" cy="364150"/>
            <a:chOff x="2071402" y="3187873"/>
            <a:chExt cx="443990" cy="364150"/>
          </a:xfrm>
        </p:grpSpPr>
        <p:grpSp>
          <p:nvGrpSpPr>
            <p:cNvPr id="781" name="Group 780">
              <a:extLst>
                <a:ext uri="{FF2B5EF4-FFF2-40B4-BE49-F238E27FC236}">
                  <a16:creationId xmlns:a16="http://schemas.microsoft.com/office/drawing/2014/main" id="{0304FB7F-259D-5048-9A2A-DB170688462C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43FE0F18-BBD0-9C4E-A98D-763E50C55380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6" name="Rectangle 785">
                <a:extLst>
                  <a:ext uri="{FF2B5EF4-FFF2-40B4-BE49-F238E27FC236}">
                    <a16:creationId xmlns:a16="http://schemas.microsoft.com/office/drawing/2014/main" id="{53334566-6E02-B149-9490-13D3EAAF3C14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3DF7FE0D-33C3-3749-A50B-BFC89931713E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783" name="TextBox 782">
                <a:extLst>
                  <a:ext uri="{FF2B5EF4-FFF2-40B4-BE49-F238E27FC236}">
                    <a16:creationId xmlns:a16="http://schemas.microsoft.com/office/drawing/2014/main" id="{DD9CF6C0-35B6-3A40-BDE7-01ECAEE00FE9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784" name="Rectangle 783">
                <a:extLst>
                  <a:ext uri="{FF2B5EF4-FFF2-40B4-BE49-F238E27FC236}">
                    <a16:creationId xmlns:a16="http://schemas.microsoft.com/office/drawing/2014/main" id="{040F0ABC-CEB8-FB42-9C8A-8DBC615F5284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D1307C21-34DE-1F4E-B90E-E9E163A81E80}"/>
              </a:ext>
            </a:extLst>
          </p:cNvPr>
          <p:cNvGrpSpPr/>
          <p:nvPr/>
        </p:nvGrpSpPr>
        <p:grpSpPr>
          <a:xfrm>
            <a:off x="4252516" y="2730520"/>
            <a:ext cx="343722" cy="346764"/>
            <a:chOff x="2482939" y="3192242"/>
            <a:chExt cx="327268" cy="346764"/>
          </a:xfrm>
        </p:grpSpPr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5588BF14-7E12-394E-8D45-04AF347E2E00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779" name="TextBox 778">
                <a:extLst>
                  <a:ext uri="{FF2B5EF4-FFF2-40B4-BE49-F238E27FC236}">
                    <a16:creationId xmlns:a16="http://schemas.microsoft.com/office/drawing/2014/main" id="{BFA453F4-EB26-3441-A39A-3651FA594EA0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80" name="Rectangle 779">
                <a:extLst>
                  <a:ext uri="{FF2B5EF4-FFF2-40B4-BE49-F238E27FC236}">
                    <a16:creationId xmlns:a16="http://schemas.microsoft.com/office/drawing/2014/main" id="{A32B0C8E-1C56-5946-99F2-65E8594F94AC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041BFC41-B30F-DB4E-A590-78BB3DE3DC26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777" name="TextBox 776">
                <a:extLst>
                  <a:ext uri="{FF2B5EF4-FFF2-40B4-BE49-F238E27FC236}">
                    <a16:creationId xmlns:a16="http://schemas.microsoft.com/office/drawing/2014/main" id="{B63EF0B7-79F6-6E4A-B9D8-0C2CDF9A81E1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78" name="Rectangle 777">
                <a:extLst>
                  <a:ext uri="{FF2B5EF4-FFF2-40B4-BE49-F238E27FC236}">
                    <a16:creationId xmlns:a16="http://schemas.microsoft.com/office/drawing/2014/main" id="{085049CC-AB95-414D-BA24-5DD33910C083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8FEAD9C0-42B6-8549-BF4F-E90F622FA6D6}"/>
              </a:ext>
            </a:extLst>
          </p:cNvPr>
          <p:cNvGrpSpPr/>
          <p:nvPr/>
        </p:nvGrpSpPr>
        <p:grpSpPr>
          <a:xfrm>
            <a:off x="4252516" y="3078422"/>
            <a:ext cx="343722" cy="346764"/>
            <a:chOff x="2482939" y="3192242"/>
            <a:chExt cx="327268" cy="346764"/>
          </a:xfrm>
        </p:grpSpPr>
        <p:grpSp>
          <p:nvGrpSpPr>
            <p:cNvPr id="769" name="Group 768">
              <a:extLst>
                <a:ext uri="{FF2B5EF4-FFF2-40B4-BE49-F238E27FC236}">
                  <a16:creationId xmlns:a16="http://schemas.microsoft.com/office/drawing/2014/main" id="{3C346494-CF3B-C448-9601-2F20E583CA11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773" name="TextBox 772">
                <a:extLst>
                  <a:ext uri="{FF2B5EF4-FFF2-40B4-BE49-F238E27FC236}">
                    <a16:creationId xmlns:a16="http://schemas.microsoft.com/office/drawing/2014/main" id="{857CABDA-EDB6-4F40-87A5-CB55D5D5C88A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6BE54924-86EC-524F-B1DE-C720F92B5474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3CAEC137-F1B1-0744-9E58-34C2CDE42366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3DA65AA4-4BEC-1049-91B0-F768BBF87BAB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D5B6306D-630B-A944-8DA7-D712F53BAC17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BF27295C-DDDF-5045-993B-5553DFC58355}"/>
              </a:ext>
            </a:extLst>
          </p:cNvPr>
          <p:cNvGrpSpPr/>
          <p:nvPr/>
        </p:nvGrpSpPr>
        <p:grpSpPr>
          <a:xfrm>
            <a:off x="4252516" y="3422766"/>
            <a:ext cx="343722" cy="346764"/>
            <a:chOff x="2482939" y="3192242"/>
            <a:chExt cx="327268" cy="346764"/>
          </a:xfrm>
        </p:grpSpPr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EC843705-1142-B242-AF53-11CE9711F1DB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04F91442-CEA7-A34A-ADFC-0483347B0879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1811D93B-26E4-0E4C-93D9-FB4FB0550CB7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9014B766-4E4C-8148-9303-3A592B184099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634A69CC-0239-4B4E-81A4-A4421597CCF3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BDCDEB23-0248-8641-B3BF-EE44699797E2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9C06C673-AD20-0449-B029-C84132A68BEF}"/>
              </a:ext>
            </a:extLst>
          </p:cNvPr>
          <p:cNvGrpSpPr/>
          <p:nvPr/>
        </p:nvGrpSpPr>
        <p:grpSpPr>
          <a:xfrm>
            <a:off x="4252516" y="3763551"/>
            <a:ext cx="343722" cy="346764"/>
            <a:chOff x="2482939" y="3192242"/>
            <a:chExt cx="327268" cy="346764"/>
          </a:xfrm>
        </p:grpSpPr>
        <p:grpSp>
          <p:nvGrpSpPr>
            <p:cNvPr id="757" name="Group 756">
              <a:extLst>
                <a:ext uri="{FF2B5EF4-FFF2-40B4-BE49-F238E27FC236}">
                  <a16:creationId xmlns:a16="http://schemas.microsoft.com/office/drawing/2014/main" id="{527EE38B-CF18-2C4D-AA0A-F9D33F8A258A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284D64FB-6B17-DF40-B8E7-250689636D0E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4DC38C10-30FC-7C42-90E6-3F6CEBB8AA7E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58" name="Group 757">
              <a:extLst>
                <a:ext uri="{FF2B5EF4-FFF2-40B4-BE49-F238E27FC236}">
                  <a16:creationId xmlns:a16="http://schemas.microsoft.com/office/drawing/2014/main" id="{4E99D590-CD58-E342-8475-C85C922C9045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9FAB9AD5-5BB4-9E4B-91A8-6909BCACCF57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392202FE-BB74-0643-B608-76E6ACB3939C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BE1F1C92-B228-4D4B-BE5F-9D3DCF040EC1}"/>
              </a:ext>
            </a:extLst>
          </p:cNvPr>
          <p:cNvGrpSpPr/>
          <p:nvPr/>
        </p:nvGrpSpPr>
        <p:grpSpPr>
          <a:xfrm>
            <a:off x="5204799" y="2729926"/>
            <a:ext cx="343722" cy="346764"/>
            <a:chOff x="2482939" y="3192242"/>
            <a:chExt cx="327268" cy="346764"/>
          </a:xfrm>
        </p:grpSpPr>
        <p:grpSp>
          <p:nvGrpSpPr>
            <p:cNvPr id="751" name="Group 750">
              <a:extLst>
                <a:ext uri="{FF2B5EF4-FFF2-40B4-BE49-F238E27FC236}">
                  <a16:creationId xmlns:a16="http://schemas.microsoft.com/office/drawing/2014/main" id="{FF0B2FBE-8422-0844-98B9-4F081BB07129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B63790D3-1BA8-3C41-8C95-3216CAAB0C47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904B18FF-9C2F-8647-8151-57F993BBBED9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DB58BB0D-62FF-B544-ABC7-3B8402B81704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1B458925-EB55-E44B-AB3D-7D3A0BC8A4A4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47EBC561-03FD-814D-8D75-D9864CB5A379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2A0CD89B-CC3B-314D-B6F2-7F1E7C08DC99}"/>
              </a:ext>
            </a:extLst>
          </p:cNvPr>
          <p:cNvGrpSpPr/>
          <p:nvPr/>
        </p:nvGrpSpPr>
        <p:grpSpPr>
          <a:xfrm>
            <a:off x="5204799" y="3077828"/>
            <a:ext cx="343722" cy="346764"/>
            <a:chOff x="2482939" y="3192242"/>
            <a:chExt cx="327268" cy="346764"/>
          </a:xfrm>
        </p:grpSpPr>
        <p:grpSp>
          <p:nvGrpSpPr>
            <p:cNvPr id="745" name="Group 744">
              <a:extLst>
                <a:ext uri="{FF2B5EF4-FFF2-40B4-BE49-F238E27FC236}">
                  <a16:creationId xmlns:a16="http://schemas.microsoft.com/office/drawing/2014/main" id="{67331D69-B618-CB42-8B99-78FDCF161D36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614A2F02-3086-8E4A-9B68-A816E9DE7BB5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8AB4E831-88CE-314F-8D05-3C5F2BCD4D76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00BCAC45-C4FD-0A41-ADE9-CDCF723FF50A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DD95B842-B5F8-504E-AE10-F372B8835559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086933FD-1E75-0347-922A-9AC40574DE0B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EB174A95-1423-2349-BA53-6FA92DD29F8D}"/>
              </a:ext>
            </a:extLst>
          </p:cNvPr>
          <p:cNvGrpSpPr/>
          <p:nvPr/>
        </p:nvGrpSpPr>
        <p:grpSpPr>
          <a:xfrm>
            <a:off x="5204799" y="3422172"/>
            <a:ext cx="343722" cy="346764"/>
            <a:chOff x="2482939" y="3192242"/>
            <a:chExt cx="327268" cy="346764"/>
          </a:xfrm>
        </p:grpSpPr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EC5F9857-58F6-1B47-8AC2-632275318D11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743" name="TextBox 742">
                <a:extLst>
                  <a:ext uri="{FF2B5EF4-FFF2-40B4-BE49-F238E27FC236}">
                    <a16:creationId xmlns:a16="http://schemas.microsoft.com/office/drawing/2014/main" id="{07774AB6-D3DE-D646-B69F-A9A56060AD48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72ACCD2A-E998-994C-8ED5-8C9E5F0646A1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8B12C678-DC4B-9C4D-A882-146E31DB8AC6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F645DBAD-4B7A-F849-9E56-5CC3B0C05617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58BBB7A6-92B5-464C-9CDC-B00B7ACDDE3F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D7693D34-804B-524F-A7EB-BE1F2024380F}"/>
              </a:ext>
            </a:extLst>
          </p:cNvPr>
          <p:cNvGrpSpPr/>
          <p:nvPr/>
        </p:nvGrpSpPr>
        <p:grpSpPr>
          <a:xfrm>
            <a:off x="5204799" y="3762957"/>
            <a:ext cx="343722" cy="346764"/>
            <a:chOff x="2482939" y="3192242"/>
            <a:chExt cx="327268" cy="346764"/>
          </a:xfrm>
        </p:grpSpPr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993399A8-60A6-0448-ABD9-5D98FF90F628}"/>
                </a:ext>
              </a:extLst>
            </p:cNvPr>
            <p:cNvGrpSpPr/>
            <p:nvPr/>
          </p:nvGrpSpPr>
          <p:grpSpPr>
            <a:xfrm>
              <a:off x="2482939" y="3192242"/>
              <a:ext cx="327268" cy="215444"/>
              <a:chOff x="1957674" y="3355520"/>
              <a:chExt cx="327268" cy="309142"/>
            </a:xfrm>
          </p:grpSpPr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EC317FB1-A968-A644-8D1F-C6508E581700}"/>
                  </a:ext>
                </a:extLst>
              </p:cNvPr>
              <p:cNvSpPr txBox="1"/>
              <p:nvPr/>
            </p:nvSpPr>
            <p:spPr>
              <a:xfrm>
                <a:off x="1957674" y="3355520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ED9C52DB-8C7F-2043-B744-B0A67B88C4E2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BF0D484C-9A8A-BE49-AE29-839024365E44}"/>
                </a:ext>
              </a:extLst>
            </p:cNvPr>
            <p:cNvGrpSpPr/>
            <p:nvPr/>
          </p:nvGrpSpPr>
          <p:grpSpPr>
            <a:xfrm>
              <a:off x="2482939" y="3323562"/>
              <a:ext cx="327268" cy="215444"/>
              <a:chOff x="1958268" y="3350799"/>
              <a:chExt cx="327268" cy="309142"/>
            </a:xfrm>
          </p:grpSpPr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6E16B4E8-242C-A441-8275-302CECEC3DDC}"/>
                  </a:ext>
                </a:extLst>
              </p:cNvPr>
              <p:cNvSpPr txBox="1"/>
              <p:nvPr/>
            </p:nvSpPr>
            <p:spPr>
              <a:xfrm>
                <a:off x="1958268" y="3350799"/>
                <a:ext cx="327268" cy="30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/>
                  <a:t>acc</a:t>
                </a:r>
                <a:endParaRPr lang="en-US" sz="1000" dirty="0"/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A3E50ECB-C9D6-BB45-B316-14697C0C0596}"/>
                  </a:ext>
                </a:extLst>
              </p:cNvPr>
              <p:cNvSpPr/>
              <p:nvPr/>
            </p:nvSpPr>
            <p:spPr>
              <a:xfrm>
                <a:off x="2000451" y="3443081"/>
                <a:ext cx="245947" cy="1564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31745BC3-40AA-0B44-90C7-1347B3BA199D}"/>
              </a:ext>
            </a:extLst>
          </p:cNvPr>
          <p:cNvGrpSpPr/>
          <p:nvPr/>
        </p:nvGrpSpPr>
        <p:grpSpPr>
          <a:xfrm>
            <a:off x="5522843" y="2725558"/>
            <a:ext cx="466313" cy="364150"/>
            <a:chOff x="2071402" y="3187873"/>
            <a:chExt cx="443990" cy="364150"/>
          </a:xfrm>
        </p:grpSpPr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E597A078-A99C-A14D-B3DB-F28736A8CA39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65731F2F-DE81-CA4A-A048-CF1EFCDDA022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EBF1011C-9769-7F4F-AE21-41037B0A3A36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CE9ECD14-8B2D-4E44-ABA6-E04A576C7C96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E4E5D9CD-DA70-5B42-BE3C-53BE7C1B19BB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25311898-D77F-A94C-A590-0D6EBEB1ECAF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ABA8EDF5-6D61-E846-A746-3A9333FF0791}"/>
              </a:ext>
            </a:extLst>
          </p:cNvPr>
          <p:cNvGrpSpPr/>
          <p:nvPr/>
        </p:nvGrpSpPr>
        <p:grpSpPr>
          <a:xfrm>
            <a:off x="5522843" y="3071390"/>
            <a:ext cx="466313" cy="364150"/>
            <a:chOff x="2071402" y="3187873"/>
            <a:chExt cx="443990" cy="364150"/>
          </a:xfrm>
        </p:grpSpPr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0BA234B1-CDEE-7A4D-9BFD-A734857BBF89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966837A2-BC0F-D647-AFDC-5F31F72C1458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5789F200-AE08-6143-BAE4-67896F19068C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C663DB84-B649-8347-9A89-D30CFED9E6A1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4F0AE1DC-86FA-5047-BCDD-06D75D37B476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D57CFA0E-6482-0C41-B4A2-7FE29F998C16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5B3643B-C430-8F47-AB6A-DAADA1AE910D}"/>
              </a:ext>
            </a:extLst>
          </p:cNvPr>
          <p:cNvGrpSpPr/>
          <p:nvPr/>
        </p:nvGrpSpPr>
        <p:grpSpPr>
          <a:xfrm>
            <a:off x="5522843" y="3417222"/>
            <a:ext cx="466313" cy="364150"/>
            <a:chOff x="2071402" y="3187873"/>
            <a:chExt cx="443990" cy="364150"/>
          </a:xfrm>
        </p:grpSpPr>
        <p:grpSp>
          <p:nvGrpSpPr>
            <p:cNvPr id="715" name="Group 714">
              <a:extLst>
                <a:ext uri="{FF2B5EF4-FFF2-40B4-BE49-F238E27FC236}">
                  <a16:creationId xmlns:a16="http://schemas.microsoft.com/office/drawing/2014/main" id="{B075AD2E-1CA6-0B42-9B9E-7046213D973A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1B90BED2-A61B-8144-9CC6-144F529D3ED9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C587F3C3-AB9F-F446-AF57-B2BFFB434685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06C62B45-C76A-FA42-ADCF-C924831FAC4F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4361712B-0FCF-164A-B605-4CF8AE283979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1B10654A-8567-4341-A589-EC7DF1022954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AC3E6209-575E-E540-A34A-C11FF55AE0DE}"/>
              </a:ext>
            </a:extLst>
          </p:cNvPr>
          <p:cNvGrpSpPr/>
          <p:nvPr/>
        </p:nvGrpSpPr>
        <p:grpSpPr>
          <a:xfrm>
            <a:off x="5522843" y="3763054"/>
            <a:ext cx="466313" cy="364150"/>
            <a:chOff x="2071402" y="3187873"/>
            <a:chExt cx="443990" cy="364150"/>
          </a:xfrm>
        </p:grpSpPr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4EA87EB4-9024-DB4C-BD8A-5894919B1775}"/>
                </a:ext>
              </a:extLst>
            </p:cNvPr>
            <p:cNvGrpSpPr/>
            <p:nvPr/>
          </p:nvGrpSpPr>
          <p:grpSpPr>
            <a:xfrm>
              <a:off x="2071402" y="3336579"/>
              <a:ext cx="443989" cy="215444"/>
              <a:chOff x="1976057" y="3366114"/>
              <a:chExt cx="443989" cy="215444"/>
            </a:xfrm>
          </p:grpSpPr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99E8E3E2-3885-E748-9F08-8ED9EF3290BF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MMU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4A45F53D-2849-314A-9557-526FFFEC3612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253CC5B4-5DF0-E84D-9B02-88C8F9B91049}"/>
                </a:ext>
              </a:extLst>
            </p:cNvPr>
            <p:cNvGrpSpPr/>
            <p:nvPr/>
          </p:nvGrpSpPr>
          <p:grpSpPr>
            <a:xfrm>
              <a:off x="2071403" y="3187873"/>
              <a:ext cx="443989" cy="215444"/>
              <a:chOff x="1976057" y="3366114"/>
              <a:chExt cx="443989" cy="215444"/>
            </a:xfrm>
          </p:grpSpPr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00F73F67-C7F1-374D-8035-5CFF39E51E2E}"/>
                  </a:ext>
                </a:extLst>
              </p:cNvPr>
              <p:cNvSpPr txBox="1"/>
              <p:nvPr/>
            </p:nvSpPr>
            <p:spPr>
              <a:xfrm>
                <a:off x="1976057" y="3366114"/>
                <a:ext cx="4439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MC</a:t>
                </a:r>
                <a:endParaRPr lang="en-US" sz="1000" dirty="0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9BC3C24B-4F76-FF44-B3EB-AAF1FF714AAA}"/>
                  </a:ext>
                </a:extLst>
              </p:cNvPr>
              <p:cNvSpPr/>
              <p:nvPr/>
            </p:nvSpPr>
            <p:spPr>
              <a:xfrm>
                <a:off x="2000452" y="3402295"/>
                <a:ext cx="395200" cy="1497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sp>
        <p:nvSpPr>
          <p:cNvPr id="683" name="Rectangle 682">
            <a:extLst>
              <a:ext uri="{FF2B5EF4-FFF2-40B4-BE49-F238E27FC236}">
                <a16:creationId xmlns:a16="http://schemas.microsoft.com/office/drawing/2014/main" id="{14A514D5-81D6-D14A-A6F0-F3FFBAFD8054}"/>
              </a:ext>
            </a:extLst>
          </p:cNvPr>
          <p:cNvSpPr/>
          <p:nvPr/>
        </p:nvSpPr>
        <p:spPr>
          <a:xfrm>
            <a:off x="3309629" y="3822128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177CBB60-FF33-5B49-AA9C-FA8523AE9D3F}"/>
              </a:ext>
            </a:extLst>
          </p:cNvPr>
          <p:cNvSpPr/>
          <p:nvPr/>
        </p:nvSpPr>
        <p:spPr>
          <a:xfrm>
            <a:off x="3309629" y="3091715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B84273F6-C81F-0B47-9C60-9EF11040A256}"/>
              </a:ext>
            </a:extLst>
          </p:cNvPr>
          <p:cNvSpPr/>
          <p:nvPr/>
        </p:nvSpPr>
        <p:spPr>
          <a:xfrm>
            <a:off x="3309629" y="2726509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E177589E-AAF4-3745-B414-4AA903CAC191}"/>
              </a:ext>
            </a:extLst>
          </p:cNvPr>
          <p:cNvSpPr/>
          <p:nvPr/>
        </p:nvSpPr>
        <p:spPr>
          <a:xfrm>
            <a:off x="3309629" y="3456921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CFF56018-F25D-064F-BB64-69DF811326FC}"/>
              </a:ext>
            </a:extLst>
          </p:cNvPr>
          <p:cNvSpPr txBox="1"/>
          <p:nvPr/>
        </p:nvSpPr>
        <p:spPr>
          <a:xfrm rot="16200000">
            <a:off x="3220683" y="3129809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C2FD8784-D54B-1D4D-9538-E6049CA36969}"/>
              </a:ext>
            </a:extLst>
          </p:cNvPr>
          <p:cNvSpPr txBox="1"/>
          <p:nvPr/>
        </p:nvSpPr>
        <p:spPr>
          <a:xfrm rot="16200000">
            <a:off x="3220683" y="3484518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396188A9-0D3E-1742-A04E-8870DE0904D9}"/>
              </a:ext>
            </a:extLst>
          </p:cNvPr>
          <p:cNvSpPr txBox="1"/>
          <p:nvPr/>
        </p:nvSpPr>
        <p:spPr>
          <a:xfrm rot="16200000">
            <a:off x="3220683" y="3845646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4A9E2E17-4946-B844-B0A6-B4E0DDADC197}"/>
              </a:ext>
            </a:extLst>
          </p:cNvPr>
          <p:cNvSpPr txBox="1"/>
          <p:nvPr/>
        </p:nvSpPr>
        <p:spPr>
          <a:xfrm rot="16200000">
            <a:off x="3220683" y="2763277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8D69AC79-87BF-A54D-B3FF-64872D393F30}"/>
              </a:ext>
            </a:extLst>
          </p:cNvPr>
          <p:cNvCxnSpPr>
            <a:cxnSpLocks/>
          </p:cNvCxnSpPr>
          <p:nvPr/>
        </p:nvCxnSpPr>
        <p:spPr>
          <a:xfrm>
            <a:off x="3606417" y="2835583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B1FBBC08-0D6E-6849-964C-104480C02A42}"/>
              </a:ext>
            </a:extLst>
          </p:cNvPr>
          <p:cNvSpPr/>
          <p:nvPr/>
        </p:nvSpPr>
        <p:spPr>
          <a:xfrm>
            <a:off x="6225708" y="3818979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83C51B26-2439-C947-8FE8-C3C2968FE3FA}"/>
              </a:ext>
            </a:extLst>
          </p:cNvPr>
          <p:cNvSpPr/>
          <p:nvPr/>
        </p:nvSpPr>
        <p:spPr>
          <a:xfrm>
            <a:off x="6225708" y="3088566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8CD1CA15-B45A-B04D-853C-CE5DA8366F62}"/>
              </a:ext>
            </a:extLst>
          </p:cNvPr>
          <p:cNvSpPr/>
          <p:nvPr/>
        </p:nvSpPr>
        <p:spPr>
          <a:xfrm>
            <a:off x="6225708" y="2723360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7A60F324-8353-524A-B689-D031F273555A}"/>
              </a:ext>
            </a:extLst>
          </p:cNvPr>
          <p:cNvSpPr/>
          <p:nvPr/>
        </p:nvSpPr>
        <p:spPr>
          <a:xfrm>
            <a:off x="6225708" y="3453772"/>
            <a:ext cx="276073" cy="30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D79F0662-ABAD-6744-B31A-2A58113935BC}"/>
              </a:ext>
            </a:extLst>
          </p:cNvPr>
          <p:cNvSpPr txBox="1"/>
          <p:nvPr/>
        </p:nvSpPr>
        <p:spPr>
          <a:xfrm rot="16200000">
            <a:off x="6136762" y="3126660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6705D76-B5C4-434E-B5E1-D7B6A583BE14}"/>
              </a:ext>
            </a:extLst>
          </p:cNvPr>
          <p:cNvSpPr txBox="1"/>
          <p:nvPr/>
        </p:nvSpPr>
        <p:spPr>
          <a:xfrm rot="16200000">
            <a:off x="6136762" y="3481369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07D3B349-9560-6444-B309-B440971D5B71}"/>
              </a:ext>
            </a:extLst>
          </p:cNvPr>
          <p:cNvSpPr txBox="1"/>
          <p:nvPr/>
        </p:nvSpPr>
        <p:spPr>
          <a:xfrm rot="16200000">
            <a:off x="6136762" y="3842497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1354D030-A018-E344-B451-C0BFD9C934F8}"/>
              </a:ext>
            </a:extLst>
          </p:cNvPr>
          <p:cNvSpPr txBox="1"/>
          <p:nvPr/>
        </p:nvSpPr>
        <p:spPr>
          <a:xfrm rot="16200000">
            <a:off x="6136762" y="2760128"/>
            <a:ext cx="427948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</a:p>
        </p:txBody>
      </p: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79DD248D-6635-5E40-BC4E-38B7AE90672D}"/>
              </a:ext>
            </a:extLst>
          </p:cNvPr>
          <p:cNvCxnSpPr>
            <a:cxnSpLocks/>
          </p:cNvCxnSpPr>
          <p:nvPr/>
        </p:nvCxnSpPr>
        <p:spPr>
          <a:xfrm>
            <a:off x="6054044" y="2824696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F059AA15-70BC-9346-B772-F5AC1259608F}"/>
              </a:ext>
            </a:extLst>
          </p:cNvPr>
          <p:cNvCxnSpPr>
            <a:cxnSpLocks/>
          </p:cNvCxnSpPr>
          <p:nvPr/>
        </p:nvCxnSpPr>
        <p:spPr>
          <a:xfrm>
            <a:off x="6054044" y="3169659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Arrow Connector 701">
            <a:extLst>
              <a:ext uri="{FF2B5EF4-FFF2-40B4-BE49-F238E27FC236}">
                <a16:creationId xmlns:a16="http://schemas.microsoft.com/office/drawing/2014/main" id="{6CB56735-10A3-2548-9E9A-68E473158ECB}"/>
              </a:ext>
            </a:extLst>
          </p:cNvPr>
          <p:cNvCxnSpPr>
            <a:cxnSpLocks/>
          </p:cNvCxnSpPr>
          <p:nvPr/>
        </p:nvCxnSpPr>
        <p:spPr>
          <a:xfrm>
            <a:off x="6054044" y="3524475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9F51A089-9E54-7B4D-B8CD-B07451E3C7DD}"/>
              </a:ext>
            </a:extLst>
          </p:cNvPr>
          <p:cNvCxnSpPr>
            <a:cxnSpLocks/>
          </p:cNvCxnSpPr>
          <p:nvPr/>
        </p:nvCxnSpPr>
        <p:spPr>
          <a:xfrm>
            <a:off x="6054044" y="3869725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F047AD49-1D57-0A4D-BB20-6B6D6D269020}"/>
              </a:ext>
            </a:extLst>
          </p:cNvPr>
          <p:cNvCxnSpPr>
            <a:cxnSpLocks/>
          </p:cNvCxnSpPr>
          <p:nvPr/>
        </p:nvCxnSpPr>
        <p:spPr>
          <a:xfrm>
            <a:off x="3606417" y="3176655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1FBB24B2-E978-DF4E-8EAE-344319B4323A}"/>
              </a:ext>
            </a:extLst>
          </p:cNvPr>
          <p:cNvCxnSpPr>
            <a:cxnSpLocks/>
          </p:cNvCxnSpPr>
          <p:nvPr/>
        </p:nvCxnSpPr>
        <p:spPr>
          <a:xfrm>
            <a:off x="3606417" y="3520584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51D19458-F7D3-6349-A611-8CA6DA17B581}"/>
              </a:ext>
            </a:extLst>
          </p:cNvPr>
          <p:cNvCxnSpPr>
            <a:cxnSpLocks/>
          </p:cNvCxnSpPr>
          <p:nvPr/>
        </p:nvCxnSpPr>
        <p:spPr>
          <a:xfrm>
            <a:off x="3606417" y="3873086"/>
            <a:ext cx="163873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063DE88A-42B8-3C49-A4FD-5EB1E235D346}"/>
              </a:ext>
            </a:extLst>
          </p:cNvPr>
          <p:cNvSpPr txBox="1"/>
          <p:nvPr/>
        </p:nvSpPr>
        <p:spPr>
          <a:xfrm rot="16200000">
            <a:off x="3440103" y="2512676"/>
            <a:ext cx="494902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C70CC6BA-59C7-F84F-97AB-A042C0C699BA}"/>
              </a:ext>
            </a:extLst>
          </p:cNvPr>
          <p:cNvSpPr txBox="1"/>
          <p:nvPr/>
        </p:nvSpPr>
        <p:spPr>
          <a:xfrm rot="16200000">
            <a:off x="5882402" y="2500657"/>
            <a:ext cx="494902" cy="22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DDR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13DEEE43-B2E7-1B4C-858A-8C467A8F9F00}"/>
              </a:ext>
            </a:extLst>
          </p:cNvPr>
          <p:cNvGrpSpPr/>
          <p:nvPr/>
        </p:nvGrpSpPr>
        <p:grpSpPr>
          <a:xfrm>
            <a:off x="7017154" y="776768"/>
            <a:ext cx="3192152" cy="3398627"/>
            <a:chOff x="3309629" y="774131"/>
            <a:chExt cx="3039340" cy="3398627"/>
          </a:xfrm>
        </p:grpSpPr>
        <p:sp>
          <p:nvSpPr>
            <p:cNvPr id="354" name="Left-Right Arrow 353">
              <a:extLst>
                <a:ext uri="{FF2B5EF4-FFF2-40B4-BE49-F238E27FC236}">
                  <a16:creationId xmlns:a16="http://schemas.microsoft.com/office/drawing/2014/main" id="{CBCEBC01-4249-744E-9A4B-709829A68D39}"/>
                </a:ext>
              </a:extLst>
            </p:cNvPr>
            <p:cNvSpPr/>
            <p:nvPr/>
          </p:nvSpPr>
          <p:spPr>
            <a:xfrm rot="5400000">
              <a:off x="4596334" y="2376181"/>
              <a:ext cx="424247" cy="199803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C321393E-A077-F24A-8495-C79381952717}"/>
                </a:ext>
              </a:extLst>
            </p:cNvPr>
            <p:cNvSpPr txBox="1"/>
            <p:nvPr/>
          </p:nvSpPr>
          <p:spPr>
            <a:xfrm>
              <a:off x="3748237" y="2317109"/>
              <a:ext cx="1002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C158237-ACD1-DA40-9F79-4669034930D0}"/>
                </a:ext>
              </a:extLst>
            </p:cNvPr>
            <p:cNvSpPr/>
            <p:nvPr/>
          </p:nvSpPr>
          <p:spPr>
            <a:xfrm>
              <a:off x="3748237" y="823274"/>
              <a:ext cx="2160062" cy="1426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3046A168-014F-0E42-8FED-FFC7026E3B8C}"/>
                </a:ext>
              </a:extLst>
            </p:cNvPr>
            <p:cNvSpPr/>
            <p:nvPr/>
          </p:nvSpPr>
          <p:spPr>
            <a:xfrm>
              <a:off x="4556441" y="876644"/>
              <a:ext cx="558602" cy="133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EE192242-71D0-0149-A9D7-28F833A96967}"/>
                </a:ext>
              </a:extLst>
            </p:cNvPr>
            <p:cNvSpPr txBox="1"/>
            <p:nvPr/>
          </p:nvSpPr>
          <p:spPr>
            <a:xfrm>
              <a:off x="4496639" y="1157764"/>
              <a:ext cx="661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CPU cores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caches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TLBs</a:t>
              </a: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4BC54810-0B44-B446-8342-982549E26B98}"/>
                </a:ext>
              </a:extLst>
            </p:cNvPr>
            <p:cNvGrpSpPr/>
            <p:nvPr/>
          </p:nvGrpSpPr>
          <p:grpSpPr>
            <a:xfrm>
              <a:off x="3795840" y="840990"/>
              <a:ext cx="443990" cy="364150"/>
              <a:chOff x="2071402" y="3187873"/>
              <a:chExt cx="443990" cy="364150"/>
            </a:xfrm>
          </p:grpSpPr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7A6C05EF-4D21-3745-A5EE-3032861DD756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662" name="TextBox 661">
                  <a:extLst>
                    <a:ext uri="{FF2B5EF4-FFF2-40B4-BE49-F238E27FC236}">
                      <a16:creationId xmlns:a16="http://schemas.microsoft.com/office/drawing/2014/main" id="{B4F5F5B3-DE86-984C-85D3-B7DA6241F7DB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1697A462-45CC-CE4C-8059-EA186F02220F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AE99792F-9945-EE4F-83A5-49EE5F7F3674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660" name="TextBox 659">
                  <a:extLst>
                    <a:ext uri="{FF2B5EF4-FFF2-40B4-BE49-F238E27FC236}">
                      <a16:creationId xmlns:a16="http://schemas.microsoft.com/office/drawing/2014/main" id="{1E72122F-66D8-754A-80A7-9EBD6AE9B7BA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EEA9C18A-E7DE-D546-A4AF-C98597A37A40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DF6D210A-59D4-2441-A7DA-75F8B436184A}"/>
                </a:ext>
              </a:extLst>
            </p:cNvPr>
            <p:cNvGrpSpPr/>
            <p:nvPr/>
          </p:nvGrpSpPr>
          <p:grpSpPr>
            <a:xfrm>
              <a:off x="3795840" y="1186822"/>
              <a:ext cx="443990" cy="364150"/>
              <a:chOff x="2071402" y="3187873"/>
              <a:chExt cx="443990" cy="364150"/>
            </a:xfrm>
          </p:grpSpPr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F29DC953-5639-534A-A125-892C4E724438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656" name="TextBox 655">
                  <a:extLst>
                    <a:ext uri="{FF2B5EF4-FFF2-40B4-BE49-F238E27FC236}">
                      <a16:creationId xmlns:a16="http://schemas.microsoft.com/office/drawing/2014/main" id="{0DC2C09C-E4AD-B74F-B747-AD33AE3E87D4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824ADB15-EC64-2B47-A384-E8499A1AEF23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A2469993-B64E-004A-BFAC-327928EADE23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654" name="TextBox 653">
                  <a:extLst>
                    <a:ext uri="{FF2B5EF4-FFF2-40B4-BE49-F238E27FC236}">
                      <a16:creationId xmlns:a16="http://schemas.microsoft.com/office/drawing/2014/main" id="{2C694852-25CA-7A41-912C-8080B5A34F79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822626A7-7570-874E-A564-DE4F21933A32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29194D84-12D1-4041-9A77-FB8372BF39C2}"/>
                </a:ext>
              </a:extLst>
            </p:cNvPr>
            <p:cNvGrpSpPr/>
            <p:nvPr/>
          </p:nvGrpSpPr>
          <p:grpSpPr>
            <a:xfrm>
              <a:off x="3795840" y="1532654"/>
              <a:ext cx="443990" cy="364150"/>
              <a:chOff x="2071402" y="3187873"/>
              <a:chExt cx="443990" cy="364150"/>
            </a:xfrm>
          </p:grpSpPr>
          <p:grpSp>
            <p:nvGrpSpPr>
              <p:cNvPr id="646" name="Group 645">
                <a:extLst>
                  <a:ext uri="{FF2B5EF4-FFF2-40B4-BE49-F238E27FC236}">
                    <a16:creationId xmlns:a16="http://schemas.microsoft.com/office/drawing/2014/main" id="{27E106CD-E528-B947-B2B0-FD40087C55AF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650" name="TextBox 649">
                  <a:extLst>
                    <a:ext uri="{FF2B5EF4-FFF2-40B4-BE49-F238E27FC236}">
                      <a16:creationId xmlns:a16="http://schemas.microsoft.com/office/drawing/2014/main" id="{2CC46C43-A15B-0F47-91D7-9E574A3E7851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A929FC24-68AF-E840-9048-2C274921CAFB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D202F8B2-6879-674C-83D0-A4FE4449B515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648" name="TextBox 647">
                  <a:extLst>
                    <a:ext uri="{FF2B5EF4-FFF2-40B4-BE49-F238E27FC236}">
                      <a16:creationId xmlns:a16="http://schemas.microsoft.com/office/drawing/2014/main" id="{92B95E51-465F-A94F-922F-CFAEE9085C52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3A3DC4DA-0234-A442-8007-AC725CF435EF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4C40BF3-5CF3-A942-920F-138F9079F7E4}"/>
                </a:ext>
              </a:extLst>
            </p:cNvPr>
            <p:cNvGrpSpPr/>
            <p:nvPr/>
          </p:nvGrpSpPr>
          <p:grpSpPr>
            <a:xfrm>
              <a:off x="3795840" y="1878486"/>
              <a:ext cx="443990" cy="364150"/>
              <a:chOff x="2071402" y="3187873"/>
              <a:chExt cx="443990" cy="364150"/>
            </a:xfrm>
          </p:grpSpPr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96E51352-56B9-384D-85E8-1B8263CEA066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644" name="TextBox 643">
                  <a:extLst>
                    <a:ext uri="{FF2B5EF4-FFF2-40B4-BE49-F238E27FC236}">
                      <a16:creationId xmlns:a16="http://schemas.microsoft.com/office/drawing/2014/main" id="{0CC577E0-4DB3-0844-8678-716BF73864E2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1B841677-ABCE-7248-8FC6-94A5C08688D8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4BB36315-B197-6444-9444-5E7DB24C2D49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642" name="TextBox 641">
                  <a:extLst>
                    <a:ext uri="{FF2B5EF4-FFF2-40B4-BE49-F238E27FC236}">
                      <a16:creationId xmlns:a16="http://schemas.microsoft.com/office/drawing/2014/main" id="{5E817CFC-402A-1F48-BFDC-90DE6A704F8A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0C8CF41F-4B37-0941-9BA8-4C786AFC7FA2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E3C2C33F-4FB7-B249-86D3-B77BE144282F}"/>
                </a:ext>
              </a:extLst>
            </p:cNvPr>
            <p:cNvGrpSpPr/>
            <p:nvPr/>
          </p:nvGrpSpPr>
          <p:grpSpPr>
            <a:xfrm>
              <a:off x="4207379" y="845359"/>
              <a:ext cx="327268" cy="346764"/>
              <a:chOff x="2482939" y="3192242"/>
              <a:chExt cx="327268" cy="346764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08E1CE59-3C10-A84E-9673-9C06E168B2F1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638" name="TextBox 637">
                  <a:extLst>
                    <a:ext uri="{FF2B5EF4-FFF2-40B4-BE49-F238E27FC236}">
                      <a16:creationId xmlns:a16="http://schemas.microsoft.com/office/drawing/2014/main" id="{E2A0559C-A2D7-C04B-B6DC-20AAED32CD2F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0F2F2B5E-DF2B-D940-BF5E-8E4C4F4533BC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1A072093-299B-F44A-84CA-A926DBA51D5F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8EF8390F-BD35-5040-9C96-0F704F13D9C7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2050332E-5DB3-A448-B59B-3047ED5DBD90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3A02C8D5-D2BC-9A4F-AB01-B18463A89333}"/>
                </a:ext>
              </a:extLst>
            </p:cNvPr>
            <p:cNvGrpSpPr/>
            <p:nvPr/>
          </p:nvGrpSpPr>
          <p:grpSpPr>
            <a:xfrm>
              <a:off x="4207379" y="1193261"/>
              <a:ext cx="327268" cy="346764"/>
              <a:chOff x="2482939" y="3192242"/>
              <a:chExt cx="327268" cy="346764"/>
            </a:xfrm>
          </p:grpSpPr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48492527-49E2-214E-B43C-1FE74C7A3F45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295985CD-755A-5148-ABDA-BAD0918A6914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52BA1485-A5B1-1C42-86A4-D51F9355FA03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391A2B6E-BF1C-D844-823A-8BBAD20073A9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FD9E97EE-F297-AC4D-93BF-8A7F02994F19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95A1910-EF63-7448-8AD8-53CD4540FACF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ADD7B48E-5E04-664E-B54C-3F278208B58E}"/>
                </a:ext>
              </a:extLst>
            </p:cNvPr>
            <p:cNvGrpSpPr/>
            <p:nvPr/>
          </p:nvGrpSpPr>
          <p:grpSpPr>
            <a:xfrm>
              <a:off x="4207379" y="1537605"/>
              <a:ext cx="327268" cy="346764"/>
              <a:chOff x="2482939" y="3192242"/>
              <a:chExt cx="327268" cy="346764"/>
            </a:xfrm>
          </p:grpSpPr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6C00C431-BA1E-634B-88F1-C82240FCCAAE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626" name="TextBox 625">
                  <a:extLst>
                    <a:ext uri="{FF2B5EF4-FFF2-40B4-BE49-F238E27FC236}">
                      <a16:creationId xmlns:a16="http://schemas.microsoft.com/office/drawing/2014/main" id="{9D336928-0B79-BD44-A107-E8DE9001730A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F1CDF8E5-3B3E-264E-8565-534FFFF734F9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CF55119B-A19E-1144-8950-1BE59D658FEA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5DCBDF89-CE9A-B84F-98E9-55AD110FA3FC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25BE2BB7-EC5B-EA47-B040-75DAC6FC3BD0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ED227E90-4F19-6249-8F33-985CE09395A6}"/>
                </a:ext>
              </a:extLst>
            </p:cNvPr>
            <p:cNvGrpSpPr/>
            <p:nvPr/>
          </p:nvGrpSpPr>
          <p:grpSpPr>
            <a:xfrm>
              <a:off x="4207379" y="1878390"/>
              <a:ext cx="327268" cy="346764"/>
              <a:chOff x="2482939" y="3192242"/>
              <a:chExt cx="327268" cy="346764"/>
            </a:xfrm>
          </p:grpSpPr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F114681B-ADDB-4B45-98EA-9665613950B9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6D217F1E-E740-1A4F-A0FE-C29A2CB61FEB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32BCB45F-80AF-E640-BC31-4A5EF515A5E4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751A6F6C-337D-3142-8A5F-752C94A513C5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6EC27079-458B-A247-A765-9C4CF295DE6F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A75E744B-F5C4-0148-A9E9-2DAC6F8A13D9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99018A3-9EC3-AC40-B8D5-544B99324199}"/>
                </a:ext>
              </a:extLst>
            </p:cNvPr>
            <p:cNvGrpSpPr/>
            <p:nvPr/>
          </p:nvGrpSpPr>
          <p:grpSpPr>
            <a:xfrm>
              <a:off x="5114075" y="844765"/>
              <a:ext cx="327268" cy="346764"/>
              <a:chOff x="2482939" y="3192242"/>
              <a:chExt cx="327268" cy="346764"/>
            </a:xfrm>
          </p:grpSpPr>
          <p:grpSp>
            <p:nvGrpSpPr>
              <p:cNvPr id="610" name="Group 609">
                <a:extLst>
                  <a:ext uri="{FF2B5EF4-FFF2-40B4-BE49-F238E27FC236}">
                    <a16:creationId xmlns:a16="http://schemas.microsoft.com/office/drawing/2014/main" id="{F879BFB0-C100-CE48-A7E4-53119D8B1110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614" name="TextBox 613">
                  <a:extLst>
                    <a:ext uri="{FF2B5EF4-FFF2-40B4-BE49-F238E27FC236}">
                      <a16:creationId xmlns:a16="http://schemas.microsoft.com/office/drawing/2014/main" id="{A81375A3-A83A-7342-816D-8C9F5A06E042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F11C53AD-5D6B-6544-9428-4031174D3D85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3FCD4A35-8592-1240-9AAB-61A1BFC27917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6B745A65-8A8A-4B42-86D1-FA9F71856655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C26C63D3-5579-1C43-8C78-6BE4732D5C89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91ACFD01-5D1B-3A4C-A4BF-D75D675FD907}"/>
                </a:ext>
              </a:extLst>
            </p:cNvPr>
            <p:cNvGrpSpPr/>
            <p:nvPr/>
          </p:nvGrpSpPr>
          <p:grpSpPr>
            <a:xfrm>
              <a:off x="5114075" y="1192667"/>
              <a:ext cx="327268" cy="346764"/>
              <a:chOff x="2482939" y="3192242"/>
              <a:chExt cx="327268" cy="346764"/>
            </a:xfrm>
          </p:grpSpPr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A56D1BF9-4B0E-134E-B32C-B87306CF70A0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02B60F08-A743-2549-A305-F4A67E36C714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A673F0B1-D1FB-F244-A6FD-7DBB5D0CDB5D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605" name="Group 604">
                <a:extLst>
                  <a:ext uri="{FF2B5EF4-FFF2-40B4-BE49-F238E27FC236}">
                    <a16:creationId xmlns:a16="http://schemas.microsoft.com/office/drawing/2014/main" id="{1C362908-9146-A645-B6FF-A05AE516C29F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4DA184B6-96D4-394F-98F8-3E905C68BA9F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9E63EF95-C56C-5A4C-965D-2E5DB56F3CF3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AE5C8C33-B91A-774D-B7F0-3AA7C9CF2EF7}"/>
                </a:ext>
              </a:extLst>
            </p:cNvPr>
            <p:cNvGrpSpPr/>
            <p:nvPr/>
          </p:nvGrpSpPr>
          <p:grpSpPr>
            <a:xfrm>
              <a:off x="5114075" y="1537011"/>
              <a:ext cx="327268" cy="346764"/>
              <a:chOff x="2482939" y="3192242"/>
              <a:chExt cx="327268" cy="346764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351802A8-B4AA-C349-9ADA-9810AF7F29B0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E415CDD4-5CA7-3846-A4B0-43A5D9EE94F7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2447BC5F-0F2A-E649-B335-9A7E04FDD082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99" name="Group 598">
                <a:extLst>
                  <a:ext uri="{FF2B5EF4-FFF2-40B4-BE49-F238E27FC236}">
                    <a16:creationId xmlns:a16="http://schemas.microsoft.com/office/drawing/2014/main" id="{BA397291-0951-7042-BD5C-DF943264A5ED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144708C-5404-A244-8146-30E5112285AB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02163B3A-91D9-5047-B6A8-DC28BADD9FAC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4C54487-83E1-0F4C-977E-D5AEC2012CCE}"/>
                </a:ext>
              </a:extLst>
            </p:cNvPr>
            <p:cNvGrpSpPr/>
            <p:nvPr/>
          </p:nvGrpSpPr>
          <p:grpSpPr>
            <a:xfrm>
              <a:off x="5114075" y="1877796"/>
              <a:ext cx="327268" cy="346764"/>
              <a:chOff x="2482939" y="3192242"/>
              <a:chExt cx="327268" cy="346764"/>
            </a:xfrm>
          </p:grpSpPr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51268DA0-44EA-034C-9509-A5F5C63E2FCB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29B46238-2D69-1140-BE91-1D79732A16D8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31C66396-234E-6746-B2F8-0A0357CD973D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C4C4AA21-52FF-E448-8240-6B5031DE9682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35B58C60-788A-4448-90CD-515BBCC0B83E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D9D57359-4DEE-0C41-942D-978C6BD829F7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2A57F314-4D19-E14E-BF3A-870AF999E7EE}"/>
                </a:ext>
              </a:extLst>
            </p:cNvPr>
            <p:cNvGrpSpPr/>
            <p:nvPr/>
          </p:nvGrpSpPr>
          <p:grpSpPr>
            <a:xfrm>
              <a:off x="5416894" y="840397"/>
              <a:ext cx="443990" cy="364150"/>
              <a:chOff x="2071402" y="3187873"/>
              <a:chExt cx="443990" cy="364150"/>
            </a:xfrm>
          </p:grpSpPr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7CD0C92A-7F05-3640-81C4-ADB328E66BBA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3B1AF7EB-EE25-D249-8D75-7A0E0560479D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B77F2F96-AFEC-C440-BE6B-217992FD07D0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4267C355-1199-1C40-B6C3-60CF4476CF22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588" name="TextBox 587">
                  <a:extLst>
                    <a:ext uri="{FF2B5EF4-FFF2-40B4-BE49-F238E27FC236}">
                      <a16:creationId xmlns:a16="http://schemas.microsoft.com/office/drawing/2014/main" id="{2629A214-D7F8-A14D-B496-D6939DB6874C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A8BE3BF1-13C5-DC41-B7D4-5C33CCD39F0E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51BFD81D-E1C7-5D45-B315-3E2177629C90}"/>
                </a:ext>
              </a:extLst>
            </p:cNvPr>
            <p:cNvGrpSpPr/>
            <p:nvPr/>
          </p:nvGrpSpPr>
          <p:grpSpPr>
            <a:xfrm>
              <a:off x="5416894" y="1186229"/>
              <a:ext cx="443990" cy="364150"/>
              <a:chOff x="2071402" y="3187873"/>
              <a:chExt cx="443990" cy="364150"/>
            </a:xfrm>
          </p:grpSpPr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13E345EE-41F2-FE40-80FC-54D9EA9B1E77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E1AE4D55-B1A0-DA4E-9006-74D1B489F214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81A8C0ED-3C70-0740-89EE-2E74B66288BA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31F28846-0623-7E4A-B3AD-B8E6D251BCAE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EEB3FB8C-1081-1B4F-92AF-60DE192FAFC2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F9F96698-BF7A-0F4C-B78C-07F473F1D884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1EF5483C-7A4F-7145-BF1C-B1250FEE153A}"/>
                </a:ext>
              </a:extLst>
            </p:cNvPr>
            <p:cNvGrpSpPr/>
            <p:nvPr/>
          </p:nvGrpSpPr>
          <p:grpSpPr>
            <a:xfrm>
              <a:off x="5416894" y="1532061"/>
              <a:ext cx="443990" cy="364150"/>
              <a:chOff x="2071402" y="3187873"/>
              <a:chExt cx="443990" cy="364150"/>
            </a:xfrm>
          </p:grpSpPr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858BA79B-581E-CB47-8B8D-44F01AB72028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578" name="TextBox 577">
                  <a:extLst>
                    <a:ext uri="{FF2B5EF4-FFF2-40B4-BE49-F238E27FC236}">
                      <a16:creationId xmlns:a16="http://schemas.microsoft.com/office/drawing/2014/main" id="{389A1835-24CD-3948-9636-EE54F84E7318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F6A698BC-47C1-E541-BB8F-48F09EE27FFE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CE6DC778-0EBC-E04A-838E-4D00F09A17D2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576" name="TextBox 575">
                  <a:extLst>
                    <a:ext uri="{FF2B5EF4-FFF2-40B4-BE49-F238E27FC236}">
                      <a16:creationId xmlns:a16="http://schemas.microsoft.com/office/drawing/2014/main" id="{5982D94F-197C-3543-AB7B-D3637B382D50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74FEE18F-C8FC-BC44-8DDB-30F2F90D5F2F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58C292B4-0305-1246-BCB1-020433418BF8}"/>
                </a:ext>
              </a:extLst>
            </p:cNvPr>
            <p:cNvGrpSpPr/>
            <p:nvPr/>
          </p:nvGrpSpPr>
          <p:grpSpPr>
            <a:xfrm>
              <a:off x="5416894" y="1877893"/>
              <a:ext cx="443990" cy="364150"/>
              <a:chOff x="2071402" y="3187873"/>
              <a:chExt cx="443990" cy="364150"/>
            </a:xfrm>
          </p:grpSpPr>
          <p:grpSp>
            <p:nvGrpSpPr>
              <p:cNvPr id="568" name="Group 567">
                <a:extLst>
                  <a:ext uri="{FF2B5EF4-FFF2-40B4-BE49-F238E27FC236}">
                    <a16:creationId xmlns:a16="http://schemas.microsoft.com/office/drawing/2014/main" id="{7AD7E78B-30EB-4446-902D-1C75D77DED41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572" name="TextBox 571">
                  <a:extLst>
                    <a:ext uri="{FF2B5EF4-FFF2-40B4-BE49-F238E27FC236}">
                      <a16:creationId xmlns:a16="http://schemas.microsoft.com/office/drawing/2014/main" id="{4CB84DB4-9017-884E-8227-CD3F2292EFBA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E2A33E7F-0F75-3141-8FAC-55033A8FEE29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69" name="Group 568">
                <a:extLst>
                  <a:ext uri="{FF2B5EF4-FFF2-40B4-BE49-F238E27FC236}">
                    <a16:creationId xmlns:a16="http://schemas.microsoft.com/office/drawing/2014/main" id="{D92E6707-F6AA-ED4E-B247-248D03577D71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726DA043-9BBE-794B-9F78-32276DC513D5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74F2A8CB-0F04-0046-88E7-AA11AA7C29BC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F0A0EF27-F48F-7C49-B592-7FB292423C1E}"/>
                </a:ext>
              </a:extLst>
            </p:cNvPr>
            <p:cNvSpPr/>
            <p:nvPr/>
          </p:nvSpPr>
          <p:spPr>
            <a:xfrm>
              <a:off x="3309629" y="1936967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C63C8D7C-E074-E549-A7CC-AB528FC52B85}"/>
                </a:ext>
              </a:extLst>
            </p:cNvPr>
            <p:cNvSpPr/>
            <p:nvPr/>
          </p:nvSpPr>
          <p:spPr>
            <a:xfrm>
              <a:off x="3309629" y="1206554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6D748C5F-080C-D644-8398-5F0979AF7E7D}"/>
                </a:ext>
              </a:extLst>
            </p:cNvPr>
            <p:cNvSpPr/>
            <p:nvPr/>
          </p:nvSpPr>
          <p:spPr>
            <a:xfrm>
              <a:off x="3309629" y="841348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B1357834-AA70-5243-B2CB-109680434337}"/>
                </a:ext>
              </a:extLst>
            </p:cNvPr>
            <p:cNvSpPr/>
            <p:nvPr/>
          </p:nvSpPr>
          <p:spPr>
            <a:xfrm>
              <a:off x="3309629" y="1571760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EC8852CB-98D8-E240-A623-3A16B52EDDCF}"/>
                </a:ext>
              </a:extLst>
            </p:cNvPr>
            <p:cNvSpPr txBox="1"/>
            <p:nvPr/>
          </p:nvSpPr>
          <p:spPr>
            <a:xfrm rot="16200000">
              <a:off x="3214698" y="1250064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E3CEF72-60BD-8848-B539-15D00506BBE7}"/>
                </a:ext>
              </a:extLst>
            </p:cNvPr>
            <p:cNvSpPr txBox="1"/>
            <p:nvPr/>
          </p:nvSpPr>
          <p:spPr>
            <a:xfrm rot="16200000">
              <a:off x="3214698" y="1604773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377ACF95-F3CC-8548-B9BC-AEF12945D2E0}"/>
                </a:ext>
              </a:extLst>
            </p:cNvPr>
            <p:cNvSpPr txBox="1"/>
            <p:nvPr/>
          </p:nvSpPr>
          <p:spPr>
            <a:xfrm rot="16200000">
              <a:off x="3214698" y="1965901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2B35B2A9-9448-8C4F-BEC8-1D4F20C8DC6E}"/>
                </a:ext>
              </a:extLst>
            </p:cNvPr>
            <p:cNvSpPr txBox="1"/>
            <p:nvPr/>
          </p:nvSpPr>
          <p:spPr>
            <a:xfrm rot="16200000">
              <a:off x="3214698" y="883532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259C0834-4047-1C49-8179-AEFE9FF69B7E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950422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19A4A800-5701-D243-9A23-801E31114A98}"/>
                </a:ext>
              </a:extLst>
            </p:cNvPr>
            <p:cNvSpPr/>
            <p:nvPr/>
          </p:nvSpPr>
          <p:spPr>
            <a:xfrm>
              <a:off x="6086112" y="1933818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42D731A9-0471-DD46-9152-B56CE72297AD}"/>
                </a:ext>
              </a:extLst>
            </p:cNvPr>
            <p:cNvSpPr/>
            <p:nvPr/>
          </p:nvSpPr>
          <p:spPr>
            <a:xfrm>
              <a:off x="6086112" y="1203405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B0058BD9-AD5F-2841-9007-C431B3C3AF3C}"/>
                </a:ext>
              </a:extLst>
            </p:cNvPr>
            <p:cNvSpPr/>
            <p:nvPr/>
          </p:nvSpPr>
          <p:spPr>
            <a:xfrm>
              <a:off x="6086112" y="838199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AD04C2AD-C63B-844C-97D1-55AAAF2958C3}"/>
                </a:ext>
              </a:extLst>
            </p:cNvPr>
            <p:cNvSpPr/>
            <p:nvPr/>
          </p:nvSpPr>
          <p:spPr>
            <a:xfrm>
              <a:off x="6086112" y="1568611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0EEAA12F-EC53-054C-9BF8-917E6658259B}"/>
                </a:ext>
              </a:extLst>
            </p:cNvPr>
            <p:cNvSpPr txBox="1"/>
            <p:nvPr/>
          </p:nvSpPr>
          <p:spPr>
            <a:xfrm rot="16200000">
              <a:off x="5991181" y="1246915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BAA0BE1D-5111-B346-8CD8-081748AC9476}"/>
                </a:ext>
              </a:extLst>
            </p:cNvPr>
            <p:cNvSpPr txBox="1"/>
            <p:nvPr/>
          </p:nvSpPr>
          <p:spPr>
            <a:xfrm rot="16200000">
              <a:off x="5991181" y="1601624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CC84B30-DF48-514A-AF60-F6CA47FCDB85}"/>
                </a:ext>
              </a:extLst>
            </p:cNvPr>
            <p:cNvSpPr txBox="1"/>
            <p:nvPr/>
          </p:nvSpPr>
          <p:spPr>
            <a:xfrm rot="16200000">
              <a:off x="5991181" y="1962752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81EB9245-E424-3847-972B-C71A29652A88}"/>
                </a:ext>
              </a:extLst>
            </p:cNvPr>
            <p:cNvSpPr txBox="1"/>
            <p:nvPr/>
          </p:nvSpPr>
          <p:spPr>
            <a:xfrm rot="16200000">
              <a:off x="5991181" y="880383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B7D3C77C-CD72-F749-9B61-4B5715584E9C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93953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737AB5AB-51D3-114C-AC0C-C7F164F32273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1284498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5C324DE6-E79E-7D42-8CA5-01186BD26859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1639314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7575DC07-1AB3-F246-A7F9-E79C59D8393F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1984564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D5EECDB8-43CE-E247-9DAC-824E64004D14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1291494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314CCCF2-FEC7-F74F-9150-F6D2EACA6EF9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1635423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B1C9B267-74B1-BE44-9265-A9F583CE73A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198792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67EB4D19-6653-6B44-A3A6-8083A1667BE5}"/>
                </a:ext>
              </a:extLst>
            </p:cNvPr>
            <p:cNvSpPr txBox="1"/>
            <p:nvPr/>
          </p:nvSpPr>
          <p:spPr>
            <a:xfrm rot="16200000">
              <a:off x="3418359" y="2131412"/>
              <a:ext cx="494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6546716-AC6E-024F-8B40-25C941AFFC25}"/>
                </a:ext>
              </a:extLst>
            </p:cNvPr>
            <p:cNvSpPr txBox="1"/>
            <p:nvPr/>
          </p:nvSpPr>
          <p:spPr>
            <a:xfrm rot="16200000">
              <a:off x="5747395" y="2131412"/>
              <a:ext cx="494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6374E682-9E73-1B46-ABC8-054CFB99A7F2}"/>
                </a:ext>
              </a:extLst>
            </p:cNvPr>
            <p:cNvSpPr/>
            <p:nvPr/>
          </p:nvSpPr>
          <p:spPr>
            <a:xfrm>
              <a:off x="3748237" y="2708435"/>
              <a:ext cx="2160062" cy="1426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8BB63EC0-8DD9-0240-B546-99E29AC62937}"/>
                </a:ext>
              </a:extLst>
            </p:cNvPr>
            <p:cNvSpPr/>
            <p:nvPr/>
          </p:nvSpPr>
          <p:spPr>
            <a:xfrm>
              <a:off x="4556441" y="2761805"/>
              <a:ext cx="558602" cy="133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C2DB33BC-6F20-AF4A-AC85-5AE3B5177FDC}"/>
                </a:ext>
              </a:extLst>
            </p:cNvPr>
            <p:cNvSpPr txBox="1"/>
            <p:nvPr/>
          </p:nvSpPr>
          <p:spPr>
            <a:xfrm>
              <a:off x="4496639" y="3042925"/>
              <a:ext cx="661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CPU cores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caches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TLBs</a:t>
              </a:r>
            </a:p>
          </p:txBody>
        </p: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F6B6AE3D-1BAB-CB4F-96FE-E1F0E7C780D0}"/>
                </a:ext>
              </a:extLst>
            </p:cNvPr>
            <p:cNvGrpSpPr/>
            <p:nvPr/>
          </p:nvGrpSpPr>
          <p:grpSpPr>
            <a:xfrm>
              <a:off x="3795840" y="2726151"/>
              <a:ext cx="443990" cy="364150"/>
              <a:chOff x="2071402" y="3187873"/>
              <a:chExt cx="443990" cy="364150"/>
            </a:xfrm>
          </p:grpSpPr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82589097-520F-C94F-AD91-013B91FD6F36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566" name="TextBox 565">
                  <a:extLst>
                    <a:ext uri="{FF2B5EF4-FFF2-40B4-BE49-F238E27FC236}">
                      <a16:creationId xmlns:a16="http://schemas.microsoft.com/office/drawing/2014/main" id="{0823594C-4FE9-DE44-A30D-DD8183981B95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E046631A-1137-1242-9A84-6895F95F2FBD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91A3F8F6-539E-7D4C-B4F6-345AAEDE2794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564" name="TextBox 563">
                  <a:extLst>
                    <a:ext uri="{FF2B5EF4-FFF2-40B4-BE49-F238E27FC236}">
                      <a16:creationId xmlns:a16="http://schemas.microsoft.com/office/drawing/2014/main" id="{297E25EC-A2F7-F847-99CA-DB8BE660FECF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5B5AC1B6-E142-F54E-96DE-1C06646DADEF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565BE339-DB72-1C40-A8F9-036B3C81775F}"/>
                </a:ext>
              </a:extLst>
            </p:cNvPr>
            <p:cNvGrpSpPr/>
            <p:nvPr/>
          </p:nvGrpSpPr>
          <p:grpSpPr>
            <a:xfrm>
              <a:off x="3795840" y="3071983"/>
              <a:ext cx="443990" cy="364150"/>
              <a:chOff x="2071402" y="3187873"/>
              <a:chExt cx="443990" cy="364150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F0C642ED-C47D-DA4B-A5C9-1D62EA7B24F3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560" name="TextBox 559">
                  <a:extLst>
                    <a:ext uri="{FF2B5EF4-FFF2-40B4-BE49-F238E27FC236}">
                      <a16:creationId xmlns:a16="http://schemas.microsoft.com/office/drawing/2014/main" id="{D5EDF2F6-EB2B-F945-B22D-375E24CB8F86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F7E9C1F9-B3F0-4843-9BA1-ACEFE8AB9935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0B7300FB-E293-C948-ABAE-7FC46521AB16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558" name="TextBox 557">
                  <a:extLst>
                    <a:ext uri="{FF2B5EF4-FFF2-40B4-BE49-F238E27FC236}">
                      <a16:creationId xmlns:a16="http://schemas.microsoft.com/office/drawing/2014/main" id="{DF1571C8-38D0-0A40-A945-B97CF858A70A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8E059B5D-FA16-684B-8D75-DDFEFD967AEE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4E407B1B-5DBB-3A4F-B30D-04823CD57C1A}"/>
                </a:ext>
              </a:extLst>
            </p:cNvPr>
            <p:cNvGrpSpPr/>
            <p:nvPr/>
          </p:nvGrpSpPr>
          <p:grpSpPr>
            <a:xfrm>
              <a:off x="3795840" y="3417815"/>
              <a:ext cx="443990" cy="364150"/>
              <a:chOff x="2071402" y="3187873"/>
              <a:chExt cx="443990" cy="364150"/>
            </a:xfrm>
          </p:grpSpPr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4795A82B-57A7-0A41-B916-75BB19FD0984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D60543FB-A477-7C4F-9CF4-2F9FFD2C38E6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BCB77AC8-A104-6B49-A926-192518DF4BCA}"/>
                    </a:ext>
                  </a:extLst>
                </p:cNvPr>
                <p:cNvSpPr/>
                <p:nvPr/>
              </p:nvSpPr>
              <p:spPr>
                <a:xfrm>
                  <a:off x="2066048" y="3402295"/>
                  <a:ext cx="260208" cy="13632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E7B95ED2-9A32-E345-8B12-83AC365D7C7B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2E0C6B16-29E3-9C47-B175-BD9680975B56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7C16E6F0-1B7B-E34A-93E5-8A3793B460E7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E2B51B89-0209-0147-A811-08C239B1FF51}"/>
                </a:ext>
              </a:extLst>
            </p:cNvPr>
            <p:cNvGrpSpPr/>
            <p:nvPr/>
          </p:nvGrpSpPr>
          <p:grpSpPr>
            <a:xfrm>
              <a:off x="3795840" y="3763647"/>
              <a:ext cx="443990" cy="364150"/>
              <a:chOff x="2071402" y="3187873"/>
              <a:chExt cx="443990" cy="364150"/>
            </a:xfrm>
          </p:grpSpPr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534C38C4-5ABD-A04F-8413-F6A9689AAAE8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548" name="TextBox 547">
                  <a:extLst>
                    <a:ext uri="{FF2B5EF4-FFF2-40B4-BE49-F238E27FC236}">
                      <a16:creationId xmlns:a16="http://schemas.microsoft.com/office/drawing/2014/main" id="{75BCB733-D231-364F-A400-2724C781B069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TLB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0D218E3E-CF66-D84C-A293-2B675BE56A90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0B69C9B8-9FB9-1D4C-9E28-B089F571EFC0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3D43D624-09AF-AD40-9B4D-284BF93D4755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76639F7F-03E6-7542-978C-1BEBC6257A70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D12228B3-F01E-EC40-BC91-C19C373B1821}"/>
                </a:ext>
              </a:extLst>
            </p:cNvPr>
            <p:cNvGrpSpPr/>
            <p:nvPr/>
          </p:nvGrpSpPr>
          <p:grpSpPr>
            <a:xfrm>
              <a:off x="4207379" y="2730520"/>
              <a:ext cx="327268" cy="346764"/>
              <a:chOff x="2482939" y="3192242"/>
              <a:chExt cx="327268" cy="346764"/>
            </a:xfrm>
          </p:grpSpPr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03F4B8CC-201F-7647-A4B4-D0CC4DFA55E5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542" name="TextBox 541">
                  <a:extLst>
                    <a:ext uri="{FF2B5EF4-FFF2-40B4-BE49-F238E27FC236}">
                      <a16:creationId xmlns:a16="http://schemas.microsoft.com/office/drawing/2014/main" id="{596CF9F1-5EF3-C342-A29C-B5E2BDD70582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7619D66B-6111-9F4D-977B-0C86CD27250D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53C7F85B-DA0F-A14C-BD14-6995795A43F6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0D2A4574-83F5-704E-9EFB-16781A3B7641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F68485BF-8A2C-A949-BFFA-3CF021776DB0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0C991FEC-CF51-5F40-837E-BB9CB7360F6D}"/>
                </a:ext>
              </a:extLst>
            </p:cNvPr>
            <p:cNvGrpSpPr/>
            <p:nvPr/>
          </p:nvGrpSpPr>
          <p:grpSpPr>
            <a:xfrm>
              <a:off x="4207379" y="3078422"/>
              <a:ext cx="327268" cy="346764"/>
              <a:chOff x="2482939" y="3192242"/>
              <a:chExt cx="327268" cy="346764"/>
            </a:xfrm>
          </p:grpSpPr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8C0F8420-4CBB-BF42-BE2B-689E6E9BD3D6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490D214F-8DBE-D84B-B847-82DA31353053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B22C551-FF43-414B-A2C4-2A3F9E05419F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EC972EF2-9E6F-7445-9AC9-A1FF455E931A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534" name="TextBox 533">
                  <a:extLst>
                    <a:ext uri="{FF2B5EF4-FFF2-40B4-BE49-F238E27FC236}">
                      <a16:creationId xmlns:a16="http://schemas.microsoft.com/office/drawing/2014/main" id="{1C21694A-F4C4-CD40-8E24-F4AC23E7F8A7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D1ABDC87-EE96-364E-A54E-F79E327E43ED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88562E1-DC72-2C49-85F0-AA9859ED1A61}"/>
                </a:ext>
              </a:extLst>
            </p:cNvPr>
            <p:cNvGrpSpPr/>
            <p:nvPr/>
          </p:nvGrpSpPr>
          <p:grpSpPr>
            <a:xfrm>
              <a:off x="4207379" y="3422766"/>
              <a:ext cx="327268" cy="346764"/>
              <a:chOff x="2482939" y="3192242"/>
              <a:chExt cx="327268" cy="346764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5F9C8DBF-3748-BA4D-A244-B70DF970D50E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31093E1E-FBF1-CD4D-84E7-8B34A2345FB3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F2651716-9ABD-6049-AB66-560DF9B9358A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B94CC96F-94F5-3542-83B9-42583845D740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933B5F50-F6C1-864F-8251-5AA06C648B39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850AF920-4AF5-CF4E-83AD-9074EDA7E84C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6A2B881C-D913-794F-890C-0F06AD61503F}"/>
                </a:ext>
              </a:extLst>
            </p:cNvPr>
            <p:cNvGrpSpPr/>
            <p:nvPr/>
          </p:nvGrpSpPr>
          <p:grpSpPr>
            <a:xfrm>
              <a:off x="4207379" y="3763551"/>
              <a:ext cx="327268" cy="346764"/>
              <a:chOff x="2482939" y="3192242"/>
              <a:chExt cx="327268" cy="346764"/>
            </a:xfrm>
          </p:grpSpPr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CB4FA6D2-8256-D143-BF82-13DE515AAA22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8349D1B7-8F38-EA42-8BEF-ADDB3B287D9A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33F5B85F-5B59-A840-911C-65FD90B08F02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5CA721EE-D35E-2E4E-B496-21D10BB9ACDE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327E8C15-D447-DD4A-A143-967D6EC80D2E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3713789D-540B-B04C-A533-59E467D2070C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6F550C87-056A-BF4A-8F4C-DC1D8F9CA0B8}"/>
                </a:ext>
              </a:extLst>
            </p:cNvPr>
            <p:cNvGrpSpPr/>
            <p:nvPr/>
          </p:nvGrpSpPr>
          <p:grpSpPr>
            <a:xfrm>
              <a:off x="5114075" y="2729926"/>
              <a:ext cx="327268" cy="346764"/>
              <a:chOff x="2482939" y="3192242"/>
              <a:chExt cx="327268" cy="346764"/>
            </a:xfrm>
          </p:grpSpPr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9C4B9F6E-1CA5-5C4F-82A4-BF4B192BAEEF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E04BF285-04B3-0241-814C-5E630B9D87EE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5287E08A-E2EF-6047-86AF-C3CC252345FD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8404DD99-DC9C-0747-A3F8-2E66B3A68210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F41C186D-7012-8C43-89A7-A035781365DD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C592A340-A744-8F41-A081-A82F08E932F3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6B9D2909-B653-7A46-B72D-AD22B671B1BD}"/>
                </a:ext>
              </a:extLst>
            </p:cNvPr>
            <p:cNvGrpSpPr/>
            <p:nvPr/>
          </p:nvGrpSpPr>
          <p:grpSpPr>
            <a:xfrm>
              <a:off x="5114075" y="3077828"/>
              <a:ext cx="327268" cy="346764"/>
              <a:chOff x="2482939" y="3192242"/>
              <a:chExt cx="327268" cy="346764"/>
            </a:xfrm>
          </p:grpSpPr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07D25E98-0F1E-4D4C-B61B-3E57F0C6A902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162A7034-0B18-D440-93DD-1ACC7D9827C9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E17F6934-A216-9846-A814-9EEC705C7F70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814C1F1C-DFED-C548-A2F1-4879F3F6ED84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B2F468A9-4EA1-DA4B-9687-E6AFB0299234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69AAFEFF-7B6D-3147-95B8-650D28572A6F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3702AE2F-3697-0F47-A584-012ACF3D854C}"/>
                </a:ext>
              </a:extLst>
            </p:cNvPr>
            <p:cNvGrpSpPr/>
            <p:nvPr/>
          </p:nvGrpSpPr>
          <p:grpSpPr>
            <a:xfrm>
              <a:off x="5114075" y="3422172"/>
              <a:ext cx="327268" cy="346764"/>
              <a:chOff x="2482939" y="3192242"/>
              <a:chExt cx="327268" cy="346764"/>
            </a:xfrm>
          </p:grpSpPr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01E9997F-749D-D849-865A-886C182F327F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F9A4ECBF-958F-DB4C-86AC-51727BD909E6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B839FB2E-DA0C-CA4B-B787-24A830DE064F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7DCBBD47-5C13-C840-8CF5-F2639676EAD7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A9FFDD68-B6A2-CB4A-89C3-13FFAE2DB1E8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07E79C8A-A171-AE4F-BC13-9D23555F3338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24BCB324-4E06-5145-85D4-9519E2B0A722}"/>
                </a:ext>
              </a:extLst>
            </p:cNvPr>
            <p:cNvGrpSpPr/>
            <p:nvPr/>
          </p:nvGrpSpPr>
          <p:grpSpPr>
            <a:xfrm>
              <a:off x="5114075" y="3762957"/>
              <a:ext cx="327268" cy="346764"/>
              <a:chOff x="2482939" y="3192242"/>
              <a:chExt cx="327268" cy="346764"/>
            </a:xfrm>
          </p:grpSpPr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13F5400A-2051-844B-99BD-14EFEB97269A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CF7A922D-DD4A-1E45-B98E-DBA2A3134047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E9722CF4-3B49-D842-92A5-57EB685F3097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1749525F-4401-964D-B11B-91B0C445554B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B5736B89-8B4C-4448-A32E-5381F4CD5C41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7CF3A25A-9827-5748-994F-FFE04D2D4183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ABF2712D-D03E-144D-A8D5-5C13ABE42654}"/>
                </a:ext>
              </a:extLst>
            </p:cNvPr>
            <p:cNvGrpSpPr/>
            <p:nvPr/>
          </p:nvGrpSpPr>
          <p:grpSpPr>
            <a:xfrm>
              <a:off x="5416894" y="2725558"/>
              <a:ext cx="443990" cy="364150"/>
              <a:chOff x="2071402" y="3187873"/>
              <a:chExt cx="443990" cy="364150"/>
            </a:xfrm>
          </p:grpSpPr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F01F53A7-1702-764E-8689-61A1D509F7EB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5FC32F57-426F-ED43-9154-578E64536C98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32AF932C-8EB8-6642-9772-D31EB2B30728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52F59550-4F03-1047-A8F5-8084070B5678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1654C7A5-1DE0-674F-8708-0D169B98D739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31F81E24-90FF-6C41-A785-B43ADD565241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DFDCF80E-F327-AF42-ABB7-F427110F9776}"/>
                </a:ext>
              </a:extLst>
            </p:cNvPr>
            <p:cNvGrpSpPr/>
            <p:nvPr/>
          </p:nvGrpSpPr>
          <p:grpSpPr>
            <a:xfrm>
              <a:off x="5416894" y="3071390"/>
              <a:ext cx="443990" cy="364150"/>
              <a:chOff x="2071402" y="3187873"/>
              <a:chExt cx="443990" cy="364150"/>
            </a:xfrm>
          </p:grpSpPr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919D17B4-7666-0340-BD6E-323F0864491B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2225B66C-DB01-4E47-86A5-7CBFD60FE46C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A6E188C2-6563-B142-8730-80EBC09C140C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459" name="Group 458">
                <a:extLst>
                  <a:ext uri="{FF2B5EF4-FFF2-40B4-BE49-F238E27FC236}">
                    <a16:creationId xmlns:a16="http://schemas.microsoft.com/office/drawing/2014/main" id="{BE55A095-54B0-8740-ABC4-0CB53790639B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7A27099C-F337-7644-AA6C-1B8A9826CAFD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7DCCA089-0DB8-D44B-B8DB-20CDB6411CE3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8C4C196E-2AC8-1640-ACB8-B5614AC22568}"/>
                </a:ext>
              </a:extLst>
            </p:cNvPr>
            <p:cNvGrpSpPr/>
            <p:nvPr/>
          </p:nvGrpSpPr>
          <p:grpSpPr>
            <a:xfrm>
              <a:off x="5416894" y="3417222"/>
              <a:ext cx="443990" cy="364150"/>
              <a:chOff x="2071402" y="3187873"/>
              <a:chExt cx="443990" cy="364150"/>
            </a:xfrm>
          </p:grpSpPr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C5102F40-8E60-D147-ABE0-93206AAED67E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92501F19-58BA-864F-9487-D111CDDC8100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4C04A5DB-37BE-CE48-9649-FC79E378DD9D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48686A39-563F-7F49-BF4D-A59D3B0D56DE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D811A49F-03D3-7E42-A56F-8F76C86D33AC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BCFE13B6-68EC-B242-B7BD-519CE300B65C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ED55A7F9-EF76-A848-ADE1-8067ABBC18DB}"/>
                </a:ext>
              </a:extLst>
            </p:cNvPr>
            <p:cNvGrpSpPr/>
            <p:nvPr/>
          </p:nvGrpSpPr>
          <p:grpSpPr>
            <a:xfrm>
              <a:off x="5416894" y="3763054"/>
              <a:ext cx="443990" cy="364150"/>
              <a:chOff x="2071402" y="3187873"/>
              <a:chExt cx="443990" cy="364150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953F3218-A174-824B-81AB-C38CA4337A24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C81FC46E-06DD-7641-AE0A-4F270237D4C8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31B4D0B0-5212-214A-B7F9-DA2AC870403F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E770D73F-E8E8-104B-AE4A-F010A9EF3C1E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448" name="TextBox 447">
                  <a:extLst>
                    <a:ext uri="{FF2B5EF4-FFF2-40B4-BE49-F238E27FC236}">
                      <a16:creationId xmlns:a16="http://schemas.microsoft.com/office/drawing/2014/main" id="{98DF836B-7AF7-F642-A304-8BA010EBF09F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748D6080-C9B5-8747-8227-1615B00E94DF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010E663A-2B5E-AA45-B524-9ABBA1942DFB}"/>
                </a:ext>
              </a:extLst>
            </p:cNvPr>
            <p:cNvSpPr/>
            <p:nvPr/>
          </p:nvSpPr>
          <p:spPr>
            <a:xfrm>
              <a:off x="3309629" y="3822128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CEB357D8-865E-6344-9448-1AE857DF28D5}"/>
                </a:ext>
              </a:extLst>
            </p:cNvPr>
            <p:cNvSpPr/>
            <p:nvPr/>
          </p:nvSpPr>
          <p:spPr>
            <a:xfrm>
              <a:off x="3309629" y="3091715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84E8B119-CE04-4F4D-82A6-7374EF43DD2F}"/>
                </a:ext>
              </a:extLst>
            </p:cNvPr>
            <p:cNvSpPr/>
            <p:nvPr/>
          </p:nvSpPr>
          <p:spPr>
            <a:xfrm>
              <a:off x="3309629" y="2726509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434FEB0D-86F3-4746-80B7-B63610057341}"/>
                </a:ext>
              </a:extLst>
            </p:cNvPr>
            <p:cNvSpPr/>
            <p:nvPr/>
          </p:nvSpPr>
          <p:spPr>
            <a:xfrm>
              <a:off x="3309629" y="3456921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9AD18B44-A197-8A46-B8FA-E2EF69F341D2}"/>
                </a:ext>
              </a:extLst>
            </p:cNvPr>
            <p:cNvSpPr txBox="1"/>
            <p:nvPr/>
          </p:nvSpPr>
          <p:spPr>
            <a:xfrm rot="16200000">
              <a:off x="3214698" y="3135225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10C5E29A-3FFB-184F-915B-C9255CA8779A}"/>
                </a:ext>
              </a:extLst>
            </p:cNvPr>
            <p:cNvSpPr txBox="1"/>
            <p:nvPr/>
          </p:nvSpPr>
          <p:spPr>
            <a:xfrm rot="16200000">
              <a:off x="3214698" y="3489934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80C03994-1635-A34D-8754-7DEE35E12A64}"/>
                </a:ext>
              </a:extLst>
            </p:cNvPr>
            <p:cNvSpPr txBox="1"/>
            <p:nvPr/>
          </p:nvSpPr>
          <p:spPr>
            <a:xfrm rot="16200000">
              <a:off x="3214698" y="3851062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B4012D81-05B2-9540-9E7B-6692EF902B66}"/>
                </a:ext>
              </a:extLst>
            </p:cNvPr>
            <p:cNvSpPr txBox="1"/>
            <p:nvPr/>
          </p:nvSpPr>
          <p:spPr>
            <a:xfrm rot="16200000">
              <a:off x="3214698" y="2768693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15FA4ADF-699F-2C4E-A585-6D1FA852DCE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2835583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5F508C3-210C-A541-A4D0-B57E8EA12775}"/>
                </a:ext>
              </a:extLst>
            </p:cNvPr>
            <p:cNvSpPr/>
            <p:nvPr/>
          </p:nvSpPr>
          <p:spPr>
            <a:xfrm>
              <a:off x="6086112" y="3818979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5913199F-171B-624B-9684-A46C575E24B0}"/>
                </a:ext>
              </a:extLst>
            </p:cNvPr>
            <p:cNvSpPr/>
            <p:nvPr/>
          </p:nvSpPr>
          <p:spPr>
            <a:xfrm>
              <a:off x="6086112" y="3088566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05095F8F-651C-8745-8C67-681203FECD48}"/>
                </a:ext>
              </a:extLst>
            </p:cNvPr>
            <p:cNvSpPr/>
            <p:nvPr/>
          </p:nvSpPr>
          <p:spPr>
            <a:xfrm>
              <a:off x="6086112" y="2723360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E36AB850-0598-9740-9803-31ACE77CFDAB}"/>
                </a:ext>
              </a:extLst>
            </p:cNvPr>
            <p:cNvSpPr/>
            <p:nvPr/>
          </p:nvSpPr>
          <p:spPr>
            <a:xfrm>
              <a:off x="6086112" y="3453772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DD0AF833-2D27-3643-8740-9545DDDE448F}"/>
                </a:ext>
              </a:extLst>
            </p:cNvPr>
            <p:cNvSpPr txBox="1"/>
            <p:nvPr/>
          </p:nvSpPr>
          <p:spPr>
            <a:xfrm rot="16200000">
              <a:off x="5991181" y="3132076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3367EAF0-EF53-4345-AE79-ABFD0246CAAA}"/>
                </a:ext>
              </a:extLst>
            </p:cNvPr>
            <p:cNvSpPr txBox="1"/>
            <p:nvPr/>
          </p:nvSpPr>
          <p:spPr>
            <a:xfrm rot="16200000">
              <a:off x="5991181" y="3486785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1FF62EC-EF12-E640-B92C-6DC4E83575A7}"/>
                </a:ext>
              </a:extLst>
            </p:cNvPr>
            <p:cNvSpPr txBox="1"/>
            <p:nvPr/>
          </p:nvSpPr>
          <p:spPr>
            <a:xfrm rot="16200000">
              <a:off x="5991181" y="3847913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994BFA1B-5E10-794D-84FB-35765EDBA79E}"/>
                </a:ext>
              </a:extLst>
            </p:cNvPr>
            <p:cNvSpPr txBox="1"/>
            <p:nvPr/>
          </p:nvSpPr>
          <p:spPr>
            <a:xfrm rot="16200000">
              <a:off x="5991181" y="2765544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437" name="Straight Arrow Connector 436">
              <a:extLst>
                <a:ext uri="{FF2B5EF4-FFF2-40B4-BE49-F238E27FC236}">
                  <a16:creationId xmlns:a16="http://schemas.microsoft.com/office/drawing/2014/main" id="{FA4C075A-D824-E54C-B825-554A7791F630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2824696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D74D6E23-BF44-A64B-B932-390BE7EF822D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3169659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AA60246E-5F6B-5F46-BF85-A6F95B938955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352447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AC44C3B2-6CF6-4240-A9DC-C35CB87D25E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386972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761E26D5-E307-D740-8058-926F0BEF1032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317665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49CA4D94-6D5C-B843-9415-C2FCA622DD41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3520584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FBBA8378-DB58-484F-955B-598B5AC246ED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3873086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0D6C200F-EFF7-494E-8E38-AF84F41C7E79}"/>
                </a:ext>
              </a:extLst>
            </p:cNvPr>
            <p:cNvSpPr txBox="1"/>
            <p:nvPr/>
          </p:nvSpPr>
          <p:spPr>
            <a:xfrm rot="16200000">
              <a:off x="3422011" y="2518092"/>
              <a:ext cx="494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5C54CDB3-8A25-E448-80BC-90C3EB2C2B7F}"/>
                </a:ext>
              </a:extLst>
            </p:cNvPr>
            <p:cNvSpPr txBox="1"/>
            <p:nvPr/>
          </p:nvSpPr>
          <p:spPr>
            <a:xfrm rot="16200000">
              <a:off x="5747395" y="2506073"/>
              <a:ext cx="494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0D7811F2-A790-AE4C-A4D9-7082A50E710E}"/>
              </a:ext>
            </a:extLst>
          </p:cNvPr>
          <p:cNvGrpSpPr/>
          <p:nvPr/>
        </p:nvGrpSpPr>
        <p:grpSpPr>
          <a:xfrm>
            <a:off x="8682433" y="4302399"/>
            <a:ext cx="3192152" cy="3398627"/>
            <a:chOff x="3309629" y="774131"/>
            <a:chExt cx="3039340" cy="3398627"/>
          </a:xfrm>
        </p:grpSpPr>
        <p:sp>
          <p:nvSpPr>
            <p:cNvPr id="806" name="Left-Right Arrow 805">
              <a:extLst>
                <a:ext uri="{FF2B5EF4-FFF2-40B4-BE49-F238E27FC236}">
                  <a16:creationId xmlns:a16="http://schemas.microsoft.com/office/drawing/2014/main" id="{39DB6D96-3601-BD43-8142-1CFB0BD151FD}"/>
                </a:ext>
              </a:extLst>
            </p:cNvPr>
            <p:cNvSpPr/>
            <p:nvPr/>
          </p:nvSpPr>
          <p:spPr>
            <a:xfrm rot="5400000">
              <a:off x="4596334" y="2376181"/>
              <a:ext cx="424247" cy="199803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C4E23D9C-41D3-0944-8B9B-F33F721CAAB8}"/>
                </a:ext>
              </a:extLst>
            </p:cNvPr>
            <p:cNvSpPr txBox="1"/>
            <p:nvPr/>
          </p:nvSpPr>
          <p:spPr>
            <a:xfrm>
              <a:off x="3748237" y="2317109"/>
              <a:ext cx="1002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030C42BD-45C0-9C45-A312-119DCD285AC9}"/>
                </a:ext>
              </a:extLst>
            </p:cNvPr>
            <p:cNvSpPr/>
            <p:nvPr/>
          </p:nvSpPr>
          <p:spPr>
            <a:xfrm>
              <a:off x="3748237" y="823274"/>
              <a:ext cx="2160062" cy="1426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DC078152-9D73-0A40-AD71-22FA4942708B}"/>
                </a:ext>
              </a:extLst>
            </p:cNvPr>
            <p:cNvSpPr/>
            <p:nvPr/>
          </p:nvSpPr>
          <p:spPr>
            <a:xfrm>
              <a:off x="4556441" y="876644"/>
              <a:ext cx="558602" cy="133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109EBF79-3D2C-2241-B129-45BFEBF2050B}"/>
                </a:ext>
              </a:extLst>
            </p:cNvPr>
            <p:cNvSpPr txBox="1"/>
            <p:nvPr/>
          </p:nvSpPr>
          <p:spPr>
            <a:xfrm>
              <a:off x="4496639" y="1157764"/>
              <a:ext cx="661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CPU cores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caches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MMUs</a:t>
              </a:r>
            </a:p>
          </p:txBody>
        </p:sp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C379205C-147A-1746-A040-73ADAC12632D}"/>
                </a:ext>
              </a:extLst>
            </p:cNvPr>
            <p:cNvGrpSpPr/>
            <p:nvPr/>
          </p:nvGrpSpPr>
          <p:grpSpPr>
            <a:xfrm>
              <a:off x="3795840" y="840990"/>
              <a:ext cx="443990" cy="364150"/>
              <a:chOff x="2071402" y="3187873"/>
              <a:chExt cx="443990" cy="364150"/>
            </a:xfrm>
          </p:grpSpPr>
          <p:grpSp>
            <p:nvGrpSpPr>
              <p:cNvPr id="1084" name="Group 1083">
                <a:extLst>
                  <a:ext uri="{FF2B5EF4-FFF2-40B4-BE49-F238E27FC236}">
                    <a16:creationId xmlns:a16="http://schemas.microsoft.com/office/drawing/2014/main" id="{CD3C5B32-B918-0F49-9B8A-2495CFC48E9F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1088" name="TextBox 1087">
                  <a:extLst>
                    <a:ext uri="{FF2B5EF4-FFF2-40B4-BE49-F238E27FC236}">
                      <a16:creationId xmlns:a16="http://schemas.microsoft.com/office/drawing/2014/main" id="{63F1B38A-98C2-7743-AEE2-BF66759E10B8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90" name="Rectangle 1089">
                  <a:extLst>
                    <a:ext uri="{FF2B5EF4-FFF2-40B4-BE49-F238E27FC236}">
                      <a16:creationId xmlns:a16="http://schemas.microsoft.com/office/drawing/2014/main" id="{A4316DD0-533C-1346-B26F-995FB7F52F26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85" name="Group 1084">
                <a:extLst>
                  <a:ext uri="{FF2B5EF4-FFF2-40B4-BE49-F238E27FC236}">
                    <a16:creationId xmlns:a16="http://schemas.microsoft.com/office/drawing/2014/main" id="{E03A0273-20E2-FE49-A2DF-CCEA06543243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1086" name="TextBox 1085">
                  <a:extLst>
                    <a:ext uri="{FF2B5EF4-FFF2-40B4-BE49-F238E27FC236}">
                      <a16:creationId xmlns:a16="http://schemas.microsoft.com/office/drawing/2014/main" id="{FCBED173-5BC9-E240-BE6C-927B629DBCF3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1087" name="Rectangle 1086">
                  <a:extLst>
                    <a:ext uri="{FF2B5EF4-FFF2-40B4-BE49-F238E27FC236}">
                      <a16:creationId xmlns:a16="http://schemas.microsoft.com/office/drawing/2014/main" id="{7F171E12-97CD-0C41-AB03-DC9398A6F981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12" name="Group 811">
              <a:extLst>
                <a:ext uri="{FF2B5EF4-FFF2-40B4-BE49-F238E27FC236}">
                  <a16:creationId xmlns:a16="http://schemas.microsoft.com/office/drawing/2014/main" id="{6103C91D-08AC-0645-84C5-21971C21FC54}"/>
                </a:ext>
              </a:extLst>
            </p:cNvPr>
            <p:cNvGrpSpPr/>
            <p:nvPr/>
          </p:nvGrpSpPr>
          <p:grpSpPr>
            <a:xfrm>
              <a:off x="3795840" y="1186822"/>
              <a:ext cx="443990" cy="364150"/>
              <a:chOff x="2071402" y="3187873"/>
              <a:chExt cx="443990" cy="364150"/>
            </a:xfrm>
          </p:grpSpPr>
          <p:grpSp>
            <p:nvGrpSpPr>
              <p:cNvPr id="1078" name="Group 1077">
                <a:extLst>
                  <a:ext uri="{FF2B5EF4-FFF2-40B4-BE49-F238E27FC236}">
                    <a16:creationId xmlns:a16="http://schemas.microsoft.com/office/drawing/2014/main" id="{5EA04C35-A456-5B42-8762-D018A7A483AB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1082" name="TextBox 1081">
                  <a:extLst>
                    <a:ext uri="{FF2B5EF4-FFF2-40B4-BE49-F238E27FC236}">
                      <a16:creationId xmlns:a16="http://schemas.microsoft.com/office/drawing/2014/main" id="{EA8F472E-BD58-3F49-909B-C2E9240F967D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83" name="Rectangle 1082">
                  <a:extLst>
                    <a:ext uri="{FF2B5EF4-FFF2-40B4-BE49-F238E27FC236}">
                      <a16:creationId xmlns:a16="http://schemas.microsoft.com/office/drawing/2014/main" id="{8A911EB5-005D-EE47-A218-FC4A549CC9D4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14FC441F-348D-0C40-A625-DF0B091FF3DA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1080" name="TextBox 1079">
                  <a:extLst>
                    <a:ext uri="{FF2B5EF4-FFF2-40B4-BE49-F238E27FC236}">
                      <a16:creationId xmlns:a16="http://schemas.microsoft.com/office/drawing/2014/main" id="{9D76328C-3DB0-C742-9883-4DD0AB1A1075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1081" name="Rectangle 1080">
                  <a:extLst>
                    <a:ext uri="{FF2B5EF4-FFF2-40B4-BE49-F238E27FC236}">
                      <a16:creationId xmlns:a16="http://schemas.microsoft.com/office/drawing/2014/main" id="{EE986025-83CC-FA4D-9F11-DF768327E537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13" name="Group 812">
              <a:extLst>
                <a:ext uri="{FF2B5EF4-FFF2-40B4-BE49-F238E27FC236}">
                  <a16:creationId xmlns:a16="http://schemas.microsoft.com/office/drawing/2014/main" id="{BBEA5A59-E701-7946-9103-06416C7F9B6B}"/>
                </a:ext>
              </a:extLst>
            </p:cNvPr>
            <p:cNvGrpSpPr/>
            <p:nvPr/>
          </p:nvGrpSpPr>
          <p:grpSpPr>
            <a:xfrm>
              <a:off x="3795840" y="1532654"/>
              <a:ext cx="443990" cy="364150"/>
              <a:chOff x="2071402" y="3187873"/>
              <a:chExt cx="443990" cy="364150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AB0E9389-DA12-8A4D-82E7-16FFAFBE99E1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1076" name="TextBox 1075">
                  <a:extLst>
                    <a:ext uri="{FF2B5EF4-FFF2-40B4-BE49-F238E27FC236}">
                      <a16:creationId xmlns:a16="http://schemas.microsoft.com/office/drawing/2014/main" id="{27C5F3B2-E311-744E-8C38-9F9D79AA4142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05FEB0F0-BA03-E644-88A6-9BF1DF82D038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2BCFFE5F-DEFC-114C-9E2A-3092DF59BBE6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1074" name="TextBox 1073">
                  <a:extLst>
                    <a:ext uri="{FF2B5EF4-FFF2-40B4-BE49-F238E27FC236}">
                      <a16:creationId xmlns:a16="http://schemas.microsoft.com/office/drawing/2014/main" id="{0D4E8673-0BCA-9040-BE66-0ED4C5DE7128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1075" name="Rectangle 1074">
                  <a:extLst>
                    <a:ext uri="{FF2B5EF4-FFF2-40B4-BE49-F238E27FC236}">
                      <a16:creationId xmlns:a16="http://schemas.microsoft.com/office/drawing/2014/main" id="{91CBB878-64EF-FB4A-BEC6-211E67BFCD4F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D806FB42-0CF8-5649-96B6-9297D0B393FE}"/>
                </a:ext>
              </a:extLst>
            </p:cNvPr>
            <p:cNvGrpSpPr/>
            <p:nvPr/>
          </p:nvGrpSpPr>
          <p:grpSpPr>
            <a:xfrm>
              <a:off x="3795840" y="1878486"/>
              <a:ext cx="443990" cy="364150"/>
              <a:chOff x="2071402" y="3187873"/>
              <a:chExt cx="443990" cy="364150"/>
            </a:xfrm>
          </p:grpSpPr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5965CCEE-8AB6-374F-A529-903C1A6D3799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290BEA8E-6303-1D4D-A92A-814381C7A5C8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E2F4B11D-A3B1-9F43-8709-390B4D5FE36C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98AEDFBB-2486-9B4D-AF50-09E9E8F71F89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A8A68612-9ECE-2943-9C8F-85D4F81645C2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5AE433A4-50E8-C442-B690-D4D18D45FA40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E1560E3D-4A69-4C4A-A537-3864CFCE3D61}"/>
                </a:ext>
              </a:extLst>
            </p:cNvPr>
            <p:cNvGrpSpPr/>
            <p:nvPr/>
          </p:nvGrpSpPr>
          <p:grpSpPr>
            <a:xfrm>
              <a:off x="4207379" y="845359"/>
              <a:ext cx="327268" cy="346764"/>
              <a:chOff x="2482939" y="3192242"/>
              <a:chExt cx="327268" cy="346764"/>
            </a:xfrm>
          </p:grpSpPr>
          <p:grpSp>
            <p:nvGrpSpPr>
              <p:cNvPr id="1060" name="Group 1059">
                <a:extLst>
                  <a:ext uri="{FF2B5EF4-FFF2-40B4-BE49-F238E27FC236}">
                    <a16:creationId xmlns:a16="http://schemas.microsoft.com/office/drawing/2014/main" id="{90C495D2-97DE-1440-BBAA-5F7691DFCA78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1064" name="TextBox 1063">
                  <a:extLst>
                    <a:ext uri="{FF2B5EF4-FFF2-40B4-BE49-F238E27FC236}">
                      <a16:creationId xmlns:a16="http://schemas.microsoft.com/office/drawing/2014/main" id="{BC27AB52-E8BA-1848-912D-6BE934A23411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D01563D0-CD11-BE40-AEF3-B6C1D85DCFE3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3AE3473E-F6D9-1C40-8AA7-FC1F4090E779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1062" name="TextBox 1061">
                  <a:extLst>
                    <a:ext uri="{FF2B5EF4-FFF2-40B4-BE49-F238E27FC236}">
                      <a16:creationId xmlns:a16="http://schemas.microsoft.com/office/drawing/2014/main" id="{BE65B79C-2586-3644-97D8-5CBE657C233B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5A23F934-72C4-DF46-AFC0-9F17C0B37F77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53A1AF8-0ADA-7B44-8AA9-E1DEE88585AB}"/>
                </a:ext>
              </a:extLst>
            </p:cNvPr>
            <p:cNvGrpSpPr/>
            <p:nvPr/>
          </p:nvGrpSpPr>
          <p:grpSpPr>
            <a:xfrm>
              <a:off x="4207379" y="1193261"/>
              <a:ext cx="327268" cy="346764"/>
              <a:chOff x="2482939" y="3192242"/>
              <a:chExt cx="327268" cy="346764"/>
            </a:xfrm>
          </p:grpSpPr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6C70404A-E228-B342-B392-CA9154B31EDD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9EB55BB2-3959-4F48-95DB-A5AB302F38E9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59" name="Rectangle 1058">
                  <a:extLst>
                    <a:ext uri="{FF2B5EF4-FFF2-40B4-BE49-F238E27FC236}">
                      <a16:creationId xmlns:a16="http://schemas.microsoft.com/office/drawing/2014/main" id="{34571070-2AE2-BB44-8053-3176D6909B6D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F0C98295-FA05-6340-A4ED-A687A0653F5E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1056" name="TextBox 1055">
                  <a:extLst>
                    <a:ext uri="{FF2B5EF4-FFF2-40B4-BE49-F238E27FC236}">
                      <a16:creationId xmlns:a16="http://schemas.microsoft.com/office/drawing/2014/main" id="{7393B2A7-D338-FF45-8DD1-39FF80DF6D88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57" name="Rectangle 1056">
                  <a:extLst>
                    <a:ext uri="{FF2B5EF4-FFF2-40B4-BE49-F238E27FC236}">
                      <a16:creationId xmlns:a16="http://schemas.microsoft.com/office/drawing/2014/main" id="{0641EF7F-0984-2444-823A-E6761C50420C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A40C90BA-D2A3-264F-A6BF-7C9DF01C1A84}"/>
                </a:ext>
              </a:extLst>
            </p:cNvPr>
            <p:cNvGrpSpPr/>
            <p:nvPr/>
          </p:nvGrpSpPr>
          <p:grpSpPr>
            <a:xfrm>
              <a:off x="4207379" y="1537605"/>
              <a:ext cx="327268" cy="346764"/>
              <a:chOff x="2482939" y="3192242"/>
              <a:chExt cx="327268" cy="346764"/>
            </a:xfrm>
          </p:grpSpPr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1FDF5D39-62BE-AB40-9D68-8D024E0A9B47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1052" name="TextBox 1051">
                  <a:extLst>
                    <a:ext uri="{FF2B5EF4-FFF2-40B4-BE49-F238E27FC236}">
                      <a16:creationId xmlns:a16="http://schemas.microsoft.com/office/drawing/2014/main" id="{544038FD-6E2D-9644-A299-EB0DD7EB3AEE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477813CB-1D35-4949-A809-B0460C715C34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id="{181F4EAE-A70B-E545-A6AB-9969650F8C93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1050" name="TextBox 1049">
                  <a:extLst>
                    <a:ext uri="{FF2B5EF4-FFF2-40B4-BE49-F238E27FC236}">
                      <a16:creationId xmlns:a16="http://schemas.microsoft.com/office/drawing/2014/main" id="{0EBC6935-7EB9-DA44-A672-FF95697F4947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127B2A34-5438-9B45-B421-1A58F91A7DCD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18" name="Group 817">
              <a:extLst>
                <a:ext uri="{FF2B5EF4-FFF2-40B4-BE49-F238E27FC236}">
                  <a16:creationId xmlns:a16="http://schemas.microsoft.com/office/drawing/2014/main" id="{21FD1B22-8F2C-9047-979E-1D306AE9C9DD}"/>
                </a:ext>
              </a:extLst>
            </p:cNvPr>
            <p:cNvGrpSpPr/>
            <p:nvPr/>
          </p:nvGrpSpPr>
          <p:grpSpPr>
            <a:xfrm>
              <a:off x="4207379" y="1878390"/>
              <a:ext cx="327268" cy="346764"/>
              <a:chOff x="2482939" y="3192242"/>
              <a:chExt cx="327268" cy="346764"/>
            </a:xfrm>
          </p:grpSpPr>
          <p:grpSp>
            <p:nvGrpSpPr>
              <p:cNvPr id="1042" name="Group 1041">
                <a:extLst>
                  <a:ext uri="{FF2B5EF4-FFF2-40B4-BE49-F238E27FC236}">
                    <a16:creationId xmlns:a16="http://schemas.microsoft.com/office/drawing/2014/main" id="{143E9098-B682-814A-970D-ABE5AF6C19BF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1046" name="TextBox 1045">
                  <a:extLst>
                    <a:ext uri="{FF2B5EF4-FFF2-40B4-BE49-F238E27FC236}">
                      <a16:creationId xmlns:a16="http://schemas.microsoft.com/office/drawing/2014/main" id="{2E26329C-DBBD-2245-A819-BFF15D945602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47" name="Rectangle 1046">
                  <a:extLst>
                    <a:ext uri="{FF2B5EF4-FFF2-40B4-BE49-F238E27FC236}">
                      <a16:creationId xmlns:a16="http://schemas.microsoft.com/office/drawing/2014/main" id="{7D1D841B-A955-854A-9245-34287233B926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43" name="Group 1042">
                <a:extLst>
                  <a:ext uri="{FF2B5EF4-FFF2-40B4-BE49-F238E27FC236}">
                    <a16:creationId xmlns:a16="http://schemas.microsoft.com/office/drawing/2014/main" id="{2E7C0FB3-1F94-B74B-85BD-45FB7DA9716D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1044" name="TextBox 1043">
                  <a:extLst>
                    <a:ext uri="{FF2B5EF4-FFF2-40B4-BE49-F238E27FC236}">
                      <a16:creationId xmlns:a16="http://schemas.microsoft.com/office/drawing/2014/main" id="{1345F45B-4DD5-B744-B6F6-0B78D01BA278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493F106-7F5B-614A-9F89-24267774A2E5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19" name="Group 818">
              <a:extLst>
                <a:ext uri="{FF2B5EF4-FFF2-40B4-BE49-F238E27FC236}">
                  <a16:creationId xmlns:a16="http://schemas.microsoft.com/office/drawing/2014/main" id="{9A509142-0F32-D542-BE53-0F90A286CB73}"/>
                </a:ext>
              </a:extLst>
            </p:cNvPr>
            <p:cNvGrpSpPr/>
            <p:nvPr/>
          </p:nvGrpSpPr>
          <p:grpSpPr>
            <a:xfrm>
              <a:off x="5114075" y="844765"/>
              <a:ext cx="327268" cy="346764"/>
              <a:chOff x="2482939" y="3192242"/>
              <a:chExt cx="327268" cy="346764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AA971A05-21C7-D54E-B8AD-9D6D3E5303DD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5FB10152-47A5-EC48-A19E-CD0827E9CE1B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2521055E-A137-B143-AD42-5B8F1201A123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37" name="Group 1036">
                <a:extLst>
                  <a:ext uri="{FF2B5EF4-FFF2-40B4-BE49-F238E27FC236}">
                    <a16:creationId xmlns:a16="http://schemas.microsoft.com/office/drawing/2014/main" id="{F3F6BA8A-F7D9-0946-8C38-6910DBBA5DBE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A9EE3E91-E98D-B946-8678-5C023ECA635D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39" name="Rectangle 1038">
                  <a:extLst>
                    <a:ext uri="{FF2B5EF4-FFF2-40B4-BE49-F238E27FC236}">
                      <a16:creationId xmlns:a16="http://schemas.microsoft.com/office/drawing/2014/main" id="{1CFCA388-052C-3043-A3D7-33C24AF0BFBB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20" name="Group 819">
              <a:extLst>
                <a:ext uri="{FF2B5EF4-FFF2-40B4-BE49-F238E27FC236}">
                  <a16:creationId xmlns:a16="http://schemas.microsoft.com/office/drawing/2014/main" id="{B4F20348-B88E-8848-B565-1B78EB6A8148}"/>
                </a:ext>
              </a:extLst>
            </p:cNvPr>
            <p:cNvGrpSpPr/>
            <p:nvPr/>
          </p:nvGrpSpPr>
          <p:grpSpPr>
            <a:xfrm>
              <a:off x="5114075" y="1192667"/>
              <a:ext cx="327268" cy="346764"/>
              <a:chOff x="2482939" y="3192242"/>
              <a:chExt cx="327268" cy="346764"/>
            </a:xfrm>
          </p:grpSpPr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7A639927-28C6-D24A-940B-13B22D96E292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1034" name="TextBox 1033">
                  <a:extLst>
                    <a:ext uri="{FF2B5EF4-FFF2-40B4-BE49-F238E27FC236}">
                      <a16:creationId xmlns:a16="http://schemas.microsoft.com/office/drawing/2014/main" id="{0243459F-9A04-D548-906A-F11EB4457A95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E8035B89-25EA-E741-A1CA-6B56F7DA2080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E1870BC8-088B-5B4E-8DD4-5E52F76C31AF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57BBCE31-B777-5448-8D8F-07C79A582471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3C4B2B29-1256-1542-9760-86079575DCAF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FE95E73B-6182-C547-A9CF-A1F1DEF21E8D}"/>
                </a:ext>
              </a:extLst>
            </p:cNvPr>
            <p:cNvGrpSpPr/>
            <p:nvPr/>
          </p:nvGrpSpPr>
          <p:grpSpPr>
            <a:xfrm>
              <a:off x="5114075" y="1537011"/>
              <a:ext cx="327268" cy="346764"/>
              <a:chOff x="2482939" y="3192242"/>
              <a:chExt cx="327268" cy="346764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77483F6E-E3DB-634F-9263-20BEB1AB9A6D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1028" name="TextBox 1027">
                  <a:extLst>
                    <a:ext uri="{FF2B5EF4-FFF2-40B4-BE49-F238E27FC236}">
                      <a16:creationId xmlns:a16="http://schemas.microsoft.com/office/drawing/2014/main" id="{63B3C7FF-AB9C-F74D-B713-DE497F6BD862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1BDD7030-7502-4E43-9F35-DA4DDBE0F536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9CCA65F5-11CE-B642-879E-E321A01A2643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1026" name="TextBox 1025">
                  <a:extLst>
                    <a:ext uri="{FF2B5EF4-FFF2-40B4-BE49-F238E27FC236}">
                      <a16:creationId xmlns:a16="http://schemas.microsoft.com/office/drawing/2014/main" id="{1E4B1D5F-5DF0-ED44-A6C5-3C15CE25FF26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C05D671E-C97F-7641-BF78-4C898DC5F05A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BE454A0A-E091-E24A-B58B-E652270AB815}"/>
                </a:ext>
              </a:extLst>
            </p:cNvPr>
            <p:cNvGrpSpPr/>
            <p:nvPr/>
          </p:nvGrpSpPr>
          <p:grpSpPr>
            <a:xfrm>
              <a:off x="5114075" y="1877796"/>
              <a:ext cx="327268" cy="346764"/>
              <a:chOff x="2482939" y="3192242"/>
              <a:chExt cx="327268" cy="346764"/>
            </a:xfrm>
          </p:grpSpPr>
          <p:grpSp>
            <p:nvGrpSpPr>
              <p:cNvPr id="1018" name="Group 1017">
                <a:extLst>
                  <a:ext uri="{FF2B5EF4-FFF2-40B4-BE49-F238E27FC236}">
                    <a16:creationId xmlns:a16="http://schemas.microsoft.com/office/drawing/2014/main" id="{A4025103-FB5B-F64B-A06F-0700ECBDCAFF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1022" name="TextBox 1021">
                  <a:extLst>
                    <a:ext uri="{FF2B5EF4-FFF2-40B4-BE49-F238E27FC236}">
                      <a16:creationId xmlns:a16="http://schemas.microsoft.com/office/drawing/2014/main" id="{BC7F86D7-8AE3-E64D-AAE0-BE81A4191964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23" name="Rectangle 1022">
                  <a:extLst>
                    <a:ext uri="{FF2B5EF4-FFF2-40B4-BE49-F238E27FC236}">
                      <a16:creationId xmlns:a16="http://schemas.microsoft.com/office/drawing/2014/main" id="{53ABCBEF-8CF0-6A4E-81AB-45B2F1A59EF3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19" name="Group 1018">
                <a:extLst>
                  <a:ext uri="{FF2B5EF4-FFF2-40B4-BE49-F238E27FC236}">
                    <a16:creationId xmlns:a16="http://schemas.microsoft.com/office/drawing/2014/main" id="{9AF54361-CA82-B349-AF62-F637F1524991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1020" name="TextBox 1019">
                  <a:extLst>
                    <a:ext uri="{FF2B5EF4-FFF2-40B4-BE49-F238E27FC236}">
                      <a16:creationId xmlns:a16="http://schemas.microsoft.com/office/drawing/2014/main" id="{A99CE472-C64B-FC40-9AF0-9749435BC2A7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1021" name="Rectangle 1020">
                  <a:extLst>
                    <a:ext uri="{FF2B5EF4-FFF2-40B4-BE49-F238E27FC236}">
                      <a16:creationId xmlns:a16="http://schemas.microsoft.com/office/drawing/2014/main" id="{97D09316-C7F8-4D48-81DA-CF1DC597B81B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23" name="Group 822">
              <a:extLst>
                <a:ext uri="{FF2B5EF4-FFF2-40B4-BE49-F238E27FC236}">
                  <a16:creationId xmlns:a16="http://schemas.microsoft.com/office/drawing/2014/main" id="{0F443D26-55B5-274D-89EC-6C4081740AA8}"/>
                </a:ext>
              </a:extLst>
            </p:cNvPr>
            <p:cNvGrpSpPr/>
            <p:nvPr/>
          </p:nvGrpSpPr>
          <p:grpSpPr>
            <a:xfrm>
              <a:off x="5416894" y="840397"/>
              <a:ext cx="443990" cy="364150"/>
              <a:chOff x="2071402" y="3187873"/>
              <a:chExt cx="443990" cy="364150"/>
            </a:xfrm>
          </p:grpSpPr>
          <p:grpSp>
            <p:nvGrpSpPr>
              <p:cNvPr id="1012" name="Group 1011">
                <a:extLst>
                  <a:ext uri="{FF2B5EF4-FFF2-40B4-BE49-F238E27FC236}">
                    <a16:creationId xmlns:a16="http://schemas.microsoft.com/office/drawing/2014/main" id="{30718EF3-2A54-1548-8DAF-4F00F4072C89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1016" name="TextBox 1015">
                  <a:extLst>
                    <a:ext uri="{FF2B5EF4-FFF2-40B4-BE49-F238E27FC236}">
                      <a16:creationId xmlns:a16="http://schemas.microsoft.com/office/drawing/2014/main" id="{90FCE00A-B751-8447-8B2A-215F47DEF2F5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17" name="Rectangle 1016">
                  <a:extLst>
                    <a:ext uri="{FF2B5EF4-FFF2-40B4-BE49-F238E27FC236}">
                      <a16:creationId xmlns:a16="http://schemas.microsoft.com/office/drawing/2014/main" id="{25ED9453-4C0C-6B41-A3FB-5017337E123F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13" name="Group 1012">
                <a:extLst>
                  <a:ext uri="{FF2B5EF4-FFF2-40B4-BE49-F238E27FC236}">
                    <a16:creationId xmlns:a16="http://schemas.microsoft.com/office/drawing/2014/main" id="{43218B1C-F91A-AD44-B1B5-71D9695EEBDA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FE2781F9-353D-6F4B-B11A-9F2603470B14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1015" name="Rectangle 1014">
                  <a:extLst>
                    <a:ext uri="{FF2B5EF4-FFF2-40B4-BE49-F238E27FC236}">
                      <a16:creationId xmlns:a16="http://schemas.microsoft.com/office/drawing/2014/main" id="{9994238C-BE8C-7943-A181-D9E05EC5E1F9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24" name="Group 823">
              <a:extLst>
                <a:ext uri="{FF2B5EF4-FFF2-40B4-BE49-F238E27FC236}">
                  <a16:creationId xmlns:a16="http://schemas.microsoft.com/office/drawing/2014/main" id="{24594F37-EB13-D342-82FE-0D8DF6330A32}"/>
                </a:ext>
              </a:extLst>
            </p:cNvPr>
            <p:cNvGrpSpPr/>
            <p:nvPr/>
          </p:nvGrpSpPr>
          <p:grpSpPr>
            <a:xfrm>
              <a:off x="5416894" y="1186229"/>
              <a:ext cx="443990" cy="364150"/>
              <a:chOff x="2071402" y="3187873"/>
              <a:chExt cx="443990" cy="364150"/>
            </a:xfrm>
          </p:grpSpPr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F1721B59-4585-9A45-950B-9F80DB1CBCB5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1010" name="TextBox 1009">
                  <a:extLst>
                    <a:ext uri="{FF2B5EF4-FFF2-40B4-BE49-F238E27FC236}">
                      <a16:creationId xmlns:a16="http://schemas.microsoft.com/office/drawing/2014/main" id="{5CF7407D-687F-954F-840B-B5BC59DC4037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11" name="Rectangle 1010">
                  <a:extLst>
                    <a:ext uri="{FF2B5EF4-FFF2-40B4-BE49-F238E27FC236}">
                      <a16:creationId xmlns:a16="http://schemas.microsoft.com/office/drawing/2014/main" id="{A088D05A-FCF5-6F4E-A618-109548E4F6B1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52D3630E-314E-2042-9F39-392EB406F6C3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1F49B1-5E7C-804D-83C4-CF3247B6C614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1009" name="Rectangle 1008">
                  <a:extLst>
                    <a:ext uri="{FF2B5EF4-FFF2-40B4-BE49-F238E27FC236}">
                      <a16:creationId xmlns:a16="http://schemas.microsoft.com/office/drawing/2014/main" id="{B6E02272-14A1-744E-8972-E7309A18F5C9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4007935C-9014-264D-B5BD-2784896C5711}"/>
                </a:ext>
              </a:extLst>
            </p:cNvPr>
            <p:cNvGrpSpPr/>
            <p:nvPr/>
          </p:nvGrpSpPr>
          <p:grpSpPr>
            <a:xfrm>
              <a:off x="5416894" y="1532061"/>
              <a:ext cx="443990" cy="364150"/>
              <a:chOff x="2071402" y="3187873"/>
              <a:chExt cx="443990" cy="364150"/>
            </a:xfrm>
          </p:grpSpPr>
          <p:grpSp>
            <p:nvGrpSpPr>
              <p:cNvPr id="1000" name="Group 999">
                <a:extLst>
                  <a:ext uri="{FF2B5EF4-FFF2-40B4-BE49-F238E27FC236}">
                    <a16:creationId xmlns:a16="http://schemas.microsoft.com/office/drawing/2014/main" id="{9088D87F-7834-414B-9876-BD023DCB149C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1004" name="TextBox 1003">
                  <a:extLst>
                    <a:ext uri="{FF2B5EF4-FFF2-40B4-BE49-F238E27FC236}">
                      <a16:creationId xmlns:a16="http://schemas.microsoft.com/office/drawing/2014/main" id="{D0B45A92-8320-5144-AD7A-C4D195C102F5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5" name="Rectangle 1004">
                  <a:extLst>
                    <a:ext uri="{FF2B5EF4-FFF2-40B4-BE49-F238E27FC236}">
                      <a16:creationId xmlns:a16="http://schemas.microsoft.com/office/drawing/2014/main" id="{23B1E880-E2C7-854E-8AB8-C82372AB085C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1001" name="Group 1000">
                <a:extLst>
                  <a:ext uri="{FF2B5EF4-FFF2-40B4-BE49-F238E27FC236}">
                    <a16:creationId xmlns:a16="http://schemas.microsoft.com/office/drawing/2014/main" id="{BBB2CC2D-2FD2-D449-B42F-BC7163B7208B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1002" name="TextBox 1001">
                  <a:extLst>
                    <a:ext uri="{FF2B5EF4-FFF2-40B4-BE49-F238E27FC236}">
                      <a16:creationId xmlns:a16="http://schemas.microsoft.com/office/drawing/2014/main" id="{6DD03DDE-D592-4544-8250-8D07E791DC8B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1003" name="Rectangle 1002">
                  <a:extLst>
                    <a:ext uri="{FF2B5EF4-FFF2-40B4-BE49-F238E27FC236}">
                      <a16:creationId xmlns:a16="http://schemas.microsoft.com/office/drawing/2014/main" id="{9A781F36-06EA-314E-AADE-B96FB876BEB8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26" name="Group 825">
              <a:extLst>
                <a:ext uri="{FF2B5EF4-FFF2-40B4-BE49-F238E27FC236}">
                  <a16:creationId xmlns:a16="http://schemas.microsoft.com/office/drawing/2014/main" id="{2FFFA0BB-704C-B240-92CC-8941AD13130C}"/>
                </a:ext>
              </a:extLst>
            </p:cNvPr>
            <p:cNvGrpSpPr/>
            <p:nvPr/>
          </p:nvGrpSpPr>
          <p:grpSpPr>
            <a:xfrm>
              <a:off x="5416894" y="1877893"/>
              <a:ext cx="443990" cy="364150"/>
              <a:chOff x="2071402" y="3187873"/>
              <a:chExt cx="443990" cy="364150"/>
            </a:xfrm>
          </p:grpSpPr>
          <p:grpSp>
            <p:nvGrpSpPr>
              <p:cNvPr id="994" name="Group 993">
                <a:extLst>
                  <a:ext uri="{FF2B5EF4-FFF2-40B4-BE49-F238E27FC236}">
                    <a16:creationId xmlns:a16="http://schemas.microsoft.com/office/drawing/2014/main" id="{BABD660C-30B9-454B-9C23-C9E118291978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998" name="TextBox 997">
                  <a:extLst>
                    <a:ext uri="{FF2B5EF4-FFF2-40B4-BE49-F238E27FC236}">
                      <a16:creationId xmlns:a16="http://schemas.microsoft.com/office/drawing/2014/main" id="{4481E01F-0906-4A44-AAC6-6F13F2FA3324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9" name="Rectangle 998">
                  <a:extLst>
                    <a:ext uri="{FF2B5EF4-FFF2-40B4-BE49-F238E27FC236}">
                      <a16:creationId xmlns:a16="http://schemas.microsoft.com/office/drawing/2014/main" id="{0086AB86-BD52-E243-9F91-093146131FE8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95" name="Group 994">
                <a:extLst>
                  <a:ext uri="{FF2B5EF4-FFF2-40B4-BE49-F238E27FC236}">
                    <a16:creationId xmlns:a16="http://schemas.microsoft.com/office/drawing/2014/main" id="{2DFB81B4-F6C0-0A45-9887-8AD17345A02D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996" name="TextBox 995">
                  <a:extLst>
                    <a:ext uri="{FF2B5EF4-FFF2-40B4-BE49-F238E27FC236}">
                      <a16:creationId xmlns:a16="http://schemas.microsoft.com/office/drawing/2014/main" id="{E2903908-45C7-3D4B-808F-86342E33C183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997" name="Rectangle 996">
                  <a:extLst>
                    <a:ext uri="{FF2B5EF4-FFF2-40B4-BE49-F238E27FC236}">
                      <a16:creationId xmlns:a16="http://schemas.microsoft.com/office/drawing/2014/main" id="{E01ACF68-51EA-0B49-9322-D7E676022A7F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286FB85C-44D6-2B42-A6E7-462AE5D9A503}"/>
                </a:ext>
              </a:extLst>
            </p:cNvPr>
            <p:cNvSpPr/>
            <p:nvPr/>
          </p:nvSpPr>
          <p:spPr>
            <a:xfrm>
              <a:off x="3309629" y="1936967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9ACC0B0C-BDD9-B84D-A21C-94584C7092E3}"/>
                </a:ext>
              </a:extLst>
            </p:cNvPr>
            <p:cNvSpPr/>
            <p:nvPr/>
          </p:nvSpPr>
          <p:spPr>
            <a:xfrm>
              <a:off x="3309629" y="1206554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9DF397EA-5DC6-5C4B-BF06-AD86E0B9A9F0}"/>
                </a:ext>
              </a:extLst>
            </p:cNvPr>
            <p:cNvSpPr/>
            <p:nvPr/>
          </p:nvSpPr>
          <p:spPr>
            <a:xfrm>
              <a:off x="3309629" y="841348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4A248840-B50E-7749-B1BC-CA46A50863F7}"/>
                </a:ext>
              </a:extLst>
            </p:cNvPr>
            <p:cNvSpPr/>
            <p:nvPr/>
          </p:nvSpPr>
          <p:spPr>
            <a:xfrm>
              <a:off x="3309629" y="1571760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9607EF60-6B61-1244-9921-4AD18ABAC11E}"/>
                </a:ext>
              </a:extLst>
            </p:cNvPr>
            <p:cNvSpPr txBox="1"/>
            <p:nvPr/>
          </p:nvSpPr>
          <p:spPr>
            <a:xfrm rot="16200000">
              <a:off x="3214698" y="1250064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010D2EDD-6DB0-1744-A2D5-C5C4F51566BC}"/>
                </a:ext>
              </a:extLst>
            </p:cNvPr>
            <p:cNvSpPr txBox="1"/>
            <p:nvPr/>
          </p:nvSpPr>
          <p:spPr>
            <a:xfrm rot="16200000">
              <a:off x="3214698" y="1604773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B1FB89D9-FB61-4845-A5F3-4153E575582E}"/>
                </a:ext>
              </a:extLst>
            </p:cNvPr>
            <p:cNvSpPr txBox="1"/>
            <p:nvPr/>
          </p:nvSpPr>
          <p:spPr>
            <a:xfrm rot="16200000">
              <a:off x="3214698" y="1965901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48512787-8012-C54B-AF4B-6F36871559E3}"/>
                </a:ext>
              </a:extLst>
            </p:cNvPr>
            <p:cNvSpPr txBox="1"/>
            <p:nvPr/>
          </p:nvSpPr>
          <p:spPr>
            <a:xfrm rot="16200000">
              <a:off x="3214698" y="883532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835" name="Straight Arrow Connector 834">
              <a:extLst>
                <a:ext uri="{FF2B5EF4-FFF2-40B4-BE49-F238E27FC236}">
                  <a16:creationId xmlns:a16="http://schemas.microsoft.com/office/drawing/2014/main" id="{22FBAF3C-A010-7C4D-AA1E-1497DB41B96C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950422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5A662A63-B983-4A47-B7DE-1DF0900E1BA5}"/>
                </a:ext>
              </a:extLst>
            </p:cNvPr>
            <p:cNvSpPr/>
            <p:nvPr/>
          </p:nvSpPr>
          <p:spPr>
            <a:xfrm>
              <a:off x="6086112" y="1933818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42C92FA6-9E13-0F48-BB60-3E11CD49F166}"/>
                </a:ext>
              </a:extLst>
            </p:cNvPr>
            <p:cNvSpPr/>
            <p:nvPr/>
          </p:nvSpPr>
          <p:spPr>
            <a:xfrm>
              <a:off x="6086112" y="1203405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57E31FED-4EE9-3D41-B29D-8106869C008C}"/>
                </a:ext>
              </a:extLst>
            </p:cNvPr>
            <p:cNvSpPr/>
            <p:nvPr/>
          </p:nvSpPr>
          <p:spPr>
            <a:xfrm>
              <a:off x="6086112" y="838199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4125BE99-FD6E-194D-A411-3008C967F0C0}"/>
                </a:ext>
              </a:extLst>
            </p:cNvPr>
            <p:cNvSpPr/>
            <p:nvPr/>
          </p:nvSpPr>
          <p:spPr>
            <a:xfrm>
              <a:off x="6086112" y="1568611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ADF912AC-B80B-934C-9743-392C322C5E14}"/>
                </a:ext>
              </a:extLst>
            </p:cNvPr>
            <p:cNvSpPr txBox="1"/>
            <p:nvPr/>
          </p:nvSpPr>
          <p:spPr>
            <a:xfrm rot="16200000">
              <a:off x="5991181" y="1246915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41" name="TextBox 840">
              <a:extLst>
                <a:ext uri="{FF2B5EF4-FFF2-40B4-BE49-F238E27FC236}">
                  <a16:creationId xmlns:a16="http://schemas.microsoft.com/office/drawing/2014/main" id="{D1057494-5A70-8444-8FAC-0F149B1EEEF2}"/>
                </a:ext>
              </a:extLst>
            </p:cNvPr>
            <p:cNvSpPr txBox="1"/>
            <p:nvPr/>
          </p:nvSpPr>
          <p:spPr>
            <a:xfrm rot="16200000">
              <a:off x="5991181" y="1601624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42" name="TextBox 841">
              <a:extLst>
                <a:ext uri="{FF2B5EF4-FFF2-40B4-BE49-F238E27FC236}">
                  <a16:creationId xmlns:a16="http://schemas.microsoft.com/office/drawing/2014/main" id="{2CC3DF70-3159-594C-BA97-C18BF546AC8B}"/>
                </a:ext>
              </a:extLst>
            </p:cNvPr>
            <p:cNvSpPr txBox="1"/>
            <p:nvPr/>
          </p:nvSpPr>
          <p:spPr>
            <a:xfrm rot="16200000">
              <a:off x="5991181" y="1962752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43" name="TextBox 842">
              <a:extLst>
                <a:ext uri="{FF2B5EF4-FFF2-40B4-BE49-F238E27FC236}">
                  <a16:creationId xmlns:a16="http://schemas.microsoft.com/office/drawing/2014/main" id="{85AB9FDB-BB1F-0349-893F-61B39344B362}"/>
                </a:ext>
              </a:extLst>
            </p:cNvPr>
            <p:cNvSpPr txBox="1"/>
            <p:nvPr/>
          </p:nvSpPr>
          <p:spPr>
            <a:xfrm rot="16200000">
              <a:off x="5991181" y="880383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844" name="Straight Arrow Connector 843">
              <a:extLst>
                <a:ext uri="{FF2B5EF4-FFF2-40B4-BE49-F238E27FC236}">
                  <a16:creationId xmlns:a16="http://schemas.microsoft.com/office/drawing/2014/main" id="{52DE742C-83A7-6449-9F08-692EC9482AE5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93953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D511D154-473E-BD41-AD10-323EE508893B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1284498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>
              <a:extLst>
                <a:ext uri="{FF2B5EF4-FFF2-40B4-BE49-F238E27FC236}">
                  <a16:creationId xmlns:a16="http://schemas.microsoft.com/office/drawing/2014/main" id="{D49892FD-370E-7E44-85BD-930F59C5EC31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1639314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>
              <a:extLst>
                <a:ext uri="{FF2B5EF4-FFF2-40B4-BE49-F238E27FC236}">
                  <a16:creationId xmlns:a16="http://schemas.microsoft.com/office/drawing/2014/main" id="{4F873F0B-0428-ED43-856A-44F08D3D4748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1984564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Arrow Connector 847">
              <a:extLst>
                <a:ext uri="{FF2B5EF4-FFF2-40B4-BE49-F238E27FC236}">
                  <a16:creationId xmlns:a16="http://schemas.microsoft.com/office/drawing/2014/main" id="{3BF4BE0F-C81D-2547-8E1B-DEBECDFB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1291494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Arrow Connector 848">
              <a:extLst>
                <a:ext uri="{FF2B5EF4-FFF2-40B4-BE49-F238E27FC236}">
                  <a16:creationId xmlns:a16="http://schemas.microsoft.com/office/drawing/2014/main" id="{78D98981-1786-2E45-821E-12B29F0B8ADA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1635423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Arrow Connector 849">
              <a:extLst>
                <a:ext uri="{FF2B5EF4-FFF2-40B4-BE49-F238E27FC236}">
                  <a16:creationId xmlns:a16="http://schemas.microsoft.com/office/drawing/2014/main" id="{A317AD94-3CF6-AD48-BFA8-367B6EEB24E2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198792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5FDBA71D-A3DE-1242-AE2F-F81ED4EC24FD}"/>
                </a:ext>
              </a:extLst>
            </p:cNvPr>
            <p:cNvSpPr txBox="1"/>
            <p:nvPr/>
          </p:nvSpPr>
          <p:spPr>
            <a:xfrm rot="16200000">
              <a:off x="3418359" y="2131412"/>
              <a:ext cx="494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8204C6E0-6317-6F48-B915-2C1871D8964B}"/>
                </a:ext>
              </a:extLst>
            </p:cNvPr>
            <p:cNvSpPr txBox="1"/>
            <p:nvPr/>
          </p:nvSpPr>
          <p:spPr>
            <a:xfrm rot="16200000">
              <a:off x="5747395" y="2131412"/>
              <a:ext cx="494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96B32059-0A8A-2D4E-B4DE-F85538DD9BC9}"/>
                </a:ext>
              </a:extLst>
            </p:cNvPr>
            <p:cNvSpPr/>
            <p:nvPr/>
          </p:nvSpPr>
          <p:spPr>
            <a:xfrm>
              <a:off x="3748237" y="2708435"/>
              <a:ext cx="2160062" cy="1426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19306442-BE5E-FD4D-B33A-A531AC44F81E}"/>
                </a:ext>
              </a:extLst>
            </p:cNvPr>
            <p:cNvSpPr/>
            <p:nvPr/>
          </p:nvSpPr>
          <p:spPr>
            <a:xfrm>
              <a:off x="4556441" y="2761805"/>
              <a:ext cx="558602" cy="133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TextBox 854">
              <a:extLst>
                <a:ext uri="{FF2B5EF4-FFF2-40B4-BE49-F238E27FC236}">
                  <a16:creationId xmlns:a16="http://schemas.microsoft.com/office/drawing/2014/main" id="{779C91E1-DB8E-D34E-87C6-E19421760452}"/>
                </a:ext>
              </a:extLst>
            </p:cNvPr>
            <p:cNvSpPr txBox="1"/>
            <p:nvPr/>
          </p:nvSpPr>
          <p:spPr>
            <a:xfrm>
              <a:off x="4496639" y="3042925"/>
              <a:ext cx="661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CPU cores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caches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MMUs</a:t>
              </a:r>
            </a:p>
          </p:txBody>
        </p: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71AA9224-8CB1-9241-8067-DC4D67894493}"/>
                </a:ext>
              </a:extLst>
            </p:cNvPr>
            <p:cNvGrpSpPr/>
            <p:nvPr/>
          </p:nvGrpSpPr>
          <p:grpSpPr>
            <a:xfrm>
              <a:off x="3795840" y="2726151"/>
              <a:ext cx="443990" cy="364150"/>
              <a:chOff x="2071402" y="3187873"/>
              <a:chExt cx="443990" cy="364150"/>
            </a:xfrm>
          </p:grpSpPr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A6FD649E-0E68-5142-B6ED-654965970FD8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992" name="TextBox 991">
                  <a:extLst>
                    <a:ext uri="{FF2B5EF4-FFF2-40B4-BE49-F238E27FC236}">
                      <a16:creationId xmlns:a16="http://schemas.microsoft.com/office/drawing/2014/main" id="{3F4CAB42-74F7-AE41-87E4-F4E6F7C5FF48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F4437ABA-3069-5A42-9820-36B91093020E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89" name="Group 988">
                <a:extLst>
                  <a:ext uri="{FF2B5EF4-FFF2-40B4-BE49-F238E27FC236}">
                    <a16:creationId xmlns:a16="http://schemas.microsoft.com/office/drawing/2014/main" id="{E88F3930-EAA0-D844-A89D-E90A7D600846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990" name="TextBox 989">
                  <a:extLst>
                    <a:ext uri="{FF2B5EF4-FFF2-40B4-BE49-F238E27FC236}">
                      <a16:creationId xmlns:a16="http://schemas.microsoft.com/office/drawing/2014/main" id="{9093F972-C0ED-744A-BA56-D850698779FC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991" name="Rectangle 990">
                  <a:extLst>
                    <a:ext uri="{FF2B5EF4-FFF2-40B4-BE49-F238E27FC236}">
                      <a16:creationId xmlns:a16="http://schemas.microsoft.com/office/drawing/2014/main" id="{9441F32C-690D-CA45-835F-09DA0E2EF020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57" name="Group 856">
              <a:extLst>
                <a:ext uri="{FF2B5EF4-FFF2-40B4-BE49-F238E27FC236}">
                  <a16:creationId xmlns:a16="http://schemas.microsoft.com/office/drawing/2014/main" id="{A022F57C-1F89-7349-B9B5-4CF47025AB8B}"/>
                </a:ext>
              </a:extLst>
            </p:cNvPr>
            <p:cNvGrpSpPr/>
            <p:nvPr/>
          </p:nvGrpSpPr>
          <p:grpSpPr>
            <a:xfrm>
              <a:off x="3795840" y="3071983"/>
              <a:ext cx="443990" cy="364150"/>
              <a:chOff x="2071402" y="3187873"/>
              <a:chExt cx="443990" cy="364150"/>
            </a:xfrm>
          </p:grpSpPr>
          <p:grpSp>
            <p:nvGrpSpPr>
              <p:cNvPr id="982" name="Group 981">
                <a:extLst>
                  <a:ext uri="{FF2B5EF4-FFF2-40B4-BE49-F238E27FC236}">
                    <a16:creationId xmlns:a16="http://schemas.microsoft.com/office/drawing/2014/main" id="{A727FF8E-D92C-4548-8863-3199D3D698F4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986" name="TextBox 985">
                  <a:extLst>
                    <a:ext uri="{FF2B5EF4-FFF2-40B4-BE49-F238E27FC236}">
                      <a16:creationId xmlns:a16="http://schemas.microsoft.com/office/drawing/2014/main" id="{244A8C67-6B77-7F41-A7E7-FA0646D9B026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7" name="Rectangle 986">
                  <a:extLst>
                    <a:ext uri="{FF2B5EF4-FFF2-40B4-BE49-F238E27FC236}">
                      <a16:creationId xmlns:a16="http://schemas.microsoft.com/office/drawing/2014/main" id="{9CBCB4D4-D934-B44D-870C-6C37A79C8E7C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83" name="Group 982">
                <a:extLst>
                  <a:ext uri="{FF2B5EF4-FFF2-40B4-BE49-F238E27FC236}">
                    <a16:creationId xmlns:a16="http://schemas.microsoft.com/office/drawing/2014/main" id="{CA06DEB2-CFA1-6D4E-BB58-5892C799E1E5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984" name="TextBox 983">
                  <a:extLst>
                    <a:ext uri="{FF2B5EF4-FFF2-40B4-BE49-F238E27FC236}">
                      <a16:creationId xmlns:a16="http://schemas.microsoft.com/office/drawing/2014/main" id="{97349627-A56C-BF4A-9504-4BD4DF52BE9B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985" name="Rectangle 984">
                  <a:extLst>
                    <a:ext uri="{FF2B5EF4-FFF2-40B4-BE49-F238E27FC236}">
                      <a16:creationId xmlns:a16="http://schemas.microsoft.com/office/drawing/2014/main" id="{04BCB8F7-96E6-C344-A0C1-E8CFFA9FEAD5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58" name="Group 857">
              <a:extLst>
                <a:ext uri="{FF2B5EF4-FFF2-40B4-BE49-F238E27FC236}">
                  <a16:creationId xmlns:a16="http://schemas.microsoft.com/office/drawing/2014/main" id="{D611D75B-5FE0-AA43-B924-1811D514FBE9}"/>
                </a:ext>
              </a:extLst>
            </p:cNvPr>
            <p:cNvGrpSpPr/>
            <p:nvPr/>
          </p:nvGrpSpPr>
          <p:grpSpPr>
            <a:xfrm>
              <a:off x="3795840" y="3417815"/>
              <a:ext cx="443990" cy="364150"/>
              <a:chOff x="2071402" y="3187873"/>
              <a:chExt cx="443990" cy="364150"/>
            </a:xfrm>
          </p:grpSpPr>
          <p:grpSp>
            <p:nvGrpSpPr>
              <p:cNvPr id="976" name="Group 975">
                <a:extLst>
                  <a:ext uri="{FF2B5EF4-FFF2-40B4-BE49-F238E27FC236}">
                    <a16:creationId xmlns:a16="http://schemas.microsoft.com/office/drawing/2014/main" id="{8C3175CF-608C-4F4E-9933-8869E0832B56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980" name="TextBox 979">
                  <a:extLst>
                    <a:ext uri="{FF2B5EF4-FFF2-40B4-BE49-F238E27FC236}">
                      <a16:creationId xmlns:a16="http://schemas.microsoft.com/office/drawing/2014/main" id="{D773FE40-45F9-5047-A889-756DA5E44443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A6E4B8CD-6062-B740-A39F-5610C4639A32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77" name="Group 976">
                <a:extLst>
                  <a:ext uri="{FF2B5EF4-FFF2-40B4-BE49-F238E27FC236}">
                    <a16:creationId xmlns:a16="http://schemas.microsoft.com/office/drawing/2014/main" id="{27700CD8-399E-A04B-B5C1-698CE30BCECA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978" name="TextBox 977">
                  <a:extLst>
                    <a:ext uri="{FF2B5EF4-FFF2-40B4-BE49-F238E27FC236}">
                      <a16:creationId xmlns:a16="http://schemas.microsoft.com/office/drawing/2014/main" id="{CC148E82-5F80-294B-BC88-BEFE3885ACE3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979" name="Rectangle 978">
                  <a:extLst>
                    <a:ext uri="{FF2B5EF4-FFF2-40B4-BE49-F238E27FC236}">
                      <a16:creationId xmlns:a16="http://schemas.microsoft.com/office/drawing/2014/main" id="{A759DF49-4F14-F64E-A367-AC7DDF4290CE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18B65FDC-0091-7E4E-B4CB-01F699BA39D2}"/>
                </a:ext>
              </a:extLst>
            </p:cNvPr>
            <p:cNvGrpSpPr/>
            <p:nvPr/>
          </p:nvGrpSpPr>
          <p:grpSpPr>
            <a:xfrm>
              <a:off x="3795840" y="3763647"/>
              <a:ext cx="443990" cy="364150"/>
              <a:chOff x="2071402" y="3187873"/>
              <a:chExt cx="443990" cy="364150"/>
            </a:xfrm>
          </p:grpSpPr>
          <p:grpSp>
            <p:nvGrpSpPr>
              <p:cNvPr id="970" name="Group 969">
                <a:extLst>
                  <a:ext uri="{FF2B5EF4-FFF2-40B4-BE49-F238E27FC236}">
                    <a16:creationId xmlns:a16="http://schemas.microsoft.com/office/drawing/2014/main" id="{1FF76022-A2C8-2F48-A659-B6B07D6F0C97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974" name="TextBox 973">
                  <a:extLst>
                    <a:ext uri="{FF2B5EF4-FFF2-40B4-BE49-F238E27FC236}">
                      <a16:creationId xmlns:a16="http://schemas.microsoft.com/office/drawing/2014/main" id="{BB70EA4E-9743-9148-B61F-7B9051F66F3C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5" name="Rectangle 974">
                  <a:extLst>
                    <a:ext uri="{FF2B5EF4-FFF2-40B4-BE49-F238E27FC236}">
                      <a16:creationId xmlns:a16="http://schemas.microsoft.com/office/drawing/2014/main" id="{41153CAF-2863-9B4A-AB0E-DC586D677B31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71" name="Group 970">
                <a:extLst>
                  <a:ext uri="{FF2B5EF4-FFF2-40B4-BE49-F238E27FC236}">
                    <a16:creationId xmlns:a16="http://schemas.microsoft.com/office/drawing/2014/main" id="{4A461FF8-0A50-B04A-900C-553232BC5380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972" name="TextBox 971">
                  <a:extLst>
                    <a:ext uri="{FF2B5EF4-FFF2-40B4-BE49-F238E27FC236}">
                      <a16:creationId xmlns:a16="http://schemas.microsoft.com/office/drawing/2014/main" id="{C49FF735-0F2B-0848-9863-F8BC6FAA0699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42128076-07F7-634A-B09B-EDC2397BC856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60" name="Group 859">
              <a:extLst>
                <a:ext uri="{FF2B5EF4-FFF2-40B4-BE49-F238E27FC236}">
                  <a16:creationId xmlns:a16="http://schemas.microsoft.com/office/drawing/2014/main" id="{77725E5F-6191-4C4A-8F18-8C9949BB824C}"/>
                </a:ext>
              </a:extLst>
            </p:cNvPr>
            <p:cNvGrpSpPr/>
            <p:nvPr/>
          </p:nvGrpSpPr>
          <p:grpSpPr>
            <a:xfrm>
              <a:off x="4207379" y="2730520"/>
              <a:ext cx="327268" cy="346764"/>
              <a:chOff x="2482939" y="3192242"/>
              <a:chExt cx="327268" cy="346764"/>
            </a:xfrm>
          </p:grpSpPr>
          <p:grpSp>
            <p:nvGrpSpPr>
              <p:cNvPr id="964" name="Group 963">
                <a:extLst>
                  <a:ext uri="{FF2B5EF4-FFF2-40B4-BE49-F238E27FC236}">
                    <a16:creationId xmlns:a16="http://schemas.microsoft.com/office/drawing/2014/main" id="{028C21E6-0256-8C43-B944-D19EBC763DF1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968" name="TextBox 967">
                  <a:extLst>
                    <a:ext uri="{FF2B5EF4-FFF2-40B4-BE49-F238E27FC236}">
                      <a16:creationId xmlns:a16="http://schemas.microsoft.com/office/drawing/2014/main" id="{0DF4D235-1333-5A46-813E-9EBE31221691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69" name="Rectangle 968">
                  <a:extLst>
                    <a:ext uri="{FF2B5EF4-FFF2-40B4-BE49-F238E27FC236}">
                      <a16:creationId xmlns:a16="http://schemas.microsoft.com/office/drawing/2014/main" id="{6E12684B-F1D2-4547-9903-A85C99058A5B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65" name="Group 964">
                <a:extLst>
                  <a:ext uri="{FF2B5EF4-FFF2-40B4-BE49-F238E27FC236}">
                    <a16:creationId xmlns:a16="http://schemas.microsoft.com/office/drawing/2014/main" id="{D99FDB09-5B09-4A41-A164-78A78688A345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966" name="TextBox 965">
                  <a:extLst>
                    <a:ext uri="{FF2B5EF4-FFF2-40B4-BE49-F238E27FC236}">
                      <a16:creationId xmlns:a16="http://schemas.microsoft.com/office/drawing/2014/main" id="{105C578E-DCDC-144A-903C-53A227A15816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67" name="Rectangle 966">
                  <a:extLst>
                    <a:ext uri="{FF2B5EF4-FFF2-40B4-BE49-F238E27FC236}">
                      <a16:creationId xmlns:a16="http://schemas.microsoft.com/office/drawing/2014/main" id="{FE96496E-F8A3-014E-A2FE-E37F0E15CC51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61" name="Group 860">
              <a:extLst>
                <a:ext uri="{FF2B5EF4-FFF2-40B4-BE49-F238E27FC236}">
                  <a16:creationId xmlns:a16="http://schemas.microsoft.com/office/drawing/2014/main" id="{F2A4CE56-04E8-4643-925F-75A6F819CE47}"/>
                </a:ext>
              </a:extLst>
            </p:cNvPr>
            <p:cNvGrpSpPr/>
            <p:nvPr/>
          </p:nvGrpSpPr>
          <p:grpSpPr>
            <a:xfrm>
              <a:off x="4207379" y="3078422"/>
              <a:ext cx="327268" cy="346764"/>
              <a:chOff x="2482939" y="3192242"/>
              <a:chExt cx="327268" cy="346764"/>
            </a:xfrm>
          </p:grpSpPr>
          <p:grpSp>
            <p:nvGrpSpPr>
              <p:cNvPr id="958" name="Group 957">
                <a:extLst>
                  <a:ext uri="{FF2B5EF4-FFF2-40B4-BE49-F238E27FC236}">
                    <a16:creationId xmlns:a16="http://schemas.microsoft.com/office/drawing/2014/main" id="{23291BBC-4F29-3C4F-9E7E-B95DF6004202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962" name="TextBox 961">
                  <a:extLst>
                    <a:ext uri="{FF2B5EF4-FFF2-40B4-BE49-F238E27FC236}">
                      <a16:creationId xmlns:a16="http://schemas.microsoft.com/office/drawing/2014/main" id="{04233C4E-6B67-9148-A4B8-8BF017DD5589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F96EA9E9-8338-E34B-91AF-04344705FD5F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59" name="Group 958">
                <a:extLst>
                  <a:ext uri="{FF2B5EF4-FFF2-40B4-BE49-F238E27FC236}">
                    <a16:creationId xmlns:a16="http://schemas.microsoft.com/office/drawing/2014/main" id="{24987944-76D8-424A-BE93-FA34DE9692D4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960" name="TextBox 959">
                  <a:extLst>
                    <a:ext uri="{FF2B5EF4-FFF2-40B4-BE49-F238E27FC236}">
                      <a16:creationId xmlns:a16="http://schemas.microsoft.com/office/drawing/2014/main" id="{D6432741-562B-724C-8FBF-17F0EFE4054C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61" name="Rectangle 960">
                  <a:extLst>
                    <a:ext uri="{FF2B5EF4-FFF2-40B4-BE49-F238E27FC236}">
                      <a16:creationId xmlns:a16="http://schemas.microsoft.com/office/drawing/2014/main" id="{23F620A2-2124-2E4E-9C4D-5CA8D318F170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62" name="Group 861">
              <a:extLst>
                <a:ext uri="{FF2B5EF4-FFF2-40B4-BE49-F238E27FC236}">
                  <a16:creationId xmlns:a16="http://schemas.microsoft.com/office/drawing/2014/main" id="{536E5568-58E2-7342-B7C4-B9CC2A4B9639}"/>
                </a:ext>
              </a:extLst>
            </p:cNvPr>
            <p:cNvGrpSpPr/>
            <p:nvPr/>
          </p:nvGrpSpPr>
          <p:grpSpPr>
            <a:xfrm>
              <a:off x="4207379" y="3422766"/>
              <a:ext cx="327268" cy="346764"/>
              <a:chOff x="2482939" y="3192242"/>
              <a:chExt cx="327268" cy="346764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F8125216-90F0-3943-B541-3E50B7B39CEB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956" name="TextBox 955">
                  <a:extLst>
                    <a:ext uri="{FF2B5EF4-FFF2-40B4-BE49-F238E27FC236}">
                      <a16:creationId xmlns:a16="http://schemas.microsoft.com/office/drawing/2014/main" id="{FA02AB8D-6F31-CB4A-9D28-286AB7E58D92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57" name="Rectangle 956">
                  <a:extLst>
                    <a:ext uri="{FF2B5EF4-FFF2-40B4-BE49-F238E27FC236}">
                      <a16:creationId xmlns:a16="http://schemas.microsoft.com/office/drawing/2014/main" id="{31411143-7C27-494D-ADB8-7403591C4616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E94E58C9-C8D9-594C-8C0E-FCE97BB6F319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954" name="TextBox 953">
                  <a:extLst>
                    <a:ext uri="{FF2B5EF4-FFF2-40B4-BE49-F238E27FC236}">
                      <a16:creationId xmlns:a16="http://schemas.microsoft.com/office/drawing/2014/main" id="{F7E0B62E-B2B3-6F4A-A868-5279B822CDEB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55" name="Rectangle 954">
                  <a:extLst>
                    <a:ext uri="{FF2B5EF4-FFF2-40B4-BE49-F238E27FC236}">
                      <a16:creationId xmlns:a16="http://schemas.microsoft.com/office/drawing/2014/main" id="{7369A1EB-D2C4-164B-B5D9-539498A21DF3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63" name="Group 862">
              <a:extLst>
                <a:ext uri="{FF2B5EF4-FFF2-40B4-BE49-F238E27FC236}">
                  <a16:creationId xmlns:a16="http://schemas.microsoft.com/office/drawing/2014/main" id="{F214BFAA-9549-3B4E-BB4A-FD9FF63652C5}"/>
                </a:ext>
              </a:extLst>
            </p:cNvPr>
            <p:cNvGrpSpPr/>
            <p:nvPr/>
          </p:nvGrpSpPr>
          <p:grpSpPr>
            <a:xfrm>
              <a:off x="4207379" y="3763551"/>
              <a:ext cx="327268" cy="346764"/>
              <a:chOff x="2482939" y="3192242"/>
              <a:chExt cx="327268" cy="346764"/>
            </a:xfrm>
          </p:grpSpPr>
          <p:grpSp>
            <p:nvGrpSpPr>
              <p:cNvPr id="946" name="Group 945">
                <a:extLst>
                  <a:ext uri="{FF2B5EF4-FFF2-40B4-BE49-F238E27FC236}">
                    <a16:creationId xmlns:a16="http://schemas.microsoft.com/office/drawing/2014/main" id="{107185C6-8A4E-444D-996B-036BA3D8B9B6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950" name="TextBox 949">
                  <a:extLst>
                    <a:ext uri="{FF2B5EF4-FFF2-40B4-BE49-F238E27FC236}">
                      <a16:creationId xmlns:a16="http://schemas.microsoft.com/office/drawing/2014/main" id="{6871AD84-2634-214F-9304-7371CAF0A99D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51" name="Rectangle 950">
                  <a:extLst>
                    <a:ext uri="{FF2B5EF4-FFF2-40B4-BE49-F238E27FC236}">
                      <a16:creationId xmlns:a16="http://schemas.microsoft.com/office/drawing/2014/main" id="{455E1245-2BE1-C84A-8BFF-D0AA468F7BBA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47" name="Group 946">
                <a:extLst>
                  <a:ext uri="{FF2B5EF4-FFF2-40B4-BE49-F238E27FC236}">
                    <a16:creationId xmlns:a16="http://schemas.microsoft.com/office/drawing/2014/main" id="{7AEC3B6A-7106-8A48-8E51-15FA9739F870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948" name="TextBox 947">
                  <a:extLst>
                    <a:ext uri="{FF2B5EF4-FFF2-40B4-BE49-F238E27FC236}">
                      <a16:creationId xmlns:a16="http://schemas.microsoft.com/office/drawing/2014/main" id="{E660C35E-7EF8-A344-B6B7-528100AA4BD6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49" name="Rectangle 948">
                  <a:extLst>
                    <a:ext uri="{FF2B5EF4-FFF2-40B4-BE49-F238E27FC236}">
                      <a16:creationId xmlns:a16="http://schemas.microsoft.com/office/drawing/2014/main" id="{A984979E-BBBA-C34A-9601-62D2CA2DA961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</p:grpSp>
        </p:grp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E5063D74-8F50-B248-9CC0-CACDA242B5C3}"/>
                </a:ext>
              </a:extLst>
            </p:cNvPr>
            <p:cNvGrpSpPr/>
            <p:nvPr/>
          </p:nvGrpSpPr>
          <p:grpSpPr>
            <a:xfrm>
              <a:off x="5114075" y="2729926"/>
              <a:ext cx="327268" cy="346764"/>
              <a:chOff x="2482939" y="3192242"/>
              <a:chExt cx="327268" cy="346764"/>
            </a:xfrm>
          </p:grpSpPr>
          <p:grpSp>
            <p:nvGrpSpPr>
              <p:cNvPr id="940" name="Group 939">
                <a:extLst>
                  <a:ext uri="{FF2B5EF4-FFF2-40B4-BE49-F238E27FC236}">
                    <a16:creationId xmlns:a16="http://schemas.microsoft.com/office/drawing/2014/main" id="{1FD9DC86-1D4C-CE41-9E4F-30F665EA78F3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944" name="TextBox 943">
                  <a:extLst>
                    <a:ext uri="{FF2B5EF4-FFF2-40B4-BE49-F238E27FC236}">
                      <a16:creationId xmlns:a16="http://schemas.microsoft.com/office/drawing/2014/main" id="{E789AEA7-6BCC-244E-94CA-1D9BD78D32EF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B44E6BA5-F1A4-4346-9B73-D32886669E11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41" name="Group 940">
                <a:extLst>
                  <a:ext uri="{FF2B5EF4-FFF2-40B4-BE49-F238E27FC236}">
                    <a16:creationId xmlns:a16="http://schemas.microsoft.com/office/drawing/2014/main" id="{D6323C5C-1953-D945-B41A-CA708B25A020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942" name="TextBox 941">
                  <a:extLst>
                    <a:ext uri="{FF2B5EF4-FFF2-40B4-BE49-F238E27FC236}">
                      <a16:creationId xmlns:a16="http://schemas.microsoft.com/office/drawing/2014/main" id="{7BE4F3DF-4167-0B40-8911-B4894D57E6D3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43" name="Rectangle 942">
                  <a:extLst>
                    <a:ext uri="{FF2B5EF4-FFF2-40B4-BE49-F238E27FC236}">
                      <a16:creationId xmlns:a16="http://schemas.microsoft.com/office/drawing/2014/main" id="{C9FC9A96-C2C2-D44C-A664-C504395A2270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65" name="Group 864">
              <a:extLst>
                <a:ext uri="{FF2B5EF4-FFF2-40B4-BE49-F238E27FC236}">
                  <a16:creationId xmlns:a16="http://schemas.microsoft.com/office/drawing/2014/main" id="{CD9A8DC7-B90C-8445-9730-186BAA49EF1D}"/>
                </a:ext>
              </a:extLst>
            </p:cNvPr>
            <p:cNvGrpSpPr/>
            <p:nvPr/>
          </p:nvGrpSpPr>
          <p:grpSpPr>
            <a:xfrm>
              <a:off x="5114075" y="3077828"/>
              <a:ext cx="327268" cy="346764"/>
              <a:chOff x="2482939" y="3192242"/>
              <a:chExt cx="327268" cy="346764"/>
            </a:xfrm>
          </p:grpSpPr>
          <p:grpSp>
            <p:nvGrpSpPr>
              <p:cNvPr id="934" name="Group 933">
                <a:extLst>
                  <a:ext uri="{FF2B5EF4-FFF2-40B4-BE49-F238E27FC236}">
                    <a16:creationId xmlns:a16="http://schemas.microsoft.com/office/drawing/2014/main" id="{CAFF108A-FDDE-234A-8479-34DF37327FC1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938" name="TextBox 937">
                  <a:extLst>
                    <a:ext uri="{FF2B5EF4-FFF2-40B4-BE49-F238E27FC236}">
                      <a16:creationId xmlns:a16="http://schemas.microsoft.com/office/drawing/2014/main" id="{B7FAF466-5406-2942-911E-0B558201C7F4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39" name="Rectangle 938">
                  <a:extLst>
                    <a:ext uri="{FF2B5EF4-FFF2-40B4-BE49-F238E27FC236}">
                      <a16:creationId xmlns:a16="http://schemas.microsoft.com/office/drawing/2014/main" id="{E1C7DE7B-9B62-E243-AFF6-D86DEE33AF4D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35" name="Group 934">
                <a:extLst>
                  <a:ext uri="{FF2B5EF4-FFF2-40B4-BE49-F238E27FC236}">
                    <a16:creationId xmlns:a16="http://schemas.microsoft.com/office/drawing/2014/main" id="{2F17B242-6DE7-5C4F-8875-828ADCB84AD0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936" name="TextBox 935">
                  <a:extLst>
                    <a:ext uri="{FF2B5EF4-FFF2-40B4-BE49-F238E27FC236}">
                      <a16:creationId xmlns:a16="http://schemas.microsoft.com/office/drawing/2014/main" id="{0C420B51-FF23-EA49-95C0-25B3735BBFC2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37" name="Rectangle 936">
                  <a:extLst>
                    <a:ext uri="{FF2B5EF4-FFF2-40B4-BE49-F238E27FC236}">
                      <a16:creationId xmlns:a16="http://schemas.microsoft.com/office/drawing/2014/main" id="{012F6FE7-7780-3C44-8728-B7CB771F55AA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F12621E3-BEE0-E344-B6DA-B4DE6F2FE866}"/>
                </a:ext>
              </a:extLst>
            </p:cNvPr>
            <p:cNvGrpSpPr/>
            <p:nvPr/>
          </p:nvGrpSpPr>
          <p:grpSpPr>
            <a:xfrm>
              <a:off x="5114075" y="3422172"/>
              <a:ext cx="327268" cy="346764"/>
              <a:chOff x="2482939" y="3192242"/>
              <a:chExt cx="327268" cy="346764"/>
            </a:xfrm>
          </p:grpSpPr>
          <p:grpSp>
            <p:nvGrpSpPr>
              <p:cNvPr id="928" name="Group 927">
                <a:extLst>
                  <a:ext uri="{FF2B5EF4-FFF2-40B4-BE49-F238E27FC236}">
                    <a16:creationId xmlns:a16="http://schemas.microsoft.com/office/drawing/2014/main" id="{543C2E5B-FBA3-7A4E-999D-EE6FAACE7757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932" name="TextBox 931">
                  <a:extLst>
                    <a:ext uri="{FF2B5EF4-FFF2-40B4-BE49-F238E27FC236}">
                      <a16:creationId xmlns:a16="http://schemas.microsoft.com/office/drawing/2014/main" id="{9A621FD9-2461-674C-836A-87E4727058D5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33" name="Rectangle 932">
                  <a:extLst>
                    <a:ext uri="{FF2B5EF4-FFF2-40B4-BE49-F238E27FC236}">
                      <a16:creationId xmlns:a16="http://schemas.microsoft.com/office/drawing/2014/main" id="{5AA8CE14-0E5C-5142-B110-37B42BC2DFE0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29" name="Group 928">
                <a:extLst>
                  <a:ext uri="{FF2B5EF4-FFF2-40B4-BE49-F238E27FC236}">
                    <a16:creationId xmlns:a16="http://schemas.microsoft.com/office/drawing/2014/main" id="{483D79C9-9E9F-164A-B811-CB802EEF4069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930" name="TextBox 929">
                  <a:extLst>
                    <a:ext uri="{FF2B5EF4-FFF2-40B4-BE49-F238E27FC236}">
                      <a16:creationId xmlns:a16="http://schemas.microsoft.com/office/drawing/2014/main" id="{86B19698-3001-1D4A-87D6-EB1955ECA935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31" name="Rectangle 930">
                  <a:extLst>
                    <a:ext uri="{FF2B5EF4-FFF2-40B4-BE49-F238E27FC236}">
                      <a16:creationId xmlns:a16="http://schemas.microsoft.com/office/drawing/2014/main" id="{DB9746B0-3A3F-4D4E-83C6-0177228BBAB8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67" name="Group 866">
              <a:extLst>
                <a:ext uri="{FF2B5EF4-FFF2-40B4-BE49-F238E27FC236}">
                  <a16:creationId xmlns:a16="http://schemas.microsoft.com/office/drawing/2014/main" id="{E3E2D401-EA64-AC42-A239-D2C741F6FEDF}"/>
                </a:ext>
              </a:extLst>
            </p:cNvPr>
            <p:cNvGrpSpPr/>
            <p:nvPr/>
          </p:nvGrpSpPr>
          <p:grpSpPr>
            <a:xfrm>
              <a:off x="5114075" y="3762957"/>
              <a:ext cx="327268" cy="346764"/>
              <a:chOff x="2482939" y="3192242"/>
              <a:chExt cx="327268" cy="346764"/>
            </a:xfrm>
          </p:grpSpPr>
          <p:grpSp>
            <p:nvGrpSpPr>
              <p:cNvPr id="922" name="Group 921">
                <a:extLst>
                  <a:ext uri="{FF2B5EF4-FFF2-40B4-BE49-F238E27FC236}">
                    <a16:creationId xmlns:a16="http://schemas.microsoft.com/office/drawing/2014/main" id="{43FD048A-EC86-A342-AE5D-3D5B87190F9F}"/>
                  </a:ext>
                </a:extLst>
              </p:cNvPr>
              <p:cNvGrpSpPr/>
              <p:nvPr/>
            </p:nvGrpSpPr>
            <p:grpSpPr>
              <a:xfrm>
                <a:off x="2482939" y="3192242"/>
                <a:ext cx="327268" cy="215444"/>
                <a:chOff x="1957674" y="3355520"/>
                <a:chExt cx="327268" cy="309142"/>
              </a:xfrm>
            </p:grpSpPr>
            <p:sp>
              <p:nvSpPr>
                <p:cNvPr id="926" name="TextBox 925">
                  <a:extLst>
                    <a:ext uri="{FF2B5EF4-FFF2-40B4-BE49-F238E27FC236}">
                      <a16:creationId xmlns:a16="http://schemas.microsoft.com/office/drawing/2014/main" id="{3579B2CC-A794-F446-878F-419613F89A27}"/>
                    </a:ext>
                  </a:extLst>
                </p:cNvPr>
                <p:cNvSpPr txBox="1"/>
                <p:nvPr/>
              </p:nvSpPr>
              <p:spPr>
                <a:xfrm>
                  <a:off x="1957674" y="3355520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14BB0C24-6833-5E45-BAFF-24FE190C65F3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23" name="Group 922">
                <a:extLst>
                  <a:ext uri="{FF2B5EF4-FFF2-40B4-BE49-F238E27FC236}">
                    <a16:creationId xmlns:a16="http://schemas.microsoft.com/office/drawing/2014/main" id="{CF21BD0C-5011-3640-A0F5-ADB0EC942074}"/>
                  </a:ext>
                </a:extLst>
              </p:cNvPr>
              <p:cNvGrpSpPr/>
              <p:nvPr/>
            </p:nvGrpSpPr>
            <p:grpSpPr>
              <a:xfrm>
                <a:off x="2482939" y="3323562"/>
                <a:ext cx="327268" cy="215444"/>
                <a:chOff x="1958268" y="3350799"/>
                <a:chExt cx="327268" cy="309142"/>
              </a:xfrm>
            </p:grpSpPr>
            <p:sp>
              <p:nvSpPr>
                <p:cNvPr id="924" name="TextBox 923">
                  <a:extLst>
                    <a:ext uri="{FF2B5EF4-FFF2-40B4-BE49-F238E27FC236}">
                      <a16:creationId xmlns:a16="http://schemas.microsoft.com/office/drawing/2014/main" id="{C272C158-8D9D-3F4F-8A92-72110143B011}"/>
                    </a:ext>
                  </a:extLst>
                </p:cNvPr>
                <p:cNvSpPr txBox="1"/>
                <p:nvPr/>
              </p:nvSpPr>
              <p:spPr>
                <a:xfrm>
                  <a:off x="1958268" y="3350799"/>
                  <a:ext cx="327268" cy="3091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/>
                    <a:t>acc</a:t>
                  </a:r>
                  <a:endParaRPr lang="en-US" sz="1000" dirty="0"/>
                </a:p>
              </p:txBody>
            </p:sp>
            <p:sp>
              <p:nvSpPr>
                <p:cNvPr id="925" name="Rectangle 924">
                  <a:extLst>
                    <a:ext uri="{FF2B5EF4-FFF2-40B4-BE49-F238E27FC236}">
                      <a16:creationId xmlns:a16="http://schemas.microsoft.com/office/drawing/2014/main" id="{2747767F-B636-244F-9BEC-7BD073A4E64D}"/>
                    </a:ext>
                  </a:extLst>
                </p:cNvPr>
                <p:cNvSpPr/>
                <p:nvPr/>
              </p:nvSpPr>
              <p:spPr>
                <a:xfrm>
                  <a:off x="2000451" y="3443081"/>
                  <a:ext cx="245947" cy="1564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5BC809DF-132C-9443-81AB-F85FC723E9EE}"/>
                </a:ext>
              </a:extLst>
            </p:cNvPr>
            <p:cNvGrpSpPr/>
            <p:nvPr/>
          </p:nvGrpSpPr>
          <p:grpSpPr>
            <a:xfrm>
              <a:off x="5416894" y="2725558"/>
              <a:ext cx="443990" cy="364150"/>
              <a:chOff x="2071402" y="3187873"/>
              <a:chExt cx="443990" cy="364150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C7518DFA-827D-9340-A20C-47C49045F63E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920" name="TextBox 919">
                  <a:extLst>
                    <a:ext uri="{FF2B5EF4-FFF2-40B4-BE49-F238E27FC236}">
                      <a16:creationId xmlns:a16="http://schemas.microsoft.com/office/drawing/2014/main" id="{618DAA49-7D47-3C48-BC58-1239F6D1EF21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A594E3BF-0A41-034A-AA69-D850CA28424E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E37B7AC4-A9C0-854C-BE0F-3D2B2838B680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918" name="TextBox 917">
                  <a:extLst>
                    <a:ext uri="{FF2B5EF4-FFF2-40B4-BE49-F238E27FC236}">
                      <a16:creationId xmlns:a16="http://schemas.microsoft.com/office/drawing/2014/main" id="{4BBB100D-D3CD-F149-94C6-82AA356A831D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5A26746B-8B19-D64E-92C0-88564020C0F2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69" name="Group 868">
              <a:extLst>
                <a:ext uri="{FF2B5EF4-FFF2-40B4-BE49-F238E27FC236}">
                  <a16:creationId xmlns:a16="http://schemas.microsoft.com/office/drawing/2014/main" id="{75D11F0A-F394-EF4B-B89B-3B4D4115CA2C}"/>
                </a:ext>
              </a:extLst>
            </p:cNvPr>
            <p:cNvGrpSpPr/>
            <p:nvPr/>
          </p:nvGrpSpPr>
          <p:grpSpPr>
            <a:xfrm>
              <a:off x="5416894" y="3071390"/>
              <a:ext cx="443990" cy="364150"/>
              <a:chOff x="2071402" y="3187873"/>
              <a:chExt cx="443990" cy="364150"/>
            </a:xfrm>
          </p:grpSpPr>
          <p:grpSp>
            <p:nvGrpSpPr>
              <p:cNvPr id="910" name="Group 909">
                <a:extLst>
                  <a:ext uri="{FF2B5EF4-FFF2-40B4-BE49-F238E27FC236}">
                    <a16:creationId xmlns:a16="http://schemas.microsoft.com/office/drawing/2014/main" id="{EF7A457F-2F21-2E47-8AEF-0A94A044E6DF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914" name="TextBox 913">
                  <a:extLst>
                    <a:ext uri="{FF2B5EF4-FFF2-40B4-BE49-F238E27FC236}">
                      <a16:creationId xmlns:a16="http://schemas.microsoft.com/office/drawing/2014/main" id="{D4F31228-5F92-BB44-9CD5-408D47163362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15" name="Rectangle 914">
                  <a:extLst>
                    <a:ext uri="{FF2B5EF4-FFF2-40B4-BE49-F238E27FC236}">
                      <a16:creationId xmlns:a16="http://schemas.microsoft.com/office/drawing/2014/main" id="{24834624-8D2F-4345-B4CB-A0D4180B1BE5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11" name="Group 910">
                <a:extLst>
                  <a:ext uri="{FF2B5EF4-FFF2-40B4-BE49-F238E27FC236}">
                    <a16:creationId xmlns:a16="http://schemas.microsoft.com/office/drawing/2014/main" id="{5F3E88FB-855F-E24F-B6BA-280DD88A551D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912" name="TextBox 911">
                  <a:extLst>
                    <a:ext uri="{FF2B5EF4-FFF2-40B4-BE49-F238E27FC236}">
                      <a16:creationId xmlns:a16="http://schemas.microsoft.com/office/drawing/2014/main" id="{9F245D4F-EE29-714F-913C-93010224EDFA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913" name="Rectangle 912">
                  <a:extLst>
                    <a:ext uri="{FF2B5EF4-FFF2-40B4-BE49-F238E27FC236}">
                      <a16:creationId xmlns:a16="http://schemas.microsoft.com/office/drawing/2014/main" id="{9121832D-C7FA-664A-A988-984E5DA50762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70" name="Group 869">
              <a:extLst>
                <a:ext uri="{FF2B5EF4-FFF2-40B4-BE49-F238E27FC236}">
                  <a16:creationId xmlns:a16="http://schemas.microsoft.com/office/drawing/2014/main" id="{EFAF4431-97CE-E748-82AA-9EAA8D6AF47E}"/>
                </a:ext>
              </a:extLst>
            </p:cNvPr>
            <p:cNvGrpSpPr/>
            <p:nvPr/>
          </p:nvGrpSpPr>
          <p:grpSpPr>
            <a:xfrm>
              <a:off x="5416894" y="3417222"/>
              <a:ext cx="443990" cy="364150"/>
              <a:chOff x="2071402" y="3187873"/>
              <a:chExt cx="443990" cy="364150"/>
            </a:xfrm>
          </p:grpSpPr>
          <p:grpSp>
            <p:nvGrpSpPr>
              <p:cNvPr id="904" name="Group 903">
                <a:extLst>
                  <a:ext uri="{FF2B5EF4-FFF2-40B4-BE49-F238E27FC236}">
                    <a16:creationId xmlns:a16="http://schemas.microsoft.com/office/drawing/2014/main" id="{B2C132FB-2363-534B-A57C-DF58DC45EA42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908" name="TextBox 907">
                  <a:extLst>
                    <a:ext uri="{FF2B5EF4-FFF2-40B4-BE49-F238E27FC236}">
                      <a16:creationId xmlns:a16="http://schemas.microsoft.com/office/drawing/2014/main" id="{2359B3ED-F131-C948-A2D6-421AEC4B7BAC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09" name="Rectangle 908">
                  <a:extLst>
                    <a:ext uri="{FF2B5EF4-FFF2-40B4-BE49-F238E27FC236}">
                      <a16:creationId xmlns:a16="http://schemas.microsoft.com/office/drawing/2014/main" id="{185D990F-8F37-A64B-A895-B576B92AC070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905" name="Group 904">
                <a:extLst>
                  <a:ext uri="{FF2B5EF4-FFF2-40B4-BE49-F238E27FC236}">
                    <a16:creationId xmlns:a16="http://schemas.microsoft.com/office/drawing/2014/main" id="{35A385F4-F4E7-BA4C-A24A-3FA7BECE955C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906" name="TextBox 905">
                  <a:extLst>
                    <a:ext uri="{FF2B5EF4-FFF2-40B4-BE49-F238E27FC236}">
                      <a16:creationId xmlns:a16="http://schemas.microsoft.com/office/drawing/2014/main" id="{4A860CD4-EDD4-4B47-8ACD-AD310E619606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907" name="Rectangle 906">
                  <a:extLst>
                    <a:ext uri="{FF2B5EF4-FFF2-40B4-BE49-F238E27FC236}">
                      <a16:creationId xmlns:a16="http://schemas.microsoft.com/office/drawing/2014/main" id="{E83AE1EA-4CEC-444C-BB98-745CBC55B3B9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grpSp>
          <p:nvGrpSpPr>
            <p:cNvPr id="871" name="Group 870">
              <a:extLst>
                <a:ext uri="{FF2B5EF4-FFF2-40B4-BE49-F238E27FC236}">
                  <a16:creationId xmlns:a16="http://schemas.microsoft.com/office/drawing/2014/main" id="{67185085-6875-6A43-8540-40A510739A05}"/>
                </a:ext>
              </a:extLst>
            </p:cNvPr>
            <p:cNvGrpSpPr/>
            <p:nvPr/>
          </p:nvGrpSpPr>
          <p:grpSpPr>
            <a:xfrm>
              <a:off x="5416894" y="3763054"/>
              <a:ext cx="443990" cy="364150"/>
              <a:chOff x="2071402" y="3187873"/>
              <a:chExt cx="443990" cy="364150"/>
            </a:xfrm>
          </p:grpSpPr>
          <p:grpSp>
            <p:nvGrpSpPr>
              <p:cNvPr id="898" name="Group 897">
                <a:extLst>
                  <a:ext uri="{FF2B5EF4-FFF2-40B4-BE49-F238E27FC236}">
                    <a16:creationId xmlns:a16="http://schemas.microsoft.com/office/drawing/2014/main" id="{ED6C44F1-D3F5-9B4A-887A-DF5DA91791EC}"/>
                  </a:ext>
                </a:extLst>
              </p:cNvPr>
              <p:cNvGrpSpPr/>
              <p:nvPr/>
            </p:nvGrpSpPr>
            <p:grpSpPr>
              <a:xfrm>
                <a:off x="2071402" y="3336579"/>
                <a:ext cx="443989" cy="215444"/>
                <a:chOff x="1976057" y="3366114"/>
                <a:chExt cx="443989" cy="215444"/>
              </a:xfrm>
            </p:grpSpPr>
            <p:sp>
              <p:nvSpPr>
                <p:cNvPr id="902" name="TextBox 901">
                  <a:extLst>
                    <a:ext uri="{FF2B5EF4-FFF2-40B4-BE49-F238E27FC236}">
                      <a16:creationId xmlns:a16="http://schemas.microsoft.com/office/drawing/2014/main" id="{094AC7F6-86B2-6640-9559-EAEE8F6F328D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FF0000"/>
                      </a:solidFill>
                    </a:rPr>
                    <a:t>MMU</a:t>
                  </a: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03" name="Rectangle 902">
                  <a:extLst>
                    <a:ext uri="{FF2B5EF4-FFF2-40B4-BE49-F238E27FC236}">
                      <a16:creationId xmlns:a16="http://schemas.microsoft.com/office/drawing/2014/main" id="{23ECCBDB-E547-EF49-947D-81FA4ABE38DB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899" name="Group 898">
                <a:extLst>
                  <a:ext uri="{FF2B5EF4-FFF2-40B4-BE49-F238E27FC236}">
                    <a16:creationId xmlns:a16="http://schemas.microsoft.com/office/drawing/2014/main" id="{AE16CAB7-979A-EC42-BC02-43A9DA689FB7}"/>
                  </a:ext>
                </a:extLst>
              </p:cNvPr>
              <p:cNvGrpSpPr/>
              <p:nvPr/>
            </p:nvGrpSpPr>
            <p:grpSpPr>
              <a:xfrm>
                <a:off x="2071403" y="3187873"/>
                <a:ext cx="443989" cy="215444"/>
                <a:chOff x="1976057" y="3366114"/>
                <a:chExt cx="443989" cy="215444"/>
              </a:xfrm>
            </p:grpSpPr>
            <p:sp>
              <p:nvSpPr>
                <p:cNvPr id="900" name="TextBox 899">
                  <a:extLst>
                    <a:ext uri="{FF2B5EF4-FFF2-40B4-BE49-F238E27FC236}">
                      <a16:creationId xmlns:a16="http://schemas.microsoft.com/office/drawing/2014/main" id="{BF11BB5E-97E8-A54C-896B-198C2F35CA5A}"/>
                    </a:ext>
                  </a:extLst>
                </p:cNvPr>
                <p:cNvSpPr txBox="1"/>
                <p:nvPr/>
              </p:nvSpPr>
              <p:spPr>
                <a:xfrm>
                  <a:off x="1976057" y="3366114"/>
                  <a:ext cx="44398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MC</a:t>
                  </a:r>
                  <a:endParaRPr lang="en-US" sz="1000" dirty="0"/>
                </a:p>
              </p:txBody>
            </p:sp>
            <p:sp>
              <p:nvSpPr>
                <p:cNvPr id="901" name="Rectangle 900">
                  <a:extLst>
                    <a:ext uri="{FF2B5EF4-FFF2-40B4-BE49-F238E27FC236}">
                      <a16:creationId xmlns:a16="http://schemas.microsoft.com/office/drawing/2014/main" id="{0FF84548-01D6-DD4B-93B0-37C3C8397621}"/>
                    </a:ext>
                  </a:extLst>
                </p:cNvPr>
                <p:cNvSpPr/>
                <p:nvPr/>
              </p:nvSpPr>
              <p:spPr>
                <a:xfrm>
                  <a:off x="2000452" y="3402295"/>
                  <a:ext cx="395200" cy="14972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</p:grp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0DA9EE74-2FDA-AC4B-9199-D614F94EC2B0}"/>
                </a:ext>
              </a:extLst>
            </p:cNvPr>
            <p:cNvSpPr/>
            <p:nvPr/>
          </p:nvSpPr>
          <p:spPr>
            <a:xfrm>
              <a:off x="3309629" y="3822128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73" name="Rectangle 872">
              <a:extLst>
                <a:ext uri="{FF2B5EF4-FFF2-40B4-BE49-F238E27FC236}">
                  <a16:creationId xmlns:a16="http://schemas.microsoft.com/office/drawing/2014/main" id="{9DE1E95D-8FBA-634C-8D15-4836C7B034F8}"/>
                </a:ext>
              </a:extLst>
            </p:cNvPr>
            <p:cNvSpPr/>
            <p:nvPr/>
          </p:nvSpPr>
          <p:spPr>
            <a:xfrm>
              <a:off x="3309629" y="3091715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72A9F05D-A854-374D-8562-6AE1A539FCB6}"/>
                </a:ext>
              </a:extLst>
            </p:cNvPr>
            <p:cNvSpPr/>
            <p:nvPr/>
          </p:nvSpPr>
          <p:spPr>
            <a:xfrm>
              <a:off x="3309629" y="2726509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E422ECE9-02D0-DE43-9536-ABD449C12EB7}"/>
                </a:ext>
              </a:extLst>
            </p:cNvPr>
            <p:cNvSpPr/>
            <p:nvPr/>
          </p:nvSpPr>
          <p:spPr>
            <a:xfrm>
              <a:off x="3309629" y="3456921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88C830C9-0003-C74E-9699-EDE80A02D246}"/>
                </a:ext>
              </a:extLst>
            </p:cNvPr>
            <p:cNvSpPr txBox="1"/>
            <p:nvPr/>
          </p:nvSpPr>
          <p:spPr>
            <a:xfrm rot="16200000">
              <a:off x="3214698" y="3135225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77" name="TextBox 876">
              <a:extLst>
                <a:ext uri="{FF2B5EF4-FFF2-40B4-BE49-F238E27FC236}">
                  <a16:creationId xmlns:a16="http://schemas.microsoft.com/office/drawing/2014/main" id="{6C2741ED-B42C-2049-8486-924C6C85E15D}"/>
                </a:ext>
              </a:extLst>
            </p:cNvPr>
            <p:cNvSpPr txBox="1"/>
            <p:nvPr/>
          </p:nvSpPr>
          <p:spPr>
            <a:xfrm rot="16200000">
              <a:off x="3214698" y="3489934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78" name="TextBox 877">
              <a:extLst>
                <a:ext uri="{FF2B5EF4-FFF2-40B4-BE49-F238E27FC236}">
                  <a16:creationId xmlns:a16="http://schemas.microsoft.com/office/drawing/2014/main" id="{A952DDB8-31EC-1F49-B401-D9EF549F59AA}"/>
                </a:ext>
              </a:extLst>
            </p:cNvPr>
            <p:cNvSpPr txBox="1"/>
            <p:nvPr/>
          </p:nvSpPr>
          <p:spPr>
            <a:xfrm rot="16200000">
              <a:off x="3214698" y="3851062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B1236C60-BA1D-F640-91DA-4D608FEE6FD0}"/>
                </a:ext>
              </a:extLst>
            </p:cNvPr>
            <p:cNvSpPr txBox="1"/>
            <p:nvPr/>
          </p:nvSpPr>
          <p:spPr>
            <a:xfrm rot="16200000">
              <a:off x="3214698" y="2768693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880" name="Straight Arrow Connector 879">
              <a:extLst>
                <a:ext uri="{FF2B5EF4-FFF2-40B4-BE49-F238E27FC236}">
                  <a16:creationId xmlns:a16="http://schemas.microsoft.com/office/drawing/2014/main" id="{6573BAD6-DB6E-FE4F-8800-D77167CC0339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2835583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73402F9A-6594-B24E-99F1-3B02DE3DCD54}"/>
                </a:ext>
              </a:extLst>
            </p:cNvPr>
            <p:cNvSpPr/>
            <p:nvPr/>
          </p:nvSpPr>
          <p:spPr>
            <a:xfrm>
              <a:off x="6086112" y="3818979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82" name="Rectangle 881">
              <a:extLst>
                <a:ext uri="{FF2B5EF4-FFF2-40B4-BE49-F238E27FC236}">
                  <a16:creationId xmlns:a16="http://schemas.microsoft.com/office/drawing/2014/main" id="{2AE0CA30-B188-B247-891B-88CD2639C573}"/>
                </a:ext>
              </a:extLst>
            </p:cNvPr>
            <p:cNvSpPr/>
            <p:nvPr/>
          </p:nvSpPr>
          <p:spPr>
            <a:xfrm>
              <a:off x="6086112" y="3088566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31EC0F90-0FF6-F44B-90F3-E1AD610A1553}"/>
                </a:ext>
              </a:extLst>
            </p:cNvPr>
            <p:cNvSpPr/>
            <p:nvPr/>
          </p:nvSpPr>
          <p:spPr>
            <a:xfrm>
              <a:off x="6086112" y="2723360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3BEF67D3-C350-5945-8D22-7A37D245E2FB}"/>
                </a:ext>
              </a:extLst>
            </p:cNvPr>
            <p:cNvSpPr/>
            <p:nvPr/>
          </p:nvSpPr>
          <p:spPr>
            <a:xfrm>
              <a:off x="6086112" y="3453772"/>
              <a:ext cx="262857" cy="302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1386A979-7F28-9245-B7FF-7B331621C98E}"/>
                </a:ext>
              </a:extLst>
            </p:cNvPr>
            <p:cNvSpPr txBox="1"/>
            <p:nvPr/>
          </p:nvSpPr>
          <p:spPr>
            <a:xfrm rot="16200000">
              <a:off x="5991181" y="3132076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5659C25F-D3BD-D742-985E-A3548891AEA6}"/>
                </a:ext>
              </a:extLst>
            </p:cNvPr>
            <p:cNvSpPr txBox="1"/>
            <p:nvPr/>
          </p:nvSpPr>
          <p:spPr>
            <a:xfrm rot="16200000">
              <a:off x="5991181" y="3486785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F42A2161-9E11-6046-A78C-39FEE8EC6F63}"/>
                </a:ext>
              </a:extLst>
            </p:cNvPr>
            <p:cNvSpPr txBox="1"/>
            <p:nvPr/>
          </p:nvSpPr>
          <p:spPr>
            <a:xfrm rot="16200000">
              <a:off x="5991181" y="3847913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sp>
          <p:nvSpPr>
            <p:cNvPr id="888" name="TextBox 887">
              <a:extLst>
                <a:ext uri="{FF2B5EF4-FFF2-40B4-BE49-F238E27FC236}">
                  <a16:creationId xmlns:a16="http://schemas.microsoft.com/office/drawing/2014/main" id="{B0D88692-D283-B142-AA02-79FF3A28DE90}"/>
                </a:ext>
              </a:extLst>
            </p:cNvPr>
            <p:cNvSpPr txBox="1"/>
            <p:nvPr/>
          </p:nvSpPr>
          <p:spPr>
            <a:xfrm rot="16200000">
              <a:off x="5991181" y="2765544"/>
              <a:ext cx="427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889" name="Straight Arrow Connector 888">
              <a:extLst>
                <a:ext uri="{FF2B5EF4-FFF2-40B4-BE49-F238E27FC236}">
                  <a16:creationId xmlns:a16="http://schemas.microsoft.com/office/drawing/2014/main" id="{01CD42B6-41F3-6C4E-A475-46B9288956BD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2824696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Arrow Connector 889">
              <a:extLst>
                <a:ext uri="{FF2B5EF4-FFF2-40B4-BE49-F238E27FC236}">
                  <a16:creationId xmlns:a16="http://schemas.microsoft.com/office/drawing/2014/main" id="{D06B4569-0B38-0247-82A8-E28C174A1A4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3169659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Arrow Connector 890">
              <a:extLst>
                <a:ext uri="{FF2B5EF4-FFF2-40B4-BE49-F238E27FC236}">
                  <a16:creationId xmlns:a16="http://schemas.microsoft.com/office/drawing/2014/main" id="{22F3AA9C-4AA0-0646-814C-41307872F937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352447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Arrow Connector 891">
              <a:extLst>
                <a:ext uri="{FF2B5EF4-FFF2-40B4-BE49-F238E27FC236}">
                  <a16:creationId xmlns:a16="http://schemas.microsoft.com/office/drawing/2014/main" id="{CBAB4093-6CCA-EE49-8AA4-25F6A3A6B4F0}"/>
                </a:ext>
              </a:extLst>
            </p:cNvPr>
            <p:cNvCxnSpPr>
              <a:cxnSpLocks/>
            </p:cNvCxnSpPr>
            <p:nvPr/>
          </p:nvCxnSpPr>
          <p:spPr>
            <a:xfrm>
              <a:off x="5922666" y="386972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Arrow Connector 892">
              <a:extLst>
                <a:ext uri="{FF2B5EF4-FFF2-40B4-BE49-F238E27FC236}">
                  <a16:creationId xmlns:a16="http://schemas.microsoft.com/office/drawing/2014/main" id="{4215AA51-27FC-DA4D-9A7C-A4C265E92E55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3176655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Arrow Connector 893">
              <a:extLst>
                <a:ext uri="{FF2B5EF4-FFF2-40B4-BE49-F238E27FC236}">
                  <a16:creationId xmlns:a16="http://schemas.microsoft.com/office/drawing/2014/main" id="{CA0A00C7-1E94-D543-9B95-BC5A207800B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3520584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Arrow Connector 894">
              <a:extLst>
                <a:ext uri="{FF2B5EF4-FFF2-40B4-BE49-F238E27FC236}">
                  <a16:creationId xmlns:a16="http://schemas.microsoft.com/office/drawing/2014/main" id="{9BB3752C-0607-5344-AE09-C712A97162F0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09" y="3873086"/>
              <a:ext cx="156028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6" name="TextBox 895">
              <a:extLst>
                <a:ext uri="{FF2B5EF4-FFF2-40B4-BE49-F238E27FC236}">
                  <a16:creationId xmlns:a16="http://schemas.microsoft.com/office/drawing/2014/main" id="{4A1C74F4-99C3-0F44-89C3-06BC09E62D8A}"/>
                </a:ext>
              </a:extLst>
            </p:cNvPr>
            <p:cNvSpPr txBox="1"/>
            <p:nvPr/>
          </p:nvSpPr>
          <p:spPr>
            <a:xfrm rot="16200000">
              <a:off x="3422011" y="2518092"/>
              <a:ext cx="494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897" name="TextBox 896">
              <a:extLst>
                <a:ext uri="{FF2B5EF4-FFF2-40B4-BE49-F238E27FC236}">
                  <a16:creationId xmlns:a16="http://schemas.microsoft.com/office/drawing/2014/main" id="{B92B8C79-07A7-6747-90F1-47851E4131EA}"/>
                </a:ext>
              </a:extLst>
            </p:cNvPr>
            <p:cNvSpPr txBox="1"/>
            <p:nvPr/>
          </p:nvSpPr>
          <p:spPr>
            <a:xfrm rot="16200000">
              <a:off x="5747395" y="2506073"/>
              <a:ext cx="4949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27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2B578D5-C244-C24D-A739-6B655459784B}"/>
              </a:ext>
            </a:extLst>
          </p:cNvPr>
          <p:cNvGrpSpPr/>
          <p:nvPr/>
        </p:nvGrpSpPr>
        <p:grpSpPr>
          <a:xfrm>
            <a:off x="3314315" y="800987"/>
            <a:ext cx="7125085" cy="3391079"/>
            <a:chOff x="3288915" y="762887"/>
            <a:chExt cx="6691365" cy="33910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9EA731-D0CB-F444-900C-0CD022BAAF0D}"/>
                </a:ext>
              </a:extLst>
            </p:cNvPr>
            <p:cNvSpPr txBox="1"/>
            <p:nvPr/>
          </p:nvSpPr>
          <p:spPr>
            <a:xfrm rot="16200000">
              <a:off x="6830512" y="570998"/>
              <a:ext cx="17353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Memory</a:t>
              </a:r>
            </a:p>
          </p:txBody>
        </p:sp>
        <p:sp>
          <p:nvSpPr>
            <p:cNvPr id="4" name="Left-Right Arrow 3">
              <a:extLst>
                <a:ext uri="{FF2B5EF4-FFF2-40B4-BE49-F238E27FC236}">
                  <a16:creationId xmlns:a16="http://schemas.microsoft.com/office/drawing/2014/main" id="{51557764-C24A-C041-83D7-B144E6A2B04A}"/>
                </a:ext>
              </a:extLst>
            </p:cNvPr>
            <p:cNvSpPr/>
            <p:nvPr/>
          </p:nvSpPr>
          <p:spPr>
            <a:xfrm rot="5400000">
              <a:off x="4620892" y="2371158"/>
              <a:ext cx="424247" cy="209849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40ADF7-36C4-974B-99C2-D3CDD14D07B4}"/>
                </a:ext>
              </a:extLst>
            </p:cNvPr>
            <p:cNvSpPr txBox="1"/>
            <p:nvPr/>
          </p:nvSpPr>
          <p:spPr>
            <a:xfrm>
              <a:off x="3770289" y="2317109"/>
              <a:ext cx="10532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75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A2484B30-648D-1041-9D87-112509725016}"/>
                </a:ext>
              </a:extLst>
            </p:cNvPr>
            <p:cNvSpPr/>
            <p:nvPr/>
          </p:nvSpPr>
          <p:spPr>
            <a:xfrm>
              <a:off x="3770289" y="2708435"/>
              <a:ext cx="2112986" cy="1426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D4CC69AC-F41C-8B4D-9564-7C984E07245E}"/>
                </a:ext>
              </a:extLst>
            </p:cNvPr>
            <p:cNvSpPr/>
            <p:nvPr/>
          </p:nvSpPr>
          <p:spPr>
            <a:xfrm>
              <a:off x="4464050" y="2752280"/>
              <a:ext cx="741765" cy="133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EE072886-AE95-874B-8A2B-00796A3A3286}"/>
                </a:ext>
              </a:extLst>
            </p:cNvPr>
            <p:cNvSpPr txBox="1"/>
            <p:nvPr/>
          </p:nvSpPr>
          <p:spPr>
            <a:xfrm>
              <a:off x="4464051" y="3042925"/>
              <a:ext cx="71755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CPU cores</a:t>
              </a:r>
            </a:p>
            <a:p>
              <a:pPr algn="ctr"/>
              <a:endParaRPr lang="en-US" sz="750" dirty="0"/>
            </a:p>
            <a:p>
              <a:pPr algn="ctr"/>
              <a:r>
                <a:rPr lang="en-US" sz="750" dirty="0"/>
                <a:t>caches</a:t>
              </a:r>
            </a:p>
            <a:p>
              <a:pPr algn="ctr"/>
              <a:endParaRPr lang="en-US" sz="750" dirty="0"/>
            </a:p>
            <a:p>
              <a:pPr algn="ctr"/>
              <a:r>
                <a:rPr lang="en-US" sz="750" dirty="0"/>
                <a:t>TLBs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023218-CB61-2546-B25F-EADAE55FCEC0}"/>
                </a:ext>
              </a:extLst>
            </p:cNvPr>
            <p:cNvGrpSpPr/>
            <p:nvPr/>
          </p:nvGrpSpPr>
          <p:grpSpPr>
            <a:xfrm>
              <a:off x="3288915" y="3455932"/>
              <a:ext cx="276073" cy="698034"/>
              <a:chOff x="3309629" y="3703320"/>
              <a:chExt cx="276073" cy="418617"/>
            </a:xfrm>
          </p:grpSpPr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E177589E-AAF4-3745-B414-4AA903CAC191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C2FD8784-D54B-1D4D-9538-E6049CA36969}"/>
                  </a:ext>
                </a:extLst>
              </p:cNvPr>
              <p:cNvSpPr txBox="1"/>
              <p:nvPr/>
            </p:nvSpPr>
            <p:spPr>
              <a:xfrm rot="16200000">
                <a:off x="3257205" y="3802256"/>
                <a:ext cx="385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8D69AC79-87BF-A54D-B3FF-64872D393F3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542" y="2835583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1354D030-A018-E344-B451-C0BFD9C934F8}"/>
                </a:ext>
              </a:extLst>
            </p:cNvPr>
            <p:cNvSpPr txBox="1"/>
            <p:nvPr/>
          </p:nvSpPr>
          <p:spPr>
            <a:xfrm rot="16200000">
              <a:off x="6114537" y="2769391"/>
              <a:ext cx="42794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1FBB24B2-E978-DF4E-8EAE-344319B4323A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52" y="3981034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063DE88A-42B8-3C49-A4FD-5EB1E235D346}"/>
                </a:ext>
              </a:extLst>
            </p:cNvPr>
            <p:cNvSpPr txBox="1"/>
            <p:nvPr/>
          </p:nvSpPr>
          <p:spPr>
            <a:xfrm rot="16200000">
              <a:off x="3426001" y="3337381"/>
              <a:ext cx="49490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1CC4F704-9FEB-3A45-9C7D-47E1DF095468}"/>
                </a:ext>
              </a:extLst>
            </p:cNvPr>
            <p:cNvGrpSpPr/>
            <p:nvPr/>
          </p:nvGrpSpPr>
          <p:grpSpPr>
            <a:xfrm>
              <a:off x="4091671" y="2698955"/>
              <a:ext cx="347675" cy="470704"/>
              <a:chOff x="2843589" y="4457385"/>
              <a:chExt cx="347675" cy="374161"/>
            </a:xfrm>
          </p:grpSpPr>
          <p:grpSp>
            <p:nvGrpSpPr>
              <p:cNvPr id="1178" name="Group 1177">
                <a:extLst>
                  <a:ext uri="{FF2B5EF4-FFF2-40B4-BE49-F238E27FC236}">
                    <a16:creationId xmlns:a16="http://schemas.microsoft.com/office/drawing/2014/main" id="{47E43354-6497-B843-8AD2-4F94722F91AB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182" name="TextBox 1181">
                  <a:extLst>
                    <a:ext uri="{FF2B5EF4-FFF2-40B4-BE49-F238E27FC236}">
                      <a16:creationId xmlns:a16="http://schemas.microsoft.com/office/drawing/2014/main" id="{0AE536B5-D3BD-7B48-96AF-8F180F606CDF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32B9292D-E9A9-CB4E-A5FF-8C9A2C538EE9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179" name="Group 1178">
                <a:extLst>
                  <a:ext uri="{FF2B5EF4-FFF2-40B4-BE49-F238E27FC236}">
                    <a16:creationId xmlns:a16="http://schemas.microsoft.com/office/drawing/2014/main" id="{08735234-1B9D-7A41-87BC-55D62ACB513F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180" name="TextBox 1179">
                  <a:extLst>
                    <a:ext uri="{FF2B5EF4-FFF2-40B4-BE49-F238E27FC236}">
                      <a16:creationId xmlns:a16="http://schemas.microsoft.com/office/drawing/2014/main" id="{78327083-D581-204A-958B-AD1CC2A101AB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81" name="Rectangle 1180">
                  <a:extLst>
                    <a:ext uri="{FF2B5EF4-FFF2-40B4-BE49-F238E27FC236}">
                      <a16:creationId xmlns:a16="http://schemas.microsoft.com/office/drawing/2014/main" id="{E8E5FF6A-E954-0B42-B350-16DA5831A03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184" name="Group 1183">
              <a:extLst>
                <a:ext uri="{FF2B5EF4-FFF2-40B4-BE49-F238E27FC236}">
                  <a16:creationId xmlns:a16="http://schemas.microsoft.com/office/drawing/2014/main" id="{F8E0BC2D-5149-B247-A99D-DB55D7CF4272}"/>
                </a:ext>
              </a:extLst>
            </p:cNvPr>
            <p:cNvGrpSpPr/>
            <p:nvPr/>
          </p:nvGrpSpPr>
          <p:grpSpPr>
            <a:xfrm>
              <a:off x="4091671" y="3162000"/>
              <a:ext cx="347675" cy="470704"/>
              <a:chOff x="2843589" y="4457385"/>
              <a:chExt cx="347675" cy="374161"/>
            </a:xfrm>
          </p:grpSpPr>
          <p:grpSp>
            <p:nvGrpSpPr>
              <p:cNvPr id="1185" name="Group 1184">
                <a:extLst>
                  <a:ext uri="{FF2B5EF4-FFF2-40B4-BE49-F238E27FC236}">
                    <a16:creationId xmlns:a16="http://schemas.microsoft.com/office/drawing/2014/main" id="{34394825-9447-F944-AA90-B259BB9BCA6D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189" name="TextBox 1188">
                  <a:extLst>
                    <a:ext uri="{FF2B5EF4-FFF2-40B4-BE49-F238E27FC236}">
                      <a16:creationId xmlns:a16="http://schemas.microsoft.com/office/drawing/2014/main" id="{5DA7CD50-68A3-4E4E-8346-5534BC2C8166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90" name="Rectangle 1189">
                  <a:extLst>
                    <a:ext uri="{FF2B5EF4-FFF2-40B4-BE49-F238E27FC236}">
                      <a16:creationId xmlns:a16="http://schemas.microsoft.com/office/drawing/2014/main" id="{55288C77-AB5F-B843-B4A3-5072FF2DE0E2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186" name="Group 1185">
                <a:extLst>
                  <a:ext uri="{FF2B5EF4-FFF2-40B4-BE49-F238E27FC236}">
                    <a16:creationId xmlns:a16="http://schemas.microsoft.com/office/drawing/2014/main" id="{495F4747-F613-8142-A7AE-1C15C8A22654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187" name="TextBox 1186">
                  <a:extLst>
                    <a:ext uri="{FF2B5EF4-FFF2-40B4-BE49-F238E27FC236}">
                      <a16:creationId xmlns:a16="http://schemas.microsoft.com/office/drawing/2014/main" id="{A3F6AB1F-5B79-FB4D-943F-B5BCA3AEAD3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88" name="Rectangle 1187">
                  <a:extLst>
                    <a:ext uri="{FF2B5EF4-FFF2-40B4-BE49-F238E27FC236}">
                      <a16:creationId xmlns:a16="http://schemas.microsoft.com/office/drawing/2014/main" id="{927A91F2-D41E-5B44-BDCB-A67241DDAEB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191" name="Group 1190">
              <a:extLst>
                <a:ext uri="{FF2B5EF4-FFF2-40B4-BE49-F238E27FC236}">
                  <a16:creationId xmlns:a16="http://schemas.microsoft.com/office/drawing/2014/main" id="{B6D30938-9801-2047-8502-50A1B0ED2135}"/>
                </a:ext>
              </a:extLst>
            </p:cNvPr>
            <p:cNvGrpSpPr/>
            <p:nvPr/>
          </p:nvGrpSpPr>
          <p:grpSpPr>
            <a:xfrm>
              <a:off x="4091671" y="3625045"/>
              <a:ext cx="347675" cy="470704"/>
              <a:chOff x="2843589" y="4457385"/>
              <a:chExt cx="347675" cy="374161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FED08A4B-9187-DE40-8028-E92B3E1F7A30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196" name="TextBox 1195">
                  <a:extLst>
                    <a:ext uri="{FF2B5EF4-FFF2-40B4-BE49-F238E27FC236}">
                      <a16:creationId xmlns:a16="http://schemas.microsoft.com/office/drawing/2014/main" id="{937CD720-5735-5A4D-8D7E-91AD2DAA0C58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97" name="Rectangle 1196">
                  <a:extLst>
                    <a:ext uri="{FF2B5EF4-FFF2-40B4-BE49-F238E27FC236}">
                      <a16:creationId xmlns:a16="http://schemas.microsoft.com/office/drawing/2014/main" id="{A1271E49-0757-1C4D-9366-B980B62FDB8C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2CA29EA9-823D-614B-BE24-F444B3DBED23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194" name="TextBox 1193">
                  <a:extLst>
                    <a:ext uri="{FF2B5EF4-FFF2-40B4-BE49-F238E27FC236}">
                      <a16:creationId xmlns:a16="http://schemas.microsoft.com/office/drawing/2014/main" id="{33502F0C-D9A0-9F43-9D86-2BD4C2CDAB1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95" name="Rectangle 1194">
                  <a:extLst>
                    <a:ext uri="{FF2B5EF4-FFF2-40B4-BE49-F238E27FC236}">
                      <a16:creationId xmlns:a16="http://schemas.microsoft.com/office/drawing/2014/main" id="{002F2ED4-194E-8A4C-ABC9-0DC72DADE96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205" name="Group 1204">
              <a:extLst>
                <a:ext uri="{FF2B5EF4-FFF2-40B4-BE49-F238E27FC236}">
                  <a16:creationId xmlns:a16="http://schemas.microsoft.com/office/drawing/2014/main" id="{5B20C196-F896-2C42-BE00-5C32AB2E3EE7}"/>
                </a:ext>
              </a:extLst>
            </p:cNvPr>
            <p:cNvGrpSpPr/>
            <p:nvPr/>
          </p:nvGrpSpPr>
          <p:grpSpPr>
            <a:xfrm>
              <a:off x="3775306" y="3879988"/>
              <a:ext cx="340286" cy="215444"/>
              <a:chOff x="2315312" y="4230645"/>
              <a:chExt cx="340286" cy="215444"/>
            </a:xfrm>
          </p:grpSpPr>
          <p:sp>
            <p:nvSpPr>
              <p:cNvPr id="1206" name="TextBox 1205">
                <a:extLst>
                  <a:ext uri="{FF2B5EF4-FFF2-40B4-BE49-F238E27FC236}">
                    <a16:creationId xmlns:a16="http://schemas.microsoft.com/office/drawing/2014/main" id="{370E964B-E4DD-B943-8D30-028B49CC6467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207" name="Rectangle 1206">
                <a:extLst>
                  <a:ext uri="{FF2B5EF4-FFF2-40B4-BE49-F238E27FC236}">
                    <a16:creationId xmlns:a16="http://schemas.microsoft.com/office/drawing/2014/main" id="{86223115-C7A7-8B4C-8C24-AB7E3A9A8B9B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7BA3CA83-0607-594C-B654-35886CC5C2B3}"/>
                </a:ext>
              </a:extLst>
            </p:cNvPr>
            <p:cNvGrpSpPr/>
            <p:nvPr/>
          </p:nvGrpSpPr>
          <p:grpSpPr>
            <a:xfrm>
              <a:off x="3771250" y="2947602"/>
              <a:ext cx="347675" cy="419210"/>
              <a:chOff x="2843589" y="4457385"/>
              <a:chExt cx="347675" cy="374161"/>
            </a:xfrm>
          </p:grpSpPr>
          <p:grpSp>
            <p:nvGrpSpPr>
              <p:cNvPr id="1233" name="Group 1232">
                <a:extLst>
                  <a:ext uri="{FF2B5EF4-FFF2-40B4-BE49-F238E27FC236}">
                    <a16:creationId xmlns:a16="http://schemas.microsoft.com/office/drawing/2014/main" id="{3661AB50-7D92-784C-A775-4DB85B95348C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237" name="TextBox 1236">
                  <a:extLst>
                    <a:ext uri="{FF2B5EF4-FFF2-40B4-BE49-F238E27FC236}">
                      <a16:creationId xmlns:a16="http://schemas.microsoft.com/office/drawing/2014/main" id="{58960444-F93C-4E4B-989C-C0B8C8BFAAF9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38" name="Rectangle 1237">
                  <a:extLst>
                    <a:ext uri="{FF2B5EF4-FFF2-40B4-BE49-F238E27FC236}">
                      <a16:creationId xmlns:a16="http://schemas.microsoft.com/office/drawing/2014/main" id="{18F8E64E-49E6-0C4B-A60F-922F7FFABF97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234" name="Group 1233">
                <a:extLst>
                  <a:ext uri="{FF2B5EF4-FFF2-40B4-BE49-F238E27FC236}">
                    <a16:creationId xmlns:a16="http://schemas.microsoft.com/office/drawing/2014/main" id="{DE28CEC7-88A0-3D40-9003-21650C0EAF1B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235" name="TextBox 1234">
                  <a:extLst>
                    <a:ext uri="{FF2B5EF4-FFF2-40B4-BE49-F238E27FC236}">
                      <a16:creationId xmlns:a16="http://schemas.microsoft.com/office/drawing/2014/main" id="{C41B75E0-BB5F-F74F-9FA5-5EB625D5FB69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36" name="Rectangle 1235">
                  <a:extLst>
                    <a:ext uri="{FF2B5EF4-FFF2-40B4-BE49-F238E27FC236}">
                      <a16:creationId xmlns:a16="http://schemas.microsoft.com/office/drawing/2014/main" id="{CE40658C-54A6-E046-AD7D-D22D1AC7C6D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4152982E-E01E-EE46-BB4B-EC8EF2BF743C}"/>
                </a:ext>
              </a:extLst>
            </p:cNvPr>
            <p:cNvGrpSpPr/>
            <p:nvPr/>
          </p:nvGrpSpPr>
          <p:grpSpPr>
            <a:xfrm>
              <a:off x="3290551" y="2708435"/>
              <a:ext cx="276073" cy="698034"/>
              <a:chOff x="3309629" y="3703320"/>
              <a:chExt cx="276073" cy="418617"/>
            </a:xfrm>
          </p:grpSpPr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459DD7BC-F06B-A246-9EAF-7E757EE77E9A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6" name="TextBox 1105">
                <a:extLst>
                  <a:ext uri="{FF2B5EF4-FFF2-40B4-BE49-F238E27FC236}">
                    <a16:creationId xmlns:a16="http://schemas.microsoft.com/office/drawing/2014/main" id="{45127BF8-A53E-404C-A229-78933D530C50}"/>
                  </a:ext>
                </a:extLst>
              </p:cNvPr>
              <p:cNvSpPr txBox="1"/>
              <p:nvPr/>
            </p:nvSpPr>
            <p:spPr>
              <a:xfrm rot="16200000">
                <a:off x="3257205" y="3802256"/>
                <a:ext cx="385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836F22D9-C76B-D746-9424-361A4D4791A0}"/>
                </a:ext>
              </a:extLst>
            </p:cNvPr>
            <p:cNvGrpSpPr/>
            <p:nvPr/>
          </p:nvGrpSpPr>
          <p:grpSpPr>
            <a:xfrm>
              <a:off x="3770288" y="3398656"/>
              <a:ext cx="347675" cy="419210"/>
              <a:chOff x="2843589" y="4457385"/>
              <a:chExt cx="347675" cy="374161"/>
            </a:xfrm>
          </p:grpSpPr>
          <p:grpSp>
            <p:nvGrpSpPr>
              <p:cNvPr id="1108" name="Group 1107">
                <a:extLst>
                  <a:ext uri="{FF2B5EF4-FFF2-40B4-BE49-F238E27FC236}">
                    <a16:creationId xmlns:a16="http://schemas.microsoft.com/office/drawing/2014/main" id="{5BC513FE-16B7-134C-B10E-E42BE4EA724B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113" name="TextBox 1112">
                  <a:extLst>
                    <a:ext uri="{FF2B5EF4-FFF2-40B4-BE49-F238E27FC236}">
                      <a16:creationId xmlns:a16="http://schemas.microsoft.com/office/drawing/2014/main" id="{95A9682E-093B-814C-8593-9AD2013CBAB5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14" name="Rectangle 1113">
                  <a:extLst>
                    <a:ext uri="{FF2B5EF4-FFF2-40B4-BE49-F238E27FC236}">
                      <a16:creationId xmlns:a16="http://schemas.microsoft.com/office/drawing/2014/main" id="{F98435B4-427E-1446-B597-8B157B22DADB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109" name="Group 1108">
                <a:extLst>
                  <a:ext uri="{FF2B5EF4-FFF2-40B4-BE49-F238E27FC236}">
                    <a16:creationId xmlns:a16="http://schemas.microsoft.com/office/drawing/2014/main" id="{6E332FF8-076A-B14A-8E84-F0E0D22CDDB4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111" name="TextBox 1110">
                  <a:extLst>
                    <a:ext uri="{FF2B5EF4-FFF2-40B4-BE49-F238E27FC236}">
                      <a16:creationId xmlns:a16="http://schemas.microsoft.com/office/drawing/2014/main" id="{582492EF-1129-BE4B-9B69-28150916F057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12" name="Rectangle 1111">
                  <a:extLst>
                    <a:ext uri="{FF2B5EF4-FFF2-40B4-BE49-F238E27FC236}">
                      <a16:creationId xmlns:a16="http://schemas.microsoft.com/office/drawing/2014/main" id="{EC5BC9CB-5C9A-3E40-B04C-D3819748C0C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2CB49F51-28E2-BA47-B676-1D8262AA6A90}"/>
                </a:ext>
              </a:extLst>
            </p:cNvPr>
            <p:cNvGrpSpPr/>
            <p:nvPr/>
          </p:nvGrpSpPr>
          <p:grpSpPr>
            <a:xfrm>
              <a:off x="3764855" y="2735121"/>
              <a:ext cx="340286" cy="215444"/>
              <a:chOff x="2315312" y="4230645"/>
              <a:chExt cx="340286" cy="215444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AE58CEC9-0F6A-8B40-AC6D-2907F2D0699B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CFEDCF12-204B-0B4B-AB40-11B709A88B6F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</p:grpSp>
        <p:grpSp>
          <p:nvGrpSpPr>
            <p:cNvPr id="1220" name="Group 1219">
              <a:extLst>
                <a:ext uri="{FF2B5EF4-FFF2-40B4-BE49-F238E27FC236}">
                  <a16:creationId xmlns:a16="http://schemas.microsoft.com/office/drawing/2014/main" id="{BAB7821C-6320-8D41-90EF-A7BDBFD21489}"/>
                </a:ext>
              </a:extLst>
            </p:cNvPr>
            <p:cNvGrpSpPr/>
            <p:nvPr/>
          </p:nvGrpSpPr>
          <p:grpSpPr>
            <a:xfrm>
              <a:off x="5222735" y="2702130"/>
              <a:ext cx="347675" cy="470704"/>
              <a:chOff x="2843589" y="4457385"/>
              <a:chExt cx="347675" cy="374161"/>
            </a:xfrm>
          </p:grpSpPr>
          <p:grpSp>
            <p:nvGrpSpPr>
              <p:cNvPr id="1221" name="Group 1220">
                <a:extLst>
                  <a:ext uri="{FF2B5EF4-FFF2-40B4-BE49-F238E27FC236}">
                    <a16:creationId xmlns:a16="http://schemas.microsoft.com/office/drawing/2014/main" id="{D74BF822-26FB-9D4A-B3B5-BA2B45A2CCB4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269" name="TextBox 1268">
                  <a:extLst>
                    <a:ext uri="{FF2B5EF4-FFF2-40B4-BE49-F238E27FC236}">
                      <a16:creationId xmlns:a16="http://schemas.microsoft.com/office/drawing/2014/main" id="{6452C6C0-7A3C-554A-BDEA-2B55CD1B06C1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70" name="Rectangle 1269">
                  <a:extLst>
                    <a:ext uri="{FF2B5EF4-FFF2-40B4-BE49-F238E27FC236}">
                      <a16:creationId xmlns:a16="http://schemas.microsoft.com/office/drawing/2014/main" id="{FEF85C5B-AFCE-A141-B23D-9CFA4043BE80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F5838CDA-0A64-FE49-B774-2066E051D936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223" name="TextBox 1222">
                  <a:extLst>
                    <a:ext uri="{FF2B5EF4-FFF2-40B4-BE49-F238E27FC236}">
                      <a16:creationId xmlns:a16="http://schemas.microsoft.com/office/drawing/2014/main" id="{4C7A654D-D6ED-EE45-93C5-5594172626AE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24" name="Rectangle 1223">
                  <a:extLst>
                    <a:ext uri="{FF2B5EF4-FFF2-40B4-BE49-F238E27FC236}">
                      <a16:creationId xmlns:a16="http://schemas.microsoft.com/office/drawing/2014/main" id="{0CA74B64-00A5-464E-A82C-6D33E09A98C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271" name="Group 1270">
              <a:extLst>
                <a:ext uri="{FF2B5EF4-FFF2-40B4-BE49-F238E27FC236}">
                  <a16:creationId xmlns:a16="http://schemas.microsoft.com/office/drawing/2014/main" id="{1FD930EA-5396-D049-A54C-5A4B59DADAC9}"/>
                </a:ext>
              </a:extLst>
            </p:cNvPr>
            <p:cNvGrpSpPr/>
            <p:nvPr/>
          </p:nvGrpSpPr>
          <p:grpSpPr>
            <a:xfrm>
              <a:off x="5222735" y="3165175"/>
              <a:ext cx="347675" cy="470704"/>
              <a:chOff x="2843589" y="4457385"/>
              <a:chExt cx="347675" cy="374161"/>
            </a:xfrm>
          </p:grpSpPr>
          <p:grpSp>
            <p:nvGrpSpPr>
              <p:cNvPr id="1272" name="Group 1271">
                <a:extLst>
                  <a:ext uri="{FF2B5EF4-FFF2-40B4-BE49-F238E27FC236}">
                    <a16:creationId xmlns:a16="http://schemas.microsoft.com/office/drawing/2014/main" id="{576EC33D-A2CD-E24D-8B59-CB7B8983D0A6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276" name="TextBox 1275">
                  <a:extLst>
                    <a:ext uri="{FF2B5EF4-FFF2-40B4-BE49-F238E27FC236}">
                      <a16:creationId xmlns:a16="http://schemas.microsoft.com/office/drawing/2014/main" id="{F28E69DE-4FBE-154E-B55F-5C236FDFE952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78" name="Rectangle 1277">
                  <a:extLst>
                    <a:ext uri="{FF2B5EF4-FFF2-40B4-BE49-F238E27FC236}">
                      <a16:creationId xmlns:a16="http://schemas.microsoft.com/office/drawing/2014/main" id="{CD302055-6DFF-A946-88B9-7619C0CA1A4D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273" name="Group 1272">
                <a:extLst>
                  <a:ext uri="{FF2B5EF4-FFF2-40B4-BE49-F238E27FC236}">
                    <a16:creationId xmlns:a16="http://schemas.microsoft.com/office/drawing/2014/main" id="{5653ACF8-95CE-4F4D-A396-9C022A4F5E84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274" name="TextBox 1273">
                  <a:extLst>
                    <a:ext uri="{FF2B5EF4-FFF2-40B4-BE49-F238E27FC236}">
                      <a16:creationId xmlns:a16="http://schemas.microsoft.com/office/drawing/2014/main" id="{663C04F6-A19E-E94F-A4E9-1B10A817E20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75" name="Rectangle 1274">
                  <a:extLst>
                    <a:ext uri="{FF2B5EF4-FFF2-40B4-BE49-F238E27FC236}">
                      <a16:creationId xmlns:a16="http://schemas.microsoft.com/office/drawing/2014/main" id="{B0C51C32-584B-E04C-87B9-94CA2F8FB7B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279" name="Group 1278">
              <a:extLst>
                <a:ext uri="{FF2B5EF4-FFF2-40B4-BE49-F238E27FC236}">
                  <a16:creationId xmlns:a16="http://schemas.microsoft.com/office/drawing/2014/main" id="{6775A120-BACF-B046-89FE-388DBEE8BB49}"/>
                </a:ext>
              </a:extLst>
            </p:cNvPr>
            <p:cNvGrpSpPr/>
            <p:nvPr/>
          </p:nvGrpSpPr>
          <p:grpSpPr>
            <a:xfrm>
              <a:off x="5222735" y="3628220"/>
              <a:ext cx="347675" cy="470704"/>
              <a:chOff x="2843589" y="4457385"/>
              <a:chExt cx="347675" cy="374161"/>
            </a:xfrm>
          </p:grpSpPr>
          <p:grpSp>
            <p:nvGrpSpPr>
              <p:cNvPr id="1280" name="Group 1279">
                <a:extLst>
                  <a:ext uri="{FF2B5EF4-FFF2-40B4-BE49-F238E27FC236}">
                    <a16:creationId xmlns:a16="http://schemas.microsoft.com/office/drawing/2014/main" id="{511E311C-1839-F244-BA39-A7CFE6B51481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292" name="TextBox 1291">
                  <a:extLst>
                    <a:ext uri="{FF2B5EF4-FFF2-40B4-BE49-F238E27FC236}">
                      <a16:creationId xmlns:a16="http://schemas.microsoft.com/office/drawing/2014/main" id="{ED4924EC-5738-384C-821D-17F7F3FA52EA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4AF017D5-6F01-FC44-9E85-8C7B4B8B9F37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289" name="Group 1288">
                <a:extLst>
                  <a:ext uri="{FF2B5EF4-FFF2-40B4-BE49-F238E27FC236}">
                    <a16:creationId xmlns:a16="http://schemas.microsoft.com/office/drawing/2014/main" id="{5D396702-DB5C-034E-8768-A629038EE9B9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290" name="TextBox 1289">
                  <a:extLst>
                    <a:ext uri="{FF2B5EF4-FFF2-40B4-BE49-F238E27FC236}">
                      <a16:creationId xmlns:a16="http://schemas.microsoft.com/office/drawing/2014/main" id="{4FDEFED9-5B3F-BB4C-825E-C806F79C678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5C9D966B-46F7-3B47-9431-0EC3B202D208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315" name="Group 1314">
              <a:extLst>
                <a:ext uri="{FF2B5EF4-FFF2-40B4-BE49-F238E27FC236}">
                  <a16:creationId xmlns:a16="http://schemas.microsoft.com/office/drawing/2014/main" id="{A19AE252-E188-3B40-8BE1-7CA86F984A41}"/>
                </a:ext>
              </a:extLst>
            </p:cNvPr>
            <p:cNvGrpSpPr/>
            <p:nvPr/>
          </p:nvGrpSpPr>
          <p:grpSpPr>
            <a:xfrm>
              <a:off x="5541554" y="3875082"/>
              <a:ext cx="340286" cy="215444"/>
              <a:chOff x="2315312" y="4230645"/>
              <a:chExt cx="340286" cy="215444"/>
            </a:xfrm>
          </p:grpSpPr>
          <p:sp>
            <p:nvSpPr>
              <p:cNvPr id="1316" name="TextBox 1315">
                <a:extLst>
                  <a:ext uri="{FF2B5EF4-FFF2-40B4-BE49-F238E27FC236}">
                    <a16:creationId xmlns:a16="http://schemas.microsoft.com/office/drawing/2014/main" id="{0B258455-EDDC-B546-8C09-864AF712EA53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317" name="Rectangle 1316">
                <a:extLst>
                  <a:ext uri="{FF2B5EF4-FFF2-40B4-BE49-F238E27FC236}">
                    <a16:creationId xmlns:a16="http://schemas.microsoft.com/office/drawing/2014/main" id="{6D7F1E03-E96E-4B4C-8703-46E62450E571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786316F2-503E-574D-9859-47A120FBAEE1}"/>
                </a:ext>
              </a:extLst>
            </p:cNvPr>
            <p:cNvGrpSpPr/>
            <p:nvPr/>
          </p:nvGrpSpPr>
          <p:grpSpPr>
            <a:xfrm>
              <a:off x="5537498" y="2942696"/>
              <a:ext cx="347675" cy="419210"/>
              <a:chOff x="2843589" y="4457385"/>
              <a:chExt cx="347675" cy="374161"/>
            </a:xfrm>
          </p:grpSpPr>
          <p:grpSp>
            <p:nvGrpSpPr>
              <p:cNvPr id="1319" name="Group 1318">
                <a:extLst>
                  <a:ext uri="{FF2B5EF4-FFF2-40B4-BE49-F238E27FC236}">
                    <a16:creationId xmlns:a16="http://schemas.microsoft.com/office/drawing/2014/main" id="{BA750798-1EB5-E44A-B8B2-DB24FCD02F17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23" name="TextBox 1322">
                  <a:extLst>
                    <a:ext uri="{FF2B5EF4-FFF2-40B4-BE49-F238E27FC236}">
                      <a16:creationId xmlns:a16="http://schemas.microsoft.com/office/drawing/2014/main" id="{0844C0BA-F172-6540-831E-A9337DF2B672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24" name="Rectangle 1323">
                  <a:extLst>
                    <a:ext uri="{FF2B5EF4-FFF2-40B4-BE49-F238E27FC236}">
                      <a16:creationId xmlns:a16="http://schemas.microsoft.com/office/drawing/2014/main" id="{DBBD7D46-9CF3-F242-B44A-F18C370B1985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A177DB0D-6332-B246-95C1-49F4D6A900E7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321" name="TextBox 1320">
                  <a:extLst>
                    <a:ext uri="{FF2B5EF4-FFF2-40B4-BE49-F238E27FC236}">
                      <a16:creationId xmlns:a16="http://schemas.microsoft.com/office/drawing/2014/main" id="{A55DC177-13AB-1B4F-9A12-BE04DDBDD036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22" name="Rectangle 1321">
                  <a:extLst>
                    <a:ext uri="{FF2B5EF4-FFF2-40B4-BE49-F238E27FC236}">
                      <a16:creationId xmlns:a16="http://schemas.microsoft.com/office/drawing/2014/main" id="{43341A6D-8CE9-1E40-80F3-D3366A60D5B8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325" name="Group 1324">
              <a:extLst>
                <a:ext uri="{FF2B5EF4-FFF2-40B4-BE49-F238E27FC236}">
                  <a16:creationId xmlns:a16="http://schemas.microsoft.com/office/drawing/2014/main" id="{ECF2C6F4-D6C4-C04C-A565-84C3E5F4FE66}"/>
                </a:ext>
              </a:extLst>
            </p:cNvPr>
            <p:cNvGrpSpPr/>
            <p:nvPr/>
          </p:nvGrpSpPr>
          <p:grpSpPr>
            <a:xfrm>
              <a:off x="5536536" y="3393750"/>
              <a:ext cx="347675" cy="419210"/>
              <a:chOff x="2843589" y="4457385"/>
              <a:chExt cx="347675" cy="374161"/>
            </a:xfrm>
          </p:grpSpPr>
          <p:grpSp>
            <p:nvGrpSpPr>
              <p:cNvPr id="1326" name="Group 1325">
                <a:extLst>
                  <a:ext uri="{FF2B5EF4-FFF2-40B4-BE49-F238E27FC236}">
                    <a16:creationId xmlns:a16="http://schemas.microsoft.com/office/drawing/2014/main" id="{0E2F4FAF-4CBF-7D49-A50D-856479BAEFB9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30" name="TextBox 1329">
                  <a:extLst>
                    <a:ext uri="{FF2B5EF4-FFF2-40B4-BE49-F238E27FC236}">
                      <a16:creationId xmlns:a16="http://schemas.microsoft.com/office/drawing/2014/main" id="{2CD66B50-1D04-E540-AFBD-3947AC41FA07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31" name="Rectangle 1330">
                  <a:extLst>
                    <a:ext uri="{FF2B5EF4-FFF2-40B4-BE49-F238E27FC236}">
                      <a16:creationId xmlns:a16="http://schemas.microsoft.com/office/drawing/2014/main" id="{E35CA8C5-2FCF-2345-BDAF-F195F6EB7764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327" name="Group 1326">
                <a:extLst>
                  <a:ext uri="{FF2B5EF4-FFF2-40B4-BE49-F238E27FC236}">
                    <a16:creationId xmlns:a16="http://schemas.microsoft.com/office/drawing/2014/main" id="{C6E8E732-F757-CD43-AC84-A7D334155F3F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328" name="TextBox 1327">
                  <a:extLst>
                    <a:ext uri="{FF2B5EF4-FFF2-40B4-BE49-F238E27FC236}">
                      <a16:creationId xmlns:a16="http://schemas.microsoft.com/office/drawing/2014/main" id="{266FF660-9BF6-D14E-8E58-CA8B62ABF24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29" name="Rectangle 1328">
                  <a:extLst>
                    <a:ext uri="{FF2B5EF4-FFF2-40B4-BE49-F238E27FC236}">
                      <a16:creationId xmlns:a16="http://schemas.microsoft.com/office/drawing/2014/main" id="{5D4E2D19-ED58-E949-B60E-1D4EE64EC8E8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332" name="Group 1331">
              <a:extLst>
                <a:ext uri="{FF2B5EF4-FFF2-40B4-BE49-F238E27FC236}">
                  <a16:creationId xmlns:a16="http://schemas.microsoft.com/office/drawing/2014/main" id="{2DE25B13-B0EB-A748-9EF3-523A3AE38406}"/>
                </a:ext>
              </a:extLst>
            </p:cNvPr>
            <p:cNvGrpSpPr/>
            <p:nvPr/>
          </p:nvGrpSpPr>
          <p:grpSpPr>
            <a:xfrm>
              <a:off x="5531103" y="2730215"/>
              <a:ext cx="340286" cy="215444"/>
              <a:chOff x="2315312" y="4230645"/>
              <a:chExt cx="340286" cy="215444"/>
            </a:xfrm>
          </p:grpSpPr>
          <p:sp>
            <p:nvSpPr>
              <p:cNvPr id="1333" name="TextBox 1332">
                <a:extLst>
                  <a:ext uri="{FF2B5EF4-FFF2-40B4-BE49-F238E27FC236}">
                    <a16:creationId xmlns:a16="http://schemas.microsoft.com/office/drawing/2014/main" id="{A60E7E65-5F32-5A4E-8526-1F475D4FBCD3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334" name="Rectangle 1333">
                <a:extLst>
                  <a:ext uri="{FF2B5EF4-FFF2-40B4-BE49-F238E27FC236}">
                    <a16:creationId xmlns:a16="http://schemas.microsoft.com/office/drawing/2014/main" id="{E97F11FF-3546-5849-B585-F1FD7B60E125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</p:grpSp>
        <p:grpSp>
          <p:nvGrpSpPr>
            <p:cNvPr id="1335" name="Group 1334">
              <a:extLst>
                <a:ext uri="{FF2B5EF4-FFF2-40B4-BE49-F238E27FC236}">
                  <a16:creationId xmlns:a16="http://schemas.microsoft.com/office/drawing/2014/main" id="{FD9B6596-7CA1-B641-9D39-B1A2A0C20D64}"/>
                </a:ext>
              </a:extLst>
            </p:cNvPr>
            <p:cNvGrpSpPr/>
            <p:nvPr/>
          </p:nvGrpSpPr>
          <p:grpSpPr>
            <a:xfrm>
              <a:off x="6077336" y="3452857"/>
              <a:ext cx="276073" cy="698034"/>
              <a:chOff x="3309629" y="3703320"/>
              <a:chExt cx="276073" cy="418617"/>
            </a:xfrm>
          </p:grpSpPr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465BFB85-27A3-744A-B2C0-E52EEE3428C0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7" name="TextBox 1336">
                <a:extLst>
                  <a:ext uri="{FF2B5EF4-FFF2-40B4-BE49-F238E27FC236}">
                    <a16:creationId xmlns:a16="http://schemas.microsoft.com/office/drawing/2014/main" id="{2A7C751C-2BFB-9F45-AB5A-20F4E333A355}"/>
                  </a:ext>
                </a:extLst>
              </p:cNvPr>
              <p:cNvSpPr txBox="1"/>
              <p:nvPr/>
            </p:nvSpPr>
            <p:spPr>
              <a:xfrm rot="16200000">
                <a:off x="3257205" y="3802256"/>
                <a:ext cx="385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338" name="Group 1337">
              <a:extLst>
                <a:ext uri="{FF2B5EF4-FFF2-40B4-BE49-F238E27FC236}">
                  <a16:creationId xmlns:a16="http://schemas.microsoft.com/office/drawing/2014/main" id="{8B2DCE71-C2E6-9F45-9CAC-7E843ADE264D}"/>
                </a:ext>
              </a:extLst>
            </p:cNvPr>
            <p:cNvGrpSpPr/>
            <p:nvPr/>
          </p:nvGrpSpPr>
          <p:grpSpPr>
            <a:xfrm>
              <a:off x="6078972" y="2705360"/>
              <a:ext cx="276073" cy="698034"/>
              <a:chOff x="3309629" y="3703320"/>
              <a:chExt cx="276073" cy="418617"/>
            </a:xfrm>
          </p:grpSpPr>
          <p:sp>
            <p:nvSpPr>
              <p:cNvPr id="1339" name="Rectangle 1338">
                <a:extLst>
                  <a:ext uri="{FF2B5EF4-FFF2-40B4-BE49-F238E27FC236}">
                    <a16:creationId xmlns:a16="http://schemas.microsoft.com/office/drawing/2014/main" id="{96E710C1-7863-4E40-B495-EDF6D5AAA7DF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0" name="TextBox 1339">
                <a:extLst>
                  <a:ext uri="{FF2B5EF4-FFF2-40B4-BE49-F238E27FC236}">
                    <a16:creationId xmlns:a16="http://schemas.microsoft.com/office/drawing/2014/main" id="{F9C8F4FD-1EC5-7A42-B089-C8BB10FC2615}"/>
                  </a:ext>
                </a:extLst>
              </p:cNvPr>
              <p:cNvSpPr txBox="1"/>
              <p:nvPr/>
            </p:nvSpPr>
            <p:spPr>
              <a:xfrm rot="16200000">
                <a:off x="3257205" y="3802256"/>
                <a:ext cx="385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41" name="Straight Arrow Connector 1340">
              <a:extLst>
                <a:ext uri="{FF2B5EF4-FFF2-40B4-BE49-F238E27FC236}">
                  <a16:creationId xmlns:a16="http://schemas.microsoft.com/office/drawing/2014/main" id="{92C10F0D-ED74-D842-AB19-187D8D9B51F1}"/>
                </a:ext>
              </a:extLst>
            </p:cNvPr>
            <p:cNvCxnSpPr>
              <a:cxnSpLocks/>
            </p:cNvCxnSpPr>
            <p:nvPr/>
          </p:nvCxnSpPr>
          <p:spPr>
            <a:xfrm>
              <a:off x="5898065" y="2835583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Straight Arrow Connector 1341">
              <a:extLst>
                <a:ext uri="{FF2B5EF4-FFF2-40B4-BE49-F238E27FC236}">
                  <a16:creationId xmlns:a16="http://schemas.microsoft.com/office/drawing/2014/main" id="{1DC8E989-752C-F64E-A1FC-D7E49B9B160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575" y="3981034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3" name="TextBox 1342">
              <a:extLst>
                <a:ext uri="{FF2B5EF4-FFF2-40B4-BE49-F238E27FC236}">
                  <a16:creationId xmlns:a16="http://schemas.microsoft.com/office/drawing/2014/main" id="{BB06221F-9A31-C64E-9A32-4555D60B668D}"/>
                </a:ext>
              </a:extLst>
            </p:cNvPr>
            <p:cNvSpPr txBox="1"/>
            <p:nvPr/>
          </p:nvSpPr>
          <p:spPr>
            <a:xfrm rot="16200000">
              <a:off x="5739874" y="3337381"/>
              <a:ext cx="49490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0DC2747C-F731-CA4C-A106-1731510BF8CC}"/>
                </a:ext>
              </a:extLst>
            </p:cNvPr>
            <p:cNvSpPr/>
            <p:nvPr/>
          </p:nvSpPr>
          <p:spPr>
            <a:xfrm>
              <a:off x="3770289" y="823606"/>
              <a:ext cx="2112986" cy="1426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8B7C68C4-4FA6-3644-9431-A2802D43D54A}"/>
                </a:ext>
              </a:extLst>
            </p:cNvPr>
            <p:cNvSpPr/>
            <p:nvPr/>
          </p:nvSpPr>
          <p:spPr>
            <a:xfrm>
              <a:off x="4464050" y="867451"/>
              <a:ext cx="741765" cy="1333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1346" name="TextBox 1345">
              <a:extLst>
                <a:ext uri="{FF2B5EF4-FFF2-40B4-BE49-F238E27FC236}">
                  <a16:creationId xmlns:a16="http://schemas.microsoft.com/office/drawing/2014/main" id="{A905F93E-135D-5C48-997D-C51AE4FE69FA}"/>
                </a:ext>
              </a:extLst>
            </p:cNvPr>
            <p:cNvSpPr txBox="1"/>
            <p:nvPr/>
          </p:nvSpPr>
          <p:spPr>
            <a:xfrm>
              <a:off x="4464051" y="1158096"/>
              <a:ext cx="717550" cy="66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CPU cores</a:t>
              </a:r>
            </a:p>
            <a:p>
              <a:pPr algn="ctr"/>
              <a:endParaRPr lang="en-US" sz="750" dirty="0"/>
            </a:p>
            <a:p>
              <a:pPr algn="ctr"/>
              <a:r>
                <a:rPr lang="en-US" sz="750" dirty="0"/>
                <a:t>caches</a:t>
              </a:r>
            </a:p>
            <a:p>
              <a:pPr algn="ctr"/>
              <a:endParaRPr lang="en-US" sz="750" dirty="0"/>
            </a:p>
            <a:p>
              <a:pPr algn="ctr"/>
              <a:r>
                <a:rPr lang="en-US" sz="750" dirty="0"/>
                <a:t>TLBs</a:t>
              </a:r>
            </a:p>
          </p:txBody>
        </p:sp>
        <p:grpSp>
          <p:nvGrpSpPr>
            <p:cNvPr id="1347" name="Group 1346">
              <a:extLst>
                <a:ext uri="{FF2B5EF4-FFF2-40B4-BE49-F238E27FC236}">
                  <a16:creationId xmlns:a16="http://schemas.microsoft.com/office/drawing/2014/main" id="{C78945FA-45E7-8F47-A2EC-034BFBA595B4}"/>
                </a:ext>
              </a:extLst>
            </p:cNvPr>
            <p:cNvGrpSpPr/>
            <p:nvPr/>
          </p:nvGrpSpPr>
          <p:grpSpPr>
            <a:xfrm>
              <a:off x="3288915" y="1571103"/>
              <a:ext cx="276073" cy="698034"/>
              <a:chOff x="3309629" y="3703320"/>
              <a:chExt cx="276073" cy="418617"/>
            </a:xfrm>
          </p:grpSpPr>
          <p:sp>
            <p:nvSpPr>
              <p:cNvPr id="1348" name="Rectangle 1347">
                <a:extLst>
                  <a:ext uri="{FF2B5EF4-FFF2-40B4-BE49-F238E27FC236}">
                    <a16:creationId xmlns:a16="http://schemas.microsoft.com/office/drawing/2014/main" id="{ED5D2567-D9B2-624A-9DAF-FCFED158C8E8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9" name="TextBox 1348">
                <a:extLst>
                  <a:ext uri="{FF2B5EF4-FFF2-40B4-BE49-F238E27FC236}">
                    <a16:creationId xmlns:a16="http://schemas.microsoft.com/office/drawing/2014/main" id="{ECD4C180-C93C-3349-9E62-1B97B0EEFE33}"/>
                  </a:ext>
                </a:extLst>
              </p:cNvPr>
              <p:cNvSpPr txBox="1"/>
              <p:nvPr/>
            </p:nvSpPr>
            <p:spPr>
              <a:xfrm rot="16200000">
                <a:off x="3257205" y="3802256"/>
                <a:ext cx="385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350" name="Straight Arrow Connector 1349">
              <a:extLst>
                <a:ext uri="{FF2B5EF4-FFF2-40B4-BE49-F238E27FC236}">
                  <a16:creationId xmlns:a16="http://schemas.microsoft.com/office/drawing/2014/main" id="{0F966336-2BDA-794F-ACA1-DE53F044DA35}"/>
                </a:ext>
              </a:extLst>
            </p:cNvPr>
            <p:cNvCxnSpPr>
              <a:cxnSpLocks/>
            </p:cNvCxnSpPr>
            <p:nvPr/>
          </p:nvCxnSpPr>
          <p:spPr>
            <a:xfrm>
              <a:off x="3590542" y="950754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1" name="TextBox 1350">
              <a:extLst>
                <a:ext uri="{FF2B5EF4-FFF2-40B4-BE49-F238E27FC236}">
                  <a16:creationId xmlns:a16="http://schemas.microsoft.com/office/drawing/2014/main" id="{6A8E6FB6-E92F-5346-AC12-5F5AE3579811}"/>
                </a:ext>
              </a:extLst>
            </p:cNvPr>
            <p:cNvSpPr txBox="1"/>
            <p:nvPr/>
          </p:nvSpPr>
          <p:spPr>
            <a:xfrm rot="16200000">
              <a:off x="6114537" y="884562"/>
              <a:ext cx="42794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</a:p>
          </p:txBody>
        </p:sp>
        <p:cxnSp>
          <p:nvCxnSpPr>
            <p:cNvPr id="1352" name="Straight Arrow Connector 1351">
              <a:extLst>
                <a:ext uri="{FF2B5EF4-FFF2-40B4-BE49-F238E27FC236}">
                  <a16:creationId xmlns:a16="http://schemas.microsoft.com/office/drawing/2014/main" id="{98F2D970-37ED-904A-8F04-B2BF5F2F01B3}"/>
                </a:ext>
              </a:extLst>
            </p:cNvPr>
            <p:cNvCxnSpPr>
              <a:cxnSpLocks/>
            </p:cNvCxnSpPr>
            <p:nvPr/>
          </p:nvCxnSpPr>
          <p:spPr>
            <a:xfrm>
              <a:off x="3592052" y="2096205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3" name="TextBox 1352">
              <a:extLst>
                <a:ext uri="{FF2B5EF4-FFF2-40B4-BE49-F238E27FC236}">
                  <a16:creationId xmlns:a16="http://schemas.microsoft.com/office/drawing/2014/main" id="{50528FCC-0BEE-F047-8973-FDF0DE936DF7}"/>
                </a:ext>
              </a:extLst>
            </p:cNvPr>
            <p:cNvSpPr txBox="1"/>
            <p:nvPr/>
          </p:nvSpPr>
          <p:spPr>
            <a:xfrm rot="16200000">
              <a:off x="3426001" y="1452552"/>
              <a:ext cx="49490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grpSp>
          <p:nvGrpSpPr>
            <p:cNvPr id="1354" name="Group 1353">
              <a:extLst>
                <a:ext uri="{FF2B5EF4-FFF2-40B4-BE49-F238E27FC236}">
                  <a16:creationId xmlns:a16="http://schemas.microsoft.com/office/drawing/2014/main" id="{95835577-E91A-954F-99B0-C8B12C162516}"/>
                </a:ext>
              </a:extLst>
            </p:cNvPr>
            <p:cNvGrpSpPr/>
            <p:nvPr/>
          </p:nvGrpSpPr>
          <p:grpSpPr>
            <a:xfrm>
              <a:off x="4091671" y="814126"/>
              <a:ext cx="347675" cy="470704"/>
              <a:chOff x="2843589" y="4457385"/>
              <a:chExt cx="347675" cy="374161"/>
            </a:xfrm>
          </p:grpSpPr>
          <p:grpSp>
            <p:nvGrpSpPr>
              <p:cNvPr id="1355" name="Group 1354">
                <a:extLst>
                  <a:ext uri="{FF2B5EF4-FFF2-40B4-BE49-F238E27FC236}">
                    <a16:creationId xmlns:a16="http://schemas.microsoft.com/office/drawing/2014/main" id="{0C8FC905-7803-AE4F-BD00-F53B4FC99B95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59" name="TextBox 1358">
                  <a:extLst>
                    <a:ext uri="{FF2B5EF4-FFF2-40B4-BE49-F238E27FC236}">
                      <a16:creationId xmlns:a16="http://schemas.microsoft.com/office/drawing/2014/main" id="{EFD576B0-986F-D84D-BBD5-5D24A77A2E76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60" name="Rectangle 1359">
                  <a:extLst>
                    <a:ext uri="{FF2B5EF4-FFF2-40B4-BE49-F238E27FC236}">
                      <a16:creationId xmlns:a16="http://schemas.microsoft.com/office/drawing/2014/main" id="{812C3FBC-5032-E643-8E5B-366C87F7467F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356" name="Group 1355">
                <a:extLst>
                  <a:ext uri="{FF2B5EF4-FFF2-40B4-BE49-F238E27FC236}">
                    <a16:creationId xmlns:a16="http://schemas.microsoft.com/office/drawing/2014/main" id="{FDB48B8D-CE30-C04E-B247-D715DBA6924D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357" name="TextBox 1356">
                  <a:extLst>
                    <a:ext uri="{FF2B5EF4-FFF2-40B4-BE49-F238E27FC236}">
                      <a16:creationId xmlns:a16="http://schemas.microsoft.com/office/drawing/2014/main" id="{BC5102AF-B1E3-1540-8A77-A5B9AF1A447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58" name="Rectangle 1357">
                  <a:extLst>
                    <a:ext uri="{FF2B5EF4-FFF2-40B4-BE49-F238E27FC236}">
                      <a16:creationId xmlns:a16="http://schemas.microsoft.com/office/drawing/2014/main" id="{9BAE2C53-72F7-3546-934A-9303DC77A0A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361" name="Group 1360">
              <a:extLst>
                <a:ext uri="{FF2B5EF4-FFF2-40B4-BE49-F238E27FC236}">
                  <a16:creationId xmlns:a16="http://schemas.microsoft.com/office/drawing/2014/main" id="{5CF432DC-9FBC-C14B-816E-C85960A89611}"/>
                </a:ext>
              </a:extLst>
            </p:cNvPr>
            <p:cNvGrpSpPr/>
            <p:nvPr/>
          </p:nvGrpSpPr>
          <p:grpSpPr>
            <a:xfrm>
              <a:off x="4091671" y="1277171"/>
              <a:ext cx="347675" cy="470704"/>
              <a:chOff x="2843589" y="4457385"/>
              <a:chExt cx="347675" cy="374161"/>
            </a:xfrm>
          </p:grpSpPr>
          <p:grpSp>
            <p:nvGrpSpPr>
              <p:cNvPr id="1362" name="Group 1361">
                <a:extLst>
                  <a:ext uri="{FF2B5EF4-FFF2-40B4-BE49-F238E27FC236}">
                    <a16:creationId xmlns:a16="http://schemas.microsoft.com/office/drawing/2014/main" id="{28DB576F-E685-D64A-B5EF-3EE52CC6C79D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66" name="TextBox 1365">
                  <a:extLst>
                    <a:ext uri="{FF2B5EF4-FFF2-40B4-BE49-F238E27FC236}">
                      <a16:creationId xmlns:a16="http://schemas.microsoft.com/office/drawing/2014/main" id="{3AE5A8AE-88C8-CD41-8949-CC3E7C6D58C3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67" name="Rectangle 1366">
                  <a:extLst>
                    <a:ext uri="{FF2B5EF4-FFF2-40B4-BE49-F238E27FC236}">
                      <a16:creationId xmlns:a16="http://schemas.microsoft.com/office/drawing/2014/main" id="{AFC9328B-D250-BD49-8CCF-2431F65A6585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363" name="Group 1362">
                <a:extLst>
                  <a:ext uri="{FF2B5EF4-FFF2-40B4-BE49-F238E27FC236}">
                    <a16:creationId xmlns:a16="http://schemas.microsoft.com/office/drawing/2014/main" id="{94D665A6-E19C-5C43-AA04-46A157C8213D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364" name="TextBox 1363">
                  <a:extLst>
                    <a:ext uri="{FF2B5EF4-FFF2-40B4-BE49-F238E27FC236}">
                      <a16:creationId xmlns:a16="http://schemas.microsoft.com/office/drawing/2014/main" id="{F7B0764B-A365-9747-9807-396B96A97E2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65" name="Rectangle 1364">
                  <a:extLst>
                    <a:ext uri="{FF2B5EF4-FFF2-40B4-BE49-F238E27FC236}">
                      <a16:creationId xmlns:a16="http://schemas.microsoft.com/office/drawing/2014/main" id="{F952DFC8-C403-0D47-ABAA-B9E97875D053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368" name="Group 1367">
              <a:extLst>
                <a:ext uri="{FF2B5EF4-FFF2-40B4-BE49-F238E27FC236}">
                  <a16:creationId xmlns:a16="http://schemas.microsoft.com/office/drawing/2014/main" id="{E977CDDB-B2EE-6440-AAA0-A9FD553C8BBC}"/>
                </a:ext>
              </a:extLst>
            </p:cNvPr>
            <p:cNvGrpSpPr/>
            <p:nvPr/>
          </p:nvGrpSpPr>
          <p:grpSpPr>
            <a:xfrm>
              <a:off x="4091671" y="1740216"/>
              <a:ext cx="347675" cy="470704"/>
              <a:chOff x="2843589" y="4457385"/>
              <a:chExt cx="347675" cy="374161"/>
            </a:xfrm>
          </p:grpSpPr>
          <p:grpSp>
            <p:nvGrpSpPr>
              <p:cNvPr id="1369" name="Group 1368">
                <a:extLst>
                  <a:ext uri="{FF2B5EF4-FFF2-40B4-BE49-F238E27FC236}">
                    <a16:creationId xmlns:a16="http://schemas.microsoft.com/office/drawing/2014/main" id="{9BB24224-23CA-B846-A0C5-0FAA2758867C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73" name="TextBox 1372">
                  <a:extLst>
                    <a:ext uri="{FF2B5EF4-FFF2-40B4-BE49-F238E27FC236}">
                      <a16:creationId xmlns:a16="http://schemas.microsoft.com/office/drawing/2014/main" id="{781DF4DE-A202-144E-B09F-07CEC85AF273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74" name="Rectangle 1373">
                  <a:extLst>
                    <a:ext uri="{FF2B5EF4-FFF2-40B4-BE49-F238E27FC236}">
                      <a16:creationId xmlns:a16="http://schemas.microsoft.com/office/drawing/2014/main" id="{8CA31FA9-9D68-0746-A9DB-A8076D2063DA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370" name="Group 1369">
                <a:extLst>
                  <a:ext uri="{FF2B5EF4-FFF2-40B4-BE49-F238E27FC236}">
                    <a16:creationId xmlns:a16="http://schemas.microsoft.com/office/drawing/2014/main" id="{374401FE-A915-CA46-BEA6-019EA4F845A7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371" name="TextBox 1370">
                  <a:extLst>
                    <a:ext uri="{FF2B5EF4-FFF2-40B4-BE49-F238E27FC236}">
                      <a16:creationId xmlns:a16="http://schemas.microsoft.com/office/drawing/2014/main" id="{D25F7C53-52D2-E544-B630-01DF2234E9AC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6D849F0A-5129-4445-B43A-37B67916445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375" name="Group 1374">
              <a:extLst>
                <a:ext uri="{FF2B5EF4-FFF2-40B4-BE49-F238E27FC236}">
                  <a16:creationId xmlns:a16="http://schemas.microsoft.com/office/drawing/2014/main" id="{830A3DB2-CC64-A843-84F4-ADC4B1425922}"/>
                </a:ext>
              </a:extLst>
            </p:cNvPr>
            <p:cNvGrpSpPr/>
            <p:nvPr/>
          </p:nvGrpSpPr>
          <p:grpSpPr>
            <a:xfrm>
              <a:off x="3775306" y="1995159"/>
              <a:ext cx="340286" cy="215444"/>
              <a:chOff x="2315312" y="4230645"/>
              <a:chExt cx="340286" cy="215444"/>
            </a:xfrm>
          </p:grpSpPr>
          <p:sp>
            <p:nvSpPr>
              <p:cNvPr id="1376" name="TextBox 1375">
                <a:extLst>
                  <a:ext uri="{FF2B5EF4-FFF2-40B4-BE49-F238E27FC236}">
                    <a16:creationId xmlns:a16="http://schemas.microsoft.com/office/drawing/2014/main" id="{38151F7B-BAEB-B942-95D2-CC58F9BB9B5D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377" name="Rectangle 1376">
                <a:extLst>
                  <a:ext uri="{FF2B5EF4-FFF2-40B4-BE49-F238E27FC236}">
                    <a16:creationId xmlns:a16="http://schemas.microsoft.com/office/drawing/2014/main" id="{E53C0803-09C5-8443-8FC6-4E056D7957FE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</p:grpSp>
        <p:grpSp>
          <p:nvGrpSpPr>
            <p:cNvPr id="1378" name="Group 1377">
              <a:extLst>
                <a:ext uri="{FF2B5EF4-FFF2-40B4-BE49-F238E27FC236}">
                  <a16:creationId xmlns:a16="http://schemas.microsoft.com/office/drawing/2014/main" id="{CE735889-6206-3048-9C1D-6EEDB59789C9}"/>
                </a:ext>
              </a:extLst>
            </p:cNvPr>
            <p:cNvGrpSpPr/>
            <p:nvPr/>
          </p:nvGrpSpPr>
          <p:grpSpPr>
            <a:xfrm>
              <a:off x="3771250" y="1062773"/>
              <a:ext cx="347675" cy="419210"/>
              <a:chOff x="2843589" y="4457385"/>
              <a:chExt cx="347675" cy="374161"/>
            </a:xfrm>
          </p:grpSpPr>
          <p:grpSp>
            <p:nvGrpSpPr>
              <p:cNvPr id="1379" name="Group 1378">
                <a:extLst>
                  <a:ext uri="{FF2B5EF4-FFF2-40B4-BE49-F238E27FC236}">
                    <a16:creationId xmlns:a16="http://schemas.microsoft.com/office/drawing/2014/main" id="{0ED2A26D-B79F-654B-98B5-2CED91517C22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83" name="TextBox 1382">
                  <a:extLst>
                    <a:ext uri="{FF2B5EF4-FFF2-40B4-BE49-F238E27FC236}">
                      <a16:creationId xmlns:a16="http://schemas.microsoft.com/office/drawing/2014/main" id="{821A3D2D-E288-7B41-9811-D6FC1DB3037E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84" name="Rectangle 1383">
                  <a:extLst>
                    <a:ext uri="{FF2B5EF4-FFF2-40B4-BE49-F238E27FC236}">
                      <a16:creationId xmlns:a16="http://schemas.microsoft.com/office/drawing/2014/main" id="{9D4CFCFF-BAE7-1049-88E4-9FF86199AFC8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380" name="Group 1379">
                <a:extLst>
                  <a:ext uri="{FF2B5EF4-FFF2-40B4-BE49-F238E27FC236}">
                    <a16:creationId xmlns:a16="http://schemas.microsoft.com/office/drawing/2014/main" id="{D784F95F-BF6E-454B-984D-8E79F3467612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381" name="TextBox 1380">
                  <a:extLst>
                    <a:ext uri="{FF2B5EF4-FFF2-40B4-BE49-F238E27FC236}">
                      <a16:creationId xmlns:a16="http://schemas.microsoft.com/office/drawing/2014/main" id="{383F14E2-EABC-004D-8D6E-2FC51FED031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82" name="Rectangle 1381">
                  <a:extLst>
                    <a:ext uri="{FF2B5EF4-FFF2-40B4-BE49-F238E27FC236}">
                      <a16:creationId xmlns:a16="http://schemas.microsoft.com/office/drawing/2014/main" id="{FA708CF0-D207-1549-AE35-1D1D3A11A94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385" name="Group 1384">
              <a:extLst>
                <a:ext uri="{FF2B5EF4-FFF2-40B4-BE49-F238E27FC236}">
                  <a16:creationId xmlns:a16="http://schemas.microsoft.com/office/drawing/2014/main" id="{E7DDD330-0745-524B-8A79-46077536A929}"/>
                </a:ext>
              </a:extLst>
            </p:cNvPr>
            <p:cNvGrpSpPr/>
            <p:nvPr/>
          </p:nvGrpSpPr>
          <p:grpSpPr>
            <a:xfrm>
              <a:off x="3290551" y="823606"/>
              <a:ext cx="276073" cy="698034"/>
              <a:chOff x="3309629" y="3703320"/>
              <a:chExt cx="276073" cy="418617"/>
            </a:xfrm>
          </p:grpSpPr>
          <p:sp>
            <p:nvSpPr>
              <p:cNvPr id="1386" name="Rectangle 1385">
                <a:extLst>
                  <a:ext uri="{FF2B5EF4-FFF2-40B4-BE49-F238E27FC236}">
                    <a16:creationId xmlns:a16="http://schemas.microsoft.com/office/drawing/2014/main" id="{8510DF29-EC53-124C-BEF1-B5BEC4910AF2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7" name="TextBox 1386">
                <a:extLst>
                  <a:ext uri="{FF2B5EF4-FFF2-40B4-BE49-F238E27FC236}">
                    <a16:creationId xmlns:a16="http://schemas.microsoft.com/office/drawing/2014/main" id="{02440A52-8B19-3E46-B71C-9A41BE7BFFFA}"/>
                  </a:ext>
                </a:extLst>
              </p:cNvPr>
              <p:cNvSpPr txBox="1"/>
              <p:nvPr/>
            </p:nvSpPr>
            <p:spPr>
              <a:xfrm rot="16200000">
                <a:off x="3257205" y="3802256"/>
                <a:ext cx="385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388" name="Group 1387">
              <a:extLst>
                <a:ext uri="{FF2B5EF4-FFF2-40B4-BE49-F238E27FC236}">
                  <a16:creationId xmlns:a16="http://schemas.microsoft.com/office/drawing/2014/main" id="{90AAF435-DE53-2545-8868-6C35E9FEF85F}"/>
                </a:ext>
              </a:extLst>
            </p:cNvPr>
            <p:cNvGrpSpPr/>
            <p:nvPr/>
          </p:nvGrpSpPr>
          <p:grpSpPr>
            <a:xfrm>
              <a:off x="3770288" y="1513827"/>
              <a:ext cx="347675" cy="419210"/>
              <a:chOff x="2843589" y="4457385"/>
              <a:chExt cx="347675" cy="374161"/>
            </a:xfrm>
          </p:grpSpPr>
          <p:grpSp>
            <p:nvGrpSpPr>
              <p:cNvPr id="1389" name="Group 1388">
                <a:extLst>
                  <a:ext uri="{FF2B5EF4-FFF2-40B4-BE49-F238E27FC236}">
                    <a16:creationId xmlns:a16="http://schemas.microsoft.com/office/drawing/2014/main" id="{680FE992-C86A-114D-996C-FC629679D72E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393" name="TextBox 1392">
                  <a:extLst>
                    <a:ext uri="{FF2B5EF4-FFF2-40B4-BE49-F238E27FC236}">
                      <a16:creationId xmlns:a16="http://schemas.microsoft.com/office/drawing/2014/main" id="{6643B001-EBA9-EE4B-AE4B-7255757BD67C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394" name="Rectangle 1393">
                  <a:extLst>
                    <a:ext uri="{FF2B5EF4-FFF2-40B4-BE49-F238E27FC236}">
                      <a16:creationId xmlns:a16="http://schemas.microsoft.com/office/drawing/2014/main" id="{9D02E91C-5919-D447-9E4A-B3EF4217062F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390" name="Group 1389">
                <a:extLst>
                  <a:ext uri="{FF2B5EF4-FFF2-40B4-BE49-F238E27FC236}">
                    <a16:creationId xmlns:a16="http://schemas.microsoft.com/office/drawing/2014/main" id="{5B3EC28E-18BF-9749-81D9-F943F06AD072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391" name="TextBox 1390">
                  <a:extLst>
                    <a:ext uri="{FF2B5EF4-FFF2-40B4-BE49-F238E27FC236}">
                      <a16:creationId xmlns:a16="http://schemas.microsoft.com/office/drawing/2014/main" id="{3D042893-B732-E347-B072-B0FB80AA7F70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92" name="Rectangle 1391">
                  <a:extLst>
                    <a:ext uri="{FF2B5EF4-FFF2-40B4-BE49-F238E27FC236}">
                      <a16:creationId xmlns:a16="http://schemas.microsoft.com/office/drawing/2014/main" id="{5BF523A8-FC62-AF41-8C6F-BE5D8EE3ECF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395" name="Group 1394">
              <a:extLst>
                <a:ext uri="{FF2B5EF4-FFF2-40B4-BE49-F238E27FC236}">
                  <a16:creationId xmlns:a16="http://schemas.microsoft.com/office/drawing/2014/main" id="{95B51383-C983-D64D-84A5-2585B94263EE}"/>
                </a:ext>
              </a:extLst>
            </p:cNvPr>
            <p:cNvGrpSpPr/>
            <p:nvPr/>
          </p:nvGrpSpPr>
          <p:grpSpPr>
            <a:xfrm>
              <a:off x="3764855" y="850292"/>
              <a:ext cx="340286" cy="215444"/>
              <a:chOff x="2315312" y="4230645"/>
              <a:chExt cx="340286" cy="215444"/>
            </a:xfrm>
          </p:grpSpPr>
          <p:sp>
            <p:nvSpPr>
              <p:cNvPr id="1396" name="TextBox 1395">
                <a:extLst>
                  <a:ext uri="{FF2B5EF4-FFF2-40B4-BE49-F238E27FC236}">
                    <a16:creationId xmlns:a16="http://schemas.microsoft.com/office/drawing/2014/main" id="{29C93540-7EE2-A844-B276-F4B58020FF05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397" name="Rectangle 1396">
                <a:extLst>
                  <a:ext uri="{FF2B5EF4-FFF2-40B4-BE49-F238E27FC236}">
                    <a16:creationId xmlns:a16="http://schemas.microsoft.com/office/drawing/2014/main" id="{82C7A7D3-5B74-C346-9D9A-CC116748E22B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</p:grpSp>
        <p:grpSp>
          <p:nvGrpSpPr>
            <p:cNvPr id="1398" name="Group 1397">
              <a:extLst>
                <a:ext uri="{FF2B5EF4-FFF2-40B4-BE49-F238E27FC236}">
                  <a16:creationId xmlns:a16="http://schemas.microsoft.com/office/drawing/2014/main" id="{E35EA065-9071-5347-BEC8-CE0677D95860}"/>
                </a:ext>
              </a:extLst>
            </p:cNvPr>
            <p:cNvGrpSpPr/>
            <p:nvPr/>
          </p:nvGrpSpPr>
          <p:grpSpPr>
            <a:xfrm>
              <a:off x="5222735" y="817301"/>
              <a:ext cx="347675" cy="470704"/>
              <a:chOff x="2843589" y="4457385"/>
              <a:chExt cx="347675" cy="374161"/>
            </a:xfrm>
          </p:grpSpPr>
          <p:grpSp>
            <p:nvGrpSpPr>
              <p:cNvPr id="1399" name="Group 1398">
                <a:extLst>
                  <a:ext uri="{FF2B5EF4-FFF2-40B4-BE49-F238E27FC236}">
                    <a16:creationId xmlns:a16="http://schemas.microsoft.com/office/drawing/2014/main" id="{EADEC737-F015-4D4B-9973-F61822DEBCCF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03" name="TextBox 1402">
                  <a:extLst>
                    <a:ext uri="{FF2B5EF4-FFF2-40B4-BE49-F238E27FC236}">
                      <a16:creationId xmlns:a16="http://schemas.microsoft.com/office/drawing/2014/main" id="{2646C7F2-370C-9E42-91CC-FE11269B71C4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04" name="Rectangle 1403">
                  <a:extLst>
                    <a:ext uri="{FF2B5EF4-FFF2-40B4-BE49-F238E27FC236}">
                      <a16:creationId xmlns:a16="http://schemas.microsoft.com/office/drawing/2014/main" id="{B3621A2E-E3D4-CD4E-8E57-600AE4D1EBA4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8D517A95-7AD9-D841-ACBA-1B9CC9685DB4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401" name="TextBox 1400">
                  <a:extLst>
                    <a:ext uri="{FF2B5EF4-FFF2-40B4-BE49-F238E27FC236}">
                      <a16:creationId xmlns:a16="http://schemas.microsoft.com/office/drawing/2014/main" id="{39170F3D-A40E-634B-9454-343614991BEB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02" name="Rectangle 1401">
                  <a:extLst>
                    <a:ext uri="{FF2B5EF4-FFF2-40B4-BE49-F238E27FC236}">
                      <a16:creationId xmlns:a16="http://schemas.microsoft.com/office/drawing/2014/main" id="{78EEBD13-D0E7-AB4C-B544-B399FF5FE960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405" name="Group 1404">
              <a:extLst>
                <a:ext uri="{FF2B5EF4-FFF2-40B4-BE49-F238E27FC236}">
                  <a16:creationId xmlns:a16="http://schemas.microsoft.com/office/drawing/2014/main" id="{057DF038-2A9B-774F-9929-1B6E12207EF0}"/>
                </a:ext>
              </a:extLst>
            </p:cNvPr>
            <p:cNvGrpSpPr/>
            <p:nvPr/>
          </p:nvGrpSpPr>
          <p:grpSpPr>
            <a:xfrm>
              <a:off x="5222735" y="1280346"/>
              <a:ext cx="347675" cy="470704"/>
              <a:chOff x="2843589" y="4457385"/>
              <a:chExt cx="347675" cy="374161"/>
            </a:xfrm>
          </p:grpSpPr>
          <p:grpSp>
            <p:nvGrpSpPr>
              <p:cNvPr id="1406" name="Group 1405">
                <a:extLst>
                  <a:ext uri="{FF2B5EF4-FFF2-40B4-BE49-F238E27FC236}">
                    <a16:creationId xmlns:a16="http://schemas.microsoft.com/office/drawing/2014/main" id="{A5FB3512-8F49-B349-9CB2-B4AB719C93F1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10" name="TextBox 1409">
                  <a:extLst>
                    <a:ext uri="{FF2B5EF4-FFF2-40B4-BE49-F238E27FC236}">
                      <a16:creationId xmlns:a16="http://schemas.microsoft.com/office/drawing/2014/main" id="{5EC6E552-03B8-9E48-BE44-B70A81C35535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11" name="Rectangle 1410">
                  <a:extLst>
                    <a:ext uri="{FF2B5EF4-FFF2-40B4-BE49-F238E27FC236}">
                      <a16:creationId xmlns:a16="http://schemas.microsoft.com/office/drawing/2014/main" id="{97276D37-844A-2A40-B505-785168D21B66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407" name="Group 1406">
                <a:extLst>
                  <a:ext uri="{FF2B5EF4-FFF2-40B4-BE49-F238E27FC236}">
                    <a16:creationId xmlns:a16="http://schemas.microsoft.com/office/drawing/2014/main" id="{DAEF3882-2C00-3C4D-B2C0-35BF19FBDD0F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408" name="TextBox 1407">
                  <a:extLst>
                    <a:ext uri="{FF2B5EF4-FFF2-40B4-BE49-F238E27FC236}">
                      <a16:creationId xmlns:a16="http://schemas.microsoft.com/office/drawing/2014/main" id="{74972D2F-72AF-5546-BDF9-C59745FD0DC8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09" name="Rectangle 1408">
                  <a:extLst>
                    <a:ext uri="{FF2B5EF4-FFF2-40B4-BE49-F238E27FC236}">
                      <a16:creationId xmlns:a16="http://schemas.microsoft.com/office/drawing/2014/main" id="{B576C645-220D-2B4D-A261-D26F848164C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412" name="Group 1411">
              <a:extLst>
                <a:ext uri="{FF2B5EF4-FFF2-40B4-BE49-F238E27FC236}">
                  <a16:creationId xmlns:a16="http://schemas.microsoft.com/office/drawing/2014/main" id="{328D14D6-DEBD-EB40-AD80-954EF47BAA5D}"/>
                </a:ext>
              </a:extLst>
            </p:cNvPr>
            <p:cNvGrpSpPr/>
            <p:nvPr/>
          </p:nvGrpSpPr>
          <p:grpSpPr>
            <a:xfrm>
              <a:off x="5222735" y="1743391"/>
              <a:ext cx="347675" cy="470704"/>
              <a:chOff x="2843589" y="4457385"/>
              <a:chExt cx="347675" cy="374161"/>
            </a:xfrm>
          </p:grpSpPr>
          <p:grpSp>
            <p:nvGrpSpPr>
              <p:cNvPr id="1413" name="Group 1412">
                <a:extLst>
                  <a:ext uri="{FF2B5EF4-FFF2-40B4-BE49-F238E27FC236}">
                    <a16:creationId xmlns:a16="http://schemas.microsoft.com/office/drawing/2014/main" id="{C7EF85FC-35C8-4743-B3A5-E5CFA3027BF1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17" name="TextBox 1416">
                  <a:extLst>
                    <a:ext uri="{FF2B5EF4-FFF2-40B4-BE49-F238E27FC236}">
                      <a16:creationId xmlns:a16="http://schemas.microsoft.com/office/drawing/2014/main" id="{B4224CCC-47B5-3840-8691-FEE071524E2A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65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18" name="Rectangle 1417">
                  <a:extLst>
                    <a:ext uri="{FF2B5EF4-FFF2-40B4-BE49-F238E27FC236}">
                      <a16:creationId xmlns:a16="http://schemas.microsoft.com/office/drawing/2014/main" id="{C62EC900-1DE8-5543-9BBA-F7D40B16BDE9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414" name="Group 1413">
                <a:extLst>
                  <a:ext uri="{FF2B5EF4-FFF2-40B4-BE49-F238E27FC236}">
                    <a16:creationId xmlns:a16="http://schemas.microsoft.com/office/drawing/2014/main" id="{FFA8DF6A-8A4D-974C-A155-7BD518DEF210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71256"/>
                <a:chOff x="2909303" y="4462746"/>
                <a:chExt cx="347675" cy="171256"/>
              </a:xfrm>
            </p:grpSpPr>
            <p:sp>
              <p:nvSpPr>
                <p:cNvPr id="1415" name="TextBox 1414">
                  <a:extLst>
                    <a:ext uri="{FF2B5EF4-FFF2-40B4-BE49-F238E27FC236}">
                      <a16:creationId xmlns:a16="http://schemas.microsoft.com/office/drawing/2014/main" id="{BC0622F2-C36E-9240-819F-99134BCEFF6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16" name="Rectangle 1415">
                  <a:extLst>
                    <a:ext uri="{FF2B5EF4-FFF2-40B4-BE49-F238E27FC236}">
                      <a16:creationId xmlns:a16="http://schemas.microsoft.com/office/drawing/2014/main" id="{23D61F4F-9631-F049-93BD-FB517B2A840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419" name="Group 1418">
              <a:extLst>
                <a:ext uri="{FF2B5EF4-FFF2-40B4-BE49-F238E27FC236}">
                  <a16:creationId xmlns:a16="http://schemas.microsoft.com/office/drawing/2014/main" id="{F48198DE-52BA-014B-84D8-17CC49A6BE9E}"/>
                </a:ext>
              </a:extLst>
            </p:cNvPr>
            <p:cNvGrpSpPr/>
            <p:nvPr/>
          </p:nvGrpSpPr>
          <p:grpSpPr>
            <a:xfrm>
              <a:off x="5541554" y="1990253"/>
              <a:ext cx="340286" cy="215444"/>
              <a:chOff x="2315312" y="4230645"/>
              <a:chExt cx="340286" cy="215444"/>
            </a:xfrm>
          </p:grpSpPr>
          <p:sp>
            <p:nvSpPr>
              <p:cNvPr id="1420" name="TextBox 1419">
                <a:extLst>
                  <a:ext uri="{FF2B5EF4-FFF2-40B4-BE49-F238E27FC236}">
                    <a16:creationId xmlns:a16="http://schemas.microsoft.com/office/drawing/2014/main" id="{451B4F74-C051-7F4C-9B7F-BE969640F9D2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id="{500B5990-AC76-2741-BFE3-A0F6F9CF35A6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</p:grpSp>
        <p:grpSp>
          <p:nvGrpSpPr>
            <p:cNvPr id="1422" name="Group 1421">
              <a:extLst>
                <a:ext uri="{FF2B5EF4-FFF2-40B4-BE49-F238E27FC236}">
                  <a16:creationId xmlns:a16="http://schemas.microsoft.com/office/drawing/2014/main" id="{1148F30B-2053-0F43-A5C6-409B7A2101DF}"/>
                </a:ext>
              </a:extLst>
            </p:cNvPr>
            <p:cNvGrpSpPr/>
            <p:nvPr/>
          </p:nvGrpSpPr>
          <p:grpSpPr>
            <a:xfrm>
              <a:off x="5537498" y="1057867"/>
              <a:ext cx="347675" cy="419210"/>
              <a:chOff x="2843589" y="4457385"/>
              <a:chExt cx="347675" cy="374161"/>
            </a:xfrm>
          </p:grpSpPr>
          <p:grpSp>
            <p:nvGrpSpPr>
              <p:cNvPr id="1423" name="Group 1422">
                <a:extLst>
                  <a:ext uri="{FF2B5EF4-FFF2-40B4-BE49-F238E27FC236}">
                    <a16:creationId xmlns:a16="http://schemas.microsoft.com/office/drawing/2014/main" id="{B19EC3D2-C7BB-FE41-9F61-4EB51FA6A0C2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27" name="TextBox 1426">
                  <a:extLst>
                    <a:ext uri="{FF2B5EF4-FFF2-40B4-BE49-F238E27FC236}">
                      <a16:creationId xmlns:a16="http://schemas.microsoft.com/office/drawing/2014/main" id="{75ABC5F5-346F-AB4A-AFA2-C618A927F4B8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28" name="Rectangle 1427">
                  <a:extLst>
                    <a:ext uri="{FF2B5EF4-FFF2-40B4-BE49-F238E27FC236}">
                      <a16:creationId xmlns:a16="http://schemas.microsoft.com/office/drawing/2014/main" id="{047507AE-BA11-CB4A-A6E2-27D210CD3FAE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424" name="Group 1423">
                <a:extLst>
                  <a:ext uri="{FF2B5EF4-FFF2-40B4-BE49-F238E27FC236}">
                    <a16:creationId xmlns:a16="http://schemas.microsoft.com/office/drawing/2014/main" id="{0CC651AF-A1E9-F349-A195-8AAC3691DEEC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425" name="TextBox 1424">
                  <a:extLst>
                    <a:ext uri="{FF2B5EF4-FFF2-40B4-BE49-F238E27FC236}">
                      <a16:creationId xmlns:a16="http://schemas.microsoft.com/office/drawing/2014/main" id="{977D92F3-A28E-4C4E-A93C-6FE807CFE3D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26" name="Rectangle 1425">
                  <a:extLst>
                    <a:ext uri="{FF2B5EF4-FFF2-40B4-BE49-F238E27FC236}">
                      <a16:creationId xmlns:a16="http://schemas.microsoft.com/office/drawing/2014/main" id="{38C276DD-C657-754C-878F-60DE2B1FB43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429" name="Group 1428">
              <a:extLst>
                <a:ext uri="{FF2B5EF4-FFF2-40B4-BE49-F238E27FC236}">
                  <a16:creationId xmlns:a16="http://schemas.microsoft.com/office/drawing/2014/main" id="{8B01C763-24A9-684D-9D88-1B4C32315855}"/>
                </a:ext>
              </a:extLst>
            </p:cNvPr>
            <p:cNvGrpSpPr/>
            <p:nvPr/>
          </p:nvGrpSpPr>
          <p:grpSpPr>
            <a:xfrm>
              <a:off x="5536536" y="1508921"/>
              <a:ext cx="347675" cy="419210"/>
              <a:chOff x="2843589" y="4457385"/>
              <a:chExt cx="347675" cy="374161"/>
            </a:xfrm>
          </p:grpSpPr>
          <p:grpSp>
            <p:nvGrpSpPr>
              <p:cNvPr id="1430" name="Group 1429">
                <a:extLst>
                  <a:ext uri="{FF2B5EF4-FFF2-40B4-BE49-F238E27FC236}">
                    <a16:creationId xmlns:a16="http://schemas.microsoft.com/office/drawing/2014/main" id="{3F8AC180-9639-2640-8672-6D53AF5D1C78}"/>
                  </a:ext>
                </a:extLst>
              </p:cNvPr>
              <p:cNvGrpSpPr/>
              <p:nvPr/>
            </p:nvGrpSpPr>
            <p:grpSpPr>
              <a:xfrm>
                <a:off x="2843589" y="4607630"/>
                <a:ext cx="347675" cy="223916"/>
                <a:chOff x="2909303" y="4389232"/>
                <a:chExt cx="347675" cy="223916"/>
              </a:xfrm>
            </p:grpSpPr>
            <p:sp>
              <p:nvSpPr>
                <p:cNvPr id="1434" name="TextBox 1433">
                  <a:extLst>
                    <a:ext uri="{FF2B5EF4-FFF2-40B4-BE49-F238E27FC236}">
                      <a16:creationId xmlns:a16="http://schemas.microsoft.com/office/drawing/2014/main" id="{7D3F77BA-E8E8-014A-A0C9-DDE611161E3A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35" name="Rectangle 1434">
                  <a:extLst>
                    <a:ext uri="{FF2B5EF4-FFF2-40B4-BE49-F238E27FC236}">
                      <a16:creationId xmlns:a16="http://schemas.microsoft.com/office/drawing/2014/main" id="{CDE7ABEB-B7CF-C844-8F45-3457BB2DA75D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431" name="Group 1430">
                <a:extLst>
                  <a:ext uri="{FF2B5EF4-FFF2-40B4-BE49-F238E27FC236}">
                    <a16:creationId xmlns:a16="http://schemas.microsoft.com/office/drawing/2014/main" id="{1198C0E0-6174-3E4E-A114-89C3BAC3704A}"/>
                  </a:ext>
                </a:extLst>
              </p:cNvPr>
              <p:cNvGrpSpPr/>
              <p:nvPr/>
            </p:nvGrpSpPr>
            <p:grpSpPr>
              <a:xfrm>
                <a:off x="2843589" y="4457385"/>
                <a:ext cx="347675" cy="192292"/>
                <a:chOff x="2909303" y="4462746"/>
                <a:chExt cx="347675" cy="192292"/>
              </a:xfrm>
            </p:grpSpPr>
            <p:sp>
              <p:nvSpPr>
                <p:cNvPr id="1432" name="TextBox 1431">
                  <a:extLst>
                    <a:ext uri="{FF2B5EF4-FFF2-40B4-BE49-F238E27FC236}">
                      <a16:creationId xmlns:a16="http://schemas.microsoft.com/office/drawing/2014/main" id="{19C95077-8CB7-0148-AB7C-59D0EA6A19EA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33" name="Rectangle 1432">
                  <a:extLst>
                    <a:ext uri="{FF2B5EF4-FFF2-40B4-BE49-F238E27FC236}">
                      <a16:creationId xmlns:a16="http://schemas.microsoft.com/office/drawing/2014/main" id="{7D3CA8DC-B770-C249-87A6-EC4CA21016A0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</p:grpSp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1D89B263-9E08-2748-904A-8B3F1F14EA4D}"/>
                </a:ext>
              </a:extLst>
            </p:cNvPr>
            <p:cNvGrpSpPr/>
            <p:nvPr/>
          </p:nvGrpSpPr>
          <p:grpSpPr>
            <a:xfrm>
              <a:off x="5531103" y="845386"/>
              <a:ext cx="340286" cy="215444"/>
              <a:chOff x="2315312" y="4230645"/>
              <a:chExt cx="340286" cy="215444"/>
            </a:xfrm>
          </p:grpSpPr>
          <p:sp>
            <p:nvSpPr>
              <p:cNvPr id="1437" name="TextBox 1436">
                <a:extLst>
                  <a:ext uri="{FF2B5EF4-FFF2-40B4-BE49-F238E27FC236}">
                    <a16:creationId xmlns:a16="http://schemas.microsoft.com/office/drawing/2014/main" id="{37822E88-202E-D548-960D-7B578559536F}"/>
                  </a:ext>
                </a:extLst>
              </p:cNvPr>
              <p:cNvSpPr txBox="1"/>
              <p:nvPr/>
            </p:nvSpPr>
            <p:spPr>
              <a:xfrm>
                <a:off x="2315312" y="4230645"/>
                <a:ext cx="340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8BECB252-DE50-CF42-81CD-C058CA5D1DEF}"/>
                  </a:ext>
                </a:extLst>
              </p:cNvPr>
              <p:cNvSpPr/>
              <p:nvPr/>
            </p:nvSpPr>
            <p:spPr>
              <a:xfrm>
                <a:off x="2363504" y="4237634"/>
                <a:ext cx="256602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6C05BD37-FE31-E447-8FD2-0765FA05B119}"/>
                </a:ext>
              </a:extLst>
            </p:cNvPr>
            <p:cNvGrpSpPr/>
            <p:nvPr/>
          </p:nvGrpSpPr>
          <p:grpSpPr>
            <a:xfrm>
              <a:off x="6077336" y="1568028"/>
              <a:ext cx="276073" cy="698034"/>
              <a:chOff x="3309629" y="3703320"/>
              <a:chExt cx="276073" cy="418617"/>
            </a:xfrm>
          </p:grpSpPr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638F676F-54D9-CE4C-AF12-73935FEBD922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1" name="TextBox 1440">
                <a:extLst>
                  <a:ext uri="{FF2B5EF4-FFF2-40B4-BE49-F238E27FC236}">
                    <a16:creationId xmlns:a16="http://schemas.microsoft.com/office/drawing/2014/main" id="{4865F804-CB26-AF47-B879-25D043645F37}"/>
                  </a:ext>
                </a:extLst>
              </p:cNvPr>
              <p:cNvSpPr txBox="1"/>
              <p:nvPr/>
            </p:nvSpPr>
            <p:spPr>
              <a:xfrm rot="16200000">
                <a:off x="3257205" y="3802256"/>
                <a:ext cx="385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C3EA8B27-EE89-DB41-ADE3-5CF1AD38FBCA}"/>
                </a:ext>
              </a:extLst>
            </p:cNvPr>
            <p:cNvGrpSpPr/>
            <p:nvPr/>
          </p:nvGrpSpPr>
          <p:grpSpPr>
            <a:xfrm>
              <a:off x="6078972" y="820531"/>
              <a:ext cx="276073" cy="698034"/>
              <a:chOff x="3309629" y="3703320"/>
              <a:chExt cx="276073" cy="418617"/>
            </a:xfrm>
          </p:grpSpPr>
          <p:sp>
            <p:nvSpPr>
              <p:cNvPr id="1443" name="Rectangle 1442">
                <a:extLst>
                  <a:ext uri="{FF2B5EF4-FFF2-40B4-BE49-F238E27FC236}">
                    <a16:creationId xmlns:a16="http://schemas.microsoft.com/office/drawing/2014/main" id="{FA26FA0A-769B-D14A-96BB-62FE693590AB}"/>
                  </a:ext>
                </a:extLst>
              </p:cNvPr>
              <p:cNvSpPr/>
              <p:nvPr/>
            </p:nvSpPr>
            <p:spPr>
              <a:xfrm>
                <a:off x="3309629" y="3703320"/>
                <a:ext cx="276073" cy="4186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44" name="TextBox 1443">
                <a:extLst>
                  <a:ext uri="{FF2B5EF4-FFF2-40B4-BE49-F238E27FC236}">
                    <a16:creationId xmlns:a16="http://schemas.microsoft.com/office/drawing/2014/main" id="{3B253CEB-429E-BE4C-9723-3E5757331A15}"/>
                  </a:ext>
                </a:extLst>
              </p:cNvPr>
              <p:cNvSpPr txBox="1"/>
              <p:nvPr/>
            </p:nvSpPr>
            <p:spPr>
              <a:xfrm rot="16200000">
                <a:off x="3257205" y="3802256"/>
                <a:ext cx="3855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</a:p>
            </p:txBody>
          </p:sp>
        </p:grpSp>
        <p:cxnSp>
          <p:nvCxnSpPr>
            <p:cNvPr id="1445" name="Straight Arrow Connector 1444">
              <a:extLst>
                <a:ext uri="{FF2B5EF4-FFF2-40B4-BE49-F238E27FC236}">
                  <a16:creationId xmlns:a16="http://schemas.microsoft.com/office/drawing/2014/main" id="{64406089-C4D8-9C41-9B54-997B88849E8C}"/>
                </a:ext>
              </a:extLst>
            </p:cNvPr>
            <p:cNvCxnSpPr>
              <a:cxnSpLocks/>
            </p:cNvCxnSpPr>
            <p:nvPr/>
          </p:nvCxnSpPr>
          <p:spPr>
            <a:xfrm>
              <a:off x="5898065" y="950754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Arrow Connector 1445">
              <a:extLst>
                <a:ext uri="{FF2B5EF4-FFF2-40B4-BE49-F238E27FC236}">
                  <a16:creationId xmlns:a16="http://schemas.microsoft.com/office/drawing/2014/main" id="{132133CC-A1F6-1449-8CBD-0CDEB42C5C6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575" y="2096205"/>
              <a:ext cx="163873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7" name="TextBox 1446">
              <a:extLst>
                <a:ext uri="{FF2B5EF4-FFF2-40B4-BE49-F238E27FC236}">
                  <a16:creationId xmlns:a16="http://schemas.microsoft.com/office/drawing/2014/main" id="{393D1FE2-78C1-534A-9392-215B56806FA8}"/>
                </a:ext>
              </a:extLst>
            </p:cNvPr>
            <p:cNvSpPr txBox="1"/>
            <p:nvPr/>
          </p:nvSpPr>
          <p:spPr>
            <a:xfrm rot="16200000">
              <a:off x="5739874" y="1452552"/>
              <a:ext cx="49490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DDR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52F379-3D61-354B-95C6-48E0035ED7D5}"/>
                </a:ext>
              </a:extLst>
            </p:cNvPr>
            <p:cNvGrpSpPr/>
            <p:nvPr/>
          </p:nvGrpSpPr>
          <p:grpSpPr>
            <a:xfrm>
              <a:off x="6789837" y="2655663"/>
              <a:ext cx="3148144" cy="1498303"/>
              <a:chOff x="7159035" y="2655663"/>
              <a:chExt cx="3148144" cy="1498303"/>
            </a:xfrm>
          </p:grpSpPr>
          <p:grpSp>
            <p:nvGrpSpPr>
              <p:cNvPr id="1127" name="Group 1126">
                <a:extLst>
                  <a:ext uri="{FF2B5EF4-FFF2-40B4-BE49-F238E27FC236}">
                    <a16:creationId xmlns:a16="http://schemas.microsoft.com/office/drawing/2014/main" id="{4734C9D5-989F-1A4B-BFBE-930E5FE70395}"/>
                  </a:ext>
                </a:extLst>
              </p:cNvPr>
              <p:cNvGrpSpPr/>
              <p:nvPr/>
            </p:nvGrpSpPr>
            <p:grpSpPr>
              <a:xfrm>
                <a:off x="7972183" y="2701560"/>
                <a:ext cx="347675" cy="215444"/>
                <a:chOff x="2909303" y="4462746"/>
                <a:chExt cx="347675" cy="171256"/>
              </a:xfrm>
            </p:grpSpPr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B377B07C-1317-C840-AE4B-DDD27F22D08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29" name="Rectangle 1128">
                  <a:extLst>
                    <a:ext uri="{FF2B5EF4-FFF2-40B4-BE49-F238E27FC236}">
                      <a16:creationId xmlns:a16="http://schemas.microsoft.com/office/drawing/2014/main" id="{25538C17-18B2-6242-9838-78FBC48EB678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50" name="Group 1149">
                <a:extLst>
                  <a:ext uri="{FF2B5EF4-FFF2-40B4-BE49-F238E27FC236}">
                    <a16:creationId xmlns:a16="http://schemas.microsoft.com/office/drawing/2014/main" id="{931F123B-6BB8-B240-B710-477DE7F76282}"/>
                  </a:ext>
                </a:extLst>
              </p:cNvPr>
              <p:cNvGrpSpPr/>
              <p:nvPr/>
            </p:nvGrpSpPr>
            <p:grpSpPr>
              <a:xfrm>
                <a:off x="7656512" y="2925596"/>
                <a:ext cx="347675" cy="250875"/>
                <a:chOff x="2909303" y="4389232"/>
                <a:chExt cx="347675" cy="223916"/>
              </a:xfrm>
            </p:grpSpPr>
            <p:sp>
              <p:nvSpPr>
                <p:cNvPr id="1154" name="TextBox 1153">
                  <a:extLst>
                    <a:ext uri="{FF2B5EF4-FFF2-40B4-BE49-F238E27FC236}">
                      <a16:creationId xmlns:a16="http://schemas.microsoft.com/office/drawing/2014/main" id="{E0453539-EDDB-1F41-9346-C31B7B83CC24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155" name="Rectangle 1154">
                  <a:extLst>
                    <a:ext uri="{FF2B5EF4-FFF2-40B4-BE49-F238E27FC236}">
                      <a16:creationId xmlns:a16="http://schemas.microsoft.com/office/drawing/2014/main" id="{6BBACC1E-6F31-8448-BD1E-ECE2EE731A88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158" name="Group 1157">
                <a:extLst>
                  <a:ext uri="{FF2B5EF4-FFF2-40B4-BE49-F238E27FC236}">
                    <a16:creationId xmlns:a16="http://schemas.microsoft.com/office/drawing/2014/main" id="{E8775836-95F4-AB4E-9025-75460909BA3C}"/>
                  </a:ext>
                </a:extLst>
              </p:cNvPr>
              <p:cNvGrpSpPr/>
              <p:nvPr/>
            </p:nvGrpSpPr>
            <p:grpSpPr>
              <a:xfrm>
                <a:off x="7658653" y="3405563"/>
                <a:ext cx="347675" cy="215444"/>
                <a:chOff x="2909303" y="4462746"/>
                <a:chExt cx="347675" cy="192292"/>
              </a:xfrm>
            </p:grpSpPr>
            <p:sp>
              <p:nvSpPr>
                <p:cNvPr id="1159" name="TextBox 1158">
                  <a:extLst>
                    <a:ext uri="{FF2B5EF4-FFF2-40B4-BE49-F238E27FC236}">
                      <a16:creationId xmlns:a16="http://schemas.microsoft.com/office/drawing/2014/main" id="{7D1FF22B-31E0-3F43-BCF9-82D967C123EC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60" name="Rectangle 1159">
                  <a:extLst>
                    <a:ext uri="{FF2B5EF4-FFF2-40B4-BE49-F238E27FC236}">
                      <a16:creationId xmlns:a16="http://schemas.microsoft.com/office/drawing/2014/main" id="{D10E48B7-8A52-E748-9166-AA6A621D8719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66" name="Group 1165">
                <a:extLst>
                  <a:ext uri="{FF2B5EF4-FFF2-40B4-BE49-F238E27FC236}">
                    <a16:creationId xmlns:a16="http://schemas.microsoft.com/office/drawing/2014/main" id="{B24F940B-5A03-A442-98AC-A809013FF8C4}"/>
                  </a:ext>
                </a:extLst>
              </p:cNvPr>
              <p:cNvGrpSpPr/>
              <p:nvPr/>
            </p:nvGrpSpPr>
            <p:grpSpPr>
              <a:xfrm>
                <a:off x="7972183" y="2902091"/>
                <a:ext cx="347675" cy="215444"/>
                <a:chOff x="2909303" y="4462746"/>
                <a:chExt cx="347675" cy="171256"/>
              </a:xfrm>
            </p:grpSpPr>
            <p:sp>
              <p:nvSpPr>
                <p:cNvPr id="1167" name="TextBox 1166">
                  <a:extLst>
                    <a:ext uri="{FF2B5EF4-FFF2-40B4-BE49-F238E27FC236}">
                      <a16:creationId xmlns:a16="http://schemas.microsoft.com/office/drawing/2014/main" id="{C784C053-CF56-0A48-AA7B-767AC983406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68" name="Rectangle 1167">
                  <a:extLst>
                    <a:ext uri="{FF2B5EF4-FFF2-40B4-BE49-F238E27FC236}">
                      <a16:creationId xmlns:a16="http://schemas.microsoft.com/office/drawing/2014/main" id="{71A93354-E96C-8941-9463-5DF36BAF805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69" name="Group 1168">
                <a:extLst>
                  <a:ext uri="{FF2B5EF4-FFF2-40B4-BE49-F238E27FC236}">
                    <a16:creationId xmlns:a16="http://schemas.microsoft.com/office/drawing/2014/main" id="{A4CC9911-84C8-E340-85AF-61F682354DB8}"/>
                  </a:ext>
                </a:extLst>
              </p:cNvPr>
              <p:cNvGrpSpPr/>
              <p:nvPr/>
            </p:nvGrpSpPr>
            <p:grpSpPr>
              <a:xfrm>
                <a:off x="7972183" y="3102622"/>
                <a:ext cx="347675" cy="215444"/>
                <a:chOff x="2909303" y="4462746"/>
                <a:chExt cx="347675" cy="171256"/>
              </a:xfrm>
            </p:grpSpPr>
            <p:sp>
              <p:nvSpPr>
                <p:cNvPr id="1170" name="TextBox 1169">
                  <a:extLst>
                    <a:ext uri="{FF2B5EF4-FFF2-40B4-BE49-F238E27FC236}">
                      <a16:creationId xmlns:a16="http://schemas.microsoft.com/office/drawing/2014/main" id="{CCD95F71-787B-1D4A-A053-8DE6361462E8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71" name="Rectangle 1170">
                  <a:extLst>
                    <a:ext uri="{FF2B5EF4-FFF2-40B4-BE49-F238E27FC236}">
                      <a16:creationId xmlns:a16="http://schemas.microsoft.com/office/drawing/2014/main" id="{ABA9924E-4A12-D74B-9980-1FB1C8FF8DB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72" name="Group 1171">
                <a:extLst>
                  <a:ext uri="{FF2B5EF4-FFF2-40B4-BE49-F238E27FC236}">
                    <a16:creationId xmlns:a16="http://schemas.microsoft.com/office/drawing/2014/main" id="{FC0FA1C4-484A-2E46-BF97-E1EFC53841E4}"/>
                  </a:ext>
                </a:extLst>
              </p:cNvPr>
              <p:cNvGrpSpPr/>
              <p:nvPr/>
            </p:nvGrpSpPr>
            <p:grpSpPr>
              <a:xfrm>
                <a:off x="7656512" y="3222046"/>
                <a:ext cx="347675" cy="215444"/>
                <a:chOff x="2909303" y="4462746"/>
                <a:chExt cx="347675" cy="171256"/>
              </a:xfrm>
            </p:grpSpPr>
            <p:sp>
              <p:nvSpPr>
                <p:cNvPr id="1173" name="TextBox 1172">
                  <a:extLst>
                    <a:ext uri="{FF2B5EF4-FFF2-40B4-BE49-F238E27FC236}">
                      <a16:creationId xmlns:a16="http://schemas.microsoft.com/office/drawing/2014/main" id="{669DBF35-EE42-AC49-9A99-513623D9D22A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74" name="Rectangle 1173">
                  <a:extLst>
                    <a:ext uri="{FF2B5EF4-FFF2-40B4-BE49-F238E27FC236}">
                      <a16:creationId xmlns:a16="http://schemas.microsoft.com/office/drawing/2014/main" id="{658A52E6-5723-4A48-BDD5-5A7C0F40CE9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75" name="Group 1174">
                <a:extLst>
                  <a:ext uri="{FF2B5EF4-FFF2-40B4-BE49-F238E27FC236}">
                    <a16:creationId xmlns:a16="http://schemas.microsoft.com/office/drawing/2014/main" id="{AB4C58A6-9CC8-F944-BD54-A182C791639D}"/>
                  </a:ext>
                </a:extLst>
              </p:cNvPr>
              <p:cNvGrpSpPr/>
              <p:nvPr/>
            </p:nvGrpSpPr>
            <p:grpSpPr>
              <a:xfrm>
                <a:off x="7972183" y="3303153"/>
                <a:ext cx="347675" cy="215444"/>
                <a:chOff x="2909303" y="4462746"/>
                <a:chExt cx="347675" cy="171256"/>
              </a:xfrm>
            </p:grpSpPr>
            <p:sp>
              <p:nvSpPr>
                <p:cNvPr id="1176" name="TextBox 1175">
                  <a:extLst>
                    <a:ext uri="{FF2B5EF4-FFF2-40B4-BE49-F238E27FC236}">
                      <a16:creationId xmlns:a16="http://schemas.microsoft.com/office/drawing/2014/main" id="{9C749D1B-0317-1C41-A3E9-2D008E82B3F9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198" name="Rectangle 1197">
                  <a:extLst>
                    <a:ext uri="{FF2B5EF4-FFF2-40B4-BE49-F238E27FC236}">
                      <a16:creationId xmlns:a16="http://schemas.microsoft.com/office/drawing/2014/main" id="{C9D2E494-E613-EB43-B2D1-0F70DE4F6200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199" name="Group 1198">
                <a:extLst>
                  <a:ext uri="{FF2B5EF4-FFF2-40B4-BE49-F238E27FC236}">
                    <a16:creationId xmlns:a16="http://schemas.microsoft.com/office/drawing/2014/main" id="{AE42EB50-72C8-8049-B574-B41DB927C565}"/>
                  </a:ext>
                </a:extLst>
              </p:cNvPr>
              <p:cNvGrpSpPr/>
              <p:nvPr/>
            </p:nvGrpSpPr>
            <p:grpSpPr>
              <a:xfrm>
                <a:off x="7972183" y="3904744"/>
                <a:ext cx="347675" cy="215444"/>
                <a:chOff x="2909303" y="4462746"/>
                <a:chExt cx="347675" cy="171256"/>
              </a:xfrm>
            </p:grpSpPr>
            <p:sp>
              <p:nvSpPr>
                <p:cNvPr id="1200" name="TextBox 1199">
                  <a:extLst>
                    <a:ext uri="{FF2B5EF4-FFF2-40B4-BE49-F238E27FC236}">
                      <a16:creationId xmlns:a16="http://schemas.microsoft.com/office/drawing/2014/main" id="{195782C0-1BA9-6442-A928-9ED3D86C11E6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01" name="Rectangle 1200">
                  <a:extLst>
                    <a:ext uri="{FF2B5EF4-FFF2-40B4-BE49-F238E27FC236}">
                      <a16:creationId xmlns:a16="http://schemas.microsoft.com/office/drawing/2014/main" id="{618FA255-125C-B74F-96A0-05B2EEFD634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sp>
            <p:nvSpPr>
              <p:cNvPr id="1203" name="TextBox 1202">
                <a:extLst>
                  <a:ext uri="{FF2B5EF4-FFF2-40B4-BE49-F238E27FC236}">
                    <a16:creationId xmlns:a16="http://schemas.microsoft.com/office/drawing/2014/main" id="{4BC4A7E6-A0B7-6244-B177-D4BB19601BD3}"/>
                  </a:ext>
                </a:extLst>
              </p:cNvPr>
              <p:cNvSpPr txBox="1"/>
              <p:nvPr/>
            </p:nvSpPr>
            <p:spPr>
              <a:xfrm>
                <a:off x="7641119" y="3896377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204" name="Rectangle 1203">
                <a:extLst>
                  <a:ext uri="{FF2B5EF4-FFF2-40B4-BE49-F238E27FC236}">
                    <a16:creationId xmlns:a16="http://schemas.microsoft.com/office/drawing/2014/main" id="{5D20A602-255D-5649-8551-DA81D8CA3649}"/>
                  </a:ext>
                </a:extLst>
              </p:cNvPr>
              <p:cNvSpPr/>
              <p:nvPr/>
            </p:nvSpPr>
            <p:spPr>
              <a:xfrm>
                <a:off x="7694805" y="3909716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CFF6EF71-3435-B34E-BA20-FE8293B1F54C}"/>
                  </a:ext>
                </a:extLst>
              </p:cNvPr>
              <p:cNvGrpSpPr/>
              <p:nvPr/>
            </p:nvGrpSpPr>
            <p:grpSpPr>
              <a:xfrm>
                <a:off x="7656512" y="3656065"/>
                <a:ext cx="347675" cy="250875"/>
                <a:chOff x="2909303" y="4389232"/>
                <a:chExt cx="347675" cy="223916"/>
              </a:xfrm>
            </p:grpSpPr>
            <p:sp>
              <p:nvSpPr>
                <p:cNvPr id="1212" name="TextBox 1211">
                  <a:extLst>
                    <a:ext uri="{FF2B5EF4-FFF2-40B4-BE49-F238E27FC236}">
                      <a16:creationId xmlns:a16="http://schemas.microsoft.com/office/drawing/2014/main" id="{B8C40AAD-6567-CA45-A68E-F4E8EC82008A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4EA3385D-F504-F94E-B201-630886F90B55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214" name="Group 1213">
                <a:extLst>
                  <a:ext uri="{FF2B5EF4-FFF2-40B4-BE49-F238E27FC236}">
                    <a16:creationId xmlns:a16="http://schemas.microsoft.com/office/drawing/2014/main" id="{E5E804AF-FCFD-1F48-B32E-72CCF68CDE42}"/>
                  </a:ext>
                </a:extLst>
              </p:cNvPr>
              <p:cNvGrpSpPr/>
              <p:nvPr/>
            </p:nvGrpSpPr>
            <p:grpSpPr>
              <a:xfrm>
                <a:off x="7972183" y="3704215"/>
                <a:ext cx="347675" cy="215444"/>
                <a:chOff x="2909303" y="4462746"/>
                <a:chExt cx="347675" cy="192292"/>
              </a:xfrm>
            </p:grpSpPr>
            <p:sp>
              <p:nvSpPr>
                <p:cNvPr id="1215" name="TextBox 1214">
                  <a:extLst>
                    <a:ext uri="{FF2B5EF4-FFF2-40B4-BE49-F238E27FC236}">
                      <a16:creationId xmlns:a16="http://schemas.microsoft.com/office/drawing/2014/main" id="{E47ED197-B5B6-0E4B-9F1D-4667B9702BA7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6087B851-BEEF-4049-A964-656BA78CF8FF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217" name="Group 1216">
                <a:extLst>
                  <a:ext uri="{FF2B5EF4-FFF2-40B4-BE49-F238E27FC236}">
                    <a16:creationId xmlns:a16="http://schemas.microsoft.com/office/drawing/2014/main" id="{36B7EF56-66D2-9A4B-8E5C-16E7FDA5ACB1}"/>
                  </a:ext>
                </a:extLst>
              </p:cNvPr>
              <p:cNvGrpSpPr/>
              <p:nvPr/>
            </p:nvGrpSpPr>
            <p:grpSpPr>
              <a:xfrm>
                <a:off x="7972183" y="3503684"/>
                <a:ext cx="347675" cy="215444"/>
                <a:chOff x="2909303" y="4462746"/>
                <a:chExt cx="347675" cy="171256"/>
              </a:xfrm>
            </p:grpSpPr>
            <p:sp>
              <p:nvSpPr>
                <p:cNvPr id="1218" name="TextBox 1217">
                  <a:extLst>
                    <a:ext uri="{FF2B5EF4-FFF2-40B4-BE49-F238E27FC236}">
                      <a16:creationId xmlns:a16="http://schemas.microsoft.com/office/drawing/2014/main" id="{8BF11D4D-5F7D-D643-897D-5A88EA742CF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91A84927-46F7-B74D-B0B9-47E431321E0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448" name="TextBox 1447">
                <a:extLst>
                  <a:ext uri="{FF2B5EF4-FFF2-40B4-BE49-F238E27FC236}">
                    <a16:creationId xmlns:a16="http://schemas.microsoft.com/office/drawing/2014/main" id="{DEBF2370-D56F-2544-AABD-226C3A925C7A}"/>
                  </a:ext>
                </a:extLst>
              </p:cNvPr>
              <p:cNvSpPr txBox="1"/>
              <p:nvPr/>
            </p:nvSpPr>
            <p:spPr>
              <a:xfrm>
                <a:off x="7641443" y="2727568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49" name="Rectangle 1448">
                <a:extLst>
                  <a:ext uri="{FF2B5EF4-FFF2-40B4-BE49-F238E27FC236}">
                    <a16:creationId xmlns:a16="http://schemas.microsoft.com/office/drawing/2014/main" id="{446FD238-49A0-F843-BE8F-635250DF8BA8}"/>
                  </a:ext>
                </a:extLst>
              </p:cNvPr>
              <p:cNvSpPr/>
              <p:nvPr/>
            </p:nvSpPr>
            <p:spPr>
              <a:xfrm>
                <a:off x="7695129" y="2740907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  <p:grpSp>
            <p:nvGrpSpPr>
              <p:cNvPr id="1450" name="Group 1449">
                <a:extLst>
                  <a:ext uri="{FF2B5EF4-FFF2-40B4-BE49-F238E27FC236}">
                    <a16:creationId xmlns:a16="http://schemas.microsoft.com/office/drawing/2014/main" id="{189CCE81-905A-D241-98A9-E57D4A9539E1}"/>
                  </a:ext>
                </a:extLst>
              </p:cNvPr>
              <p:cNvGrpSpPr/>
              <p:nvPr/>
            </p:nvGrpSpPr>
            <p:grpSpPr>
              <a:xfrm>
                <a:off x="9092373" y="2700600"/>
                <a:ext cx="347675" cy="215444"/>
                <a:chOff x="2909303" y="4462746"/>
                <a:chExt cx="347675" cy="171256"/>
              </a:xfrm>
            </p:grpSpPr>
            <p:sp>
              <p:nvSpPr>
                <p:cNvPr id="1451" name="TextBox 1450">
                  <a:extLst>
                    <a:ext uri="{FF2B5EF4-FFF2-40B4-BE49-F238E27FC236}">
                      <a16:creationId xmlns:a16="http://schemas.microsoft.com/office/drawing/2014/main" id="{CB482FEF-BD63-BA4A-A8F6-3A63423B291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52" name="Rectangle 1451">
                  <a:extLst>
                    <a:ext uri="{FF2B5EF4-FFF2-40B4-BE49-F238E27FC236}">
                      <a16:creationId xmlns:a16="http://schemas.microsoft.com/office/drawing/2014/main" id="{49C4F7EE-023C-D447-B0FD-4FE1825E57DB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D348DDEF-A84E-8D44-8B47-FF7B1B30DCDE}"/>
                  </a:ext>
                </a:extLst>
              </p:cNvPr>
              <p:cNvGrpSpPr/>
              <p:nvPr/>
            </p:nvGrpSpPr>
            <p:grpSpPr>
              <a:xfrm>
                <a:off x="9092373" y="2901131"/>
                <a:ext cx="347675" cy="215444"/>
                <a:chOff x="2909303" y="4462746"/>
                <a:chExt cx="347675" cy="171256"/>
              </a:xfrm>
            </p:grpSpPr>
            <p:sp>
              <p:nvSpPr>
                <p:cNvPr id="1454" name="TextBox 1453">
                  <a:extLst>
                    <a:ext uri="{FF2B5EF4-FFF2-40B4-BE49-F238E27FC236}">
                      <a16:creationId xmlns:a16="http://schemas.microsoft.com/office/drawing/2014/main" id="{E5CAFE47-DC50-AD4B-8FAE-D93FE55807CD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55" name="Rectangle 1454">
                  <a:extLst>
                    <a:ext uri="{FF2B5EF4-FFF2-40B4-BE49-F238E27FC236}">
                      <a16:creationId xmlns:a16="http://schemas.microsoft.com/office/drawing/2014/main" id="{DD4E9EF5-8467-CC44-8E79-363C32433A26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56" name="Group 1455">
                <a:extLst>
                  <a:ext uri="{FF2B5EF4-FFF2-40B4-BE49-F238E27FC236}">
                    <a16:creationId xmlns:a16="http://schemas.microsoft.com/office/drawing/2014/main" id="{2DF4F91B-7E80-2A48-95B0-E764DAD9E3D0}"/>
                  </a:ext>
                </a:extLst>
              </p:cNvPr>
              <p:cNvGrpSpPr/>
              <p:nvPr/>
            </p:nvGrpSpPr>
            <p:grpSpPr>
              <a:xfrm>
                <a:off x="9092373" y="3101662"/>
                <a:ext cx="347675" cy="215444"/>
                <a:chOff x="2909303" y="4462746"/>
                <a:chExt cx="347675" cy="171256"/>
              </a:xfrm>
            </p:grpSpPr>
            <p:sp>
              <p:nvSpPr>
                <p:cNvPr id="1457" name="TextBox 1456">
                  <a:extLst>
                    <a:ext uri="{FF2B5EF4-FFF2-40B4-BE49-F238E27FC236}">
                      <a16:creationId xmlns:a16="http://schemas.microsoft.com/office/drawing/2014/main" id="{5E97C62B-E1F6-B741-95AE-77D3AEF4784F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58" name="Rectangle 1457">
                  <a:extLst>
                    <a:ext uri="{FF2B5EF4-FFF2-40B4-BE49-F238E27FC236}">
                      <a16:creationId xmlns:a16="http://schemas.microsoft.com/office/drawing/2014/main" id="{063BEB4A-CB2B-EA4D-97D9-8CE68BFC2EA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59" name="Group 1458">
                <a:extLst>
                  <a:ext uri="{FF2B5EF4-FFF2-40B4-BE49-F238E27FC236}">
                    <a16:creationId xmlns:a16="http://schemas.microsoft.com/office/drawing/2014/main" id="{3D9A466C-5F78-C748-8FF5-7ACF61727550}"/>
                  </a:ext>
                </a:extLst>
              </p:cNvPr>
              <p:cNvGrpSpPr/>
              <p:nvPr/>
            </p:nvGrpSpPr>
            <p:grpSpPr>
              <a:xfrm>
                <a:off x="9092373" y="3302193"/>
                <a:ext cx="347675" cy="215444"/>
                <a:chOff x="2909303" y="4462746"/>
                <a:chExt cx="347675" cy="171256"/>
              </a:xfrm>
            </p:grpSpPr>
            <p:sp>
              <p:nvSpPr>
                <p:cNvPr id="1460" name="TextBox 1459">
                  <a:extLst>
                    <a:ext uri="{FF2B5EF4-FFF2-40B4-BE49-F238E27FC236}">
                      <a16:creationId xmlns:a16="http://schemas.microsoft.com/office/drawing/2014/main" id="{9161992A-4678-A84A-88A4-1C6155EA815B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61" name="Rectangle 1460">
                  <a:extLst>
                    <a:ext uri="{FF2B5EF4-FFF2-40B4-BE49-F238E27FC236}">
                      <a16:creationId xmlns:a16="http://schemas.microsoft.com/office/drawing/2014/main" id="{325F6F3F-C05B-AC44-9D61-52BD298E4347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62" name="Group 1461">
                <a:extLst>
                  <a:ext uri="{FF2B5EF4-FFF2-40B4-BE49-F238E27FC236}">
                    <a16:creationId xmlns:a16="http://schemas.microsoft.com/office/drawing/2014/main" id="{028A5F2F-118B-494B-952B-3C177634C41C}"/>
                  </a:ext>
                </a:extLst>
              </p:cNvPr>
              <p:cNvGrpSpPr/>
              <p:nvPr/>
            </p:nvGrpSpPr>
            <p:grpSpPr>
              <a:xfrm>
                <a:off x="9092373" y="3903784"/>
                <a:ext cx="347675" cy="215444"/>
                <a:chOff x="2909303" y="4462746"/>
                <a:chExt cx="347675" cy="171256"/>
              </a:xfrm>
            </p:grpSpPr>
            <p:sp>
              <p:nvSpPr>
                <p:cNvPr id="1463" name="TextBox 1462">
                  <a:extLst>
                    <a:ext uri="{FF2B5EF4-FFF2-40B4-BE49-F238E27FC236}">
                      <a16:creationId xmlns:a16="http://schemas.microsoft.com/office/drawing/2014/main" id="{ACCCEF98-D2DA-E34F-873C-E2D4CD3FEA56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64" name="Rectangle 1463">
                  <a:extLst>
                    <a:ext uri="{FF2B5EF4-FFF2-40B4-BE49-F238E27FC236}">
                      <a16:creationId xmlns:a16="http://schemas.microsoft.com/office/drawing/2014/main" id="{EBEF4FF2-4005-0F47-B49B-4AB2E3B76A0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465" name="Group 1464">
                <a:extLst>
                  <a:ext uri="{FF2B5EF4-FFF2-40B4-BE49-F238E27FC236}">
                    <a16:creationId xmlns:a16="http://schemas.microsoft.com/office/drawing/2014/main" id="{CB2B0202-72AD-D545-9848-7C90199DCDE1}"/>
                  </a:ext>
                </a:extLst>
              </p:cNvPr>
              <p:cNvGrpSpPr/>
              <p:nvPr/>
            </p:nvGrpSpPr>
            <p:grpSpPr>
              <a:xfrm>
                <a:off x="9092373" y="3703255"/>
                <a:ext cx="347675" cy="215444"/>
                <a:chOff x="2909303" y="4462746"/>
                <a:chExt cx="347675" cy="192292"/>
              </a:xfrm>
            </p:grpSpPr>
            <p:sp>
              <p:nvSpPr>
                <p:cNvPr id="1466" name="TextBox 1465">
                  <a:extLst>
                    <a:ext uri="{FF2B5EF4-FFF2-40B4-BE49-F238E27FC236}">
                      <a16:creationId xmlns:a16="http://schemas.microsoft.com/office/drawing/2014/main" id="{D020B5BC-A8E4-364F-B45B-6C94F86159A9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67" name="Rectangle 1466">
                  <a:extLst>
                    <a:ext uri="{FF2B5EF4-FFF2-40B4-BE49-F238E27FC236}">
                      <a16:creationId xmlns:a16="http://schemas.microsoft.com/office/drawing/2014/main" id="{83E40CC4-7F2B-4C48-8729-983A143381A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468" name="Group 1467">
                <a:extLst>
                  <a:ext uri="{FF2B5EF4-FFF2-40B4-BE49-F238E27FC236}">
                    <a16:creationId xmlns:a16="http://schemas.microsoft.com/office/drawing/2014/main" id="{49FD9517-C1C0-C146-B4C7-CA8F18DF977C}"/>
                  </a:ext>
                </a:extLst>
              </p:cNvPr>
              <p:cNvGrpSpPr/>
              <p:nvPr/>
            </p:nvGrpSpPr>
            <p:grpSpPr>
              <a:xfrm>
                <a:off x="9092373" y="3502724"/>
                <a:ext cx="347675" cy="215444"/>
                <a:chOff x="2909303" y="4462746"/>
                <a:chExt cx="347675" cy="171256"/>
              </a:xfrm>
            </p:grpSpPr>
            <p:sp>
              <p:nvSpPr>
                <p:cNvPr id="1469" name="TextBox 1468">
                  <a:extLst>
                    <a:ext uri="{FF2B5EF4-FFF2-40B4-BE49-F238E27FC236}">
                      <a16:creationId xmlns:a16="http://schemas.microsoft.com/office/drawing/2014/main" id="{8104009A-F504-054F-AD40-8EC248AE3232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70" name="Rectangle 1469">
                  <a:extLst>
                    <a:ext uri="{FF2B5EF4-FFF2-40B4-BE49-F238E27FC236}">
                      <a16:creationId xmlns:a16="http://schemas.microsoft.com/office/drawing/2014/main" id="{8EF3F759-7368-4D41-9CC8-50BD0411A8A6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71" name="Group 1470">
                <a:extLst>
                  <a:ext uri="{FF2B5EF4-FFF2-40B4-BE49-F238E27FC236}">
                    <a16:creationId xmlns:a16="http://schemas.microsoft.com/office/drawing/2014/main" id="{79CBC28E-252F-3943-AAC9-89581A8054AE}"/>
                  </a:ext>
                </a:extLst>
              </p:cNvPr>
              <p:cNvGrpSpPr/>
              <p:nvPr/>
            </p:nvGrpSpPr>
            <p:grpSpPr>
              <a:xfrm>
                <a:off x="9398717" y="2928771"/>
                <a:ext cx="347675" cy="250875"/>
                <a:chOff x="2909303" y="4389232"/>
                <a:chExt cx="347675" cy="223916"/>
              </a:xfrm>
            </p:grpSpPr>
            <p:sp>
              <p:nvSpPr>
                <p:cNvPr id="1472" name="TextBox 1471">
                  <a:extLst>
                    <a:ext uri="{FF2B5EF4-FFF2-40B4-BE49-F238E27FC236}">
                      <a16:creationId xmlns:a16="http://schemas.microsoft.com/office/drawing/2014/main" id="{3E15A712-77BA-0B4A-8458-5AFBA0C6BF13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73" name="Rectangle 1472">
                  <a:extLst>
                    <a:ext uri="{FF2B5EF4-FFF2-40B4-BE49-F238E27FC236}">
                      <a16:creationId xmlns:a16="http://schemas.microsoft.com/office/drawing/2014/main" id="{C3C7D601-D790-A34D-866F-7B0265874687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474" name="Group 1473">
                <a:extLst>
                  <a:ext uri="{FF2B5EF4-FFF2-40B4-BE49-F238E27FC236}">
                    <a16:creationId xmlns:a16="http://schemas.microsoft.com/office/drawing/2014/main" id="{37811949-265E-5047-8DE8-570FC05B9751}"/>
                  </a:ext>
                </a:extLst>
              </p:cNvPr>
              <p:cNvGrpSpPr/>
              <p:nvPr/>
            </p:nvGrpSpPr>
            <p:grpSpPr>
              <a:xfrm>
                <a:off x="9400858" y="3408738"/>
                <a:ext cx="347675" cy="215444"/>
                <a:chOff x="2909303" y="4462746"/>
                <a:chExt cx="347675" cy="192292"/>
              </a:xfrm>
            </p:grpSpPr>
            <p:sp>
              <p:nvSpPr>
                <p:cNvPr id="1475" name="TextBox 1474">
                  <a:extLst>
                    <a:ext uri="{FF2B5EF4-FFF2-40B4-BE49-F238E27FC236}">
                      <a16:creationId xmlns:a16="http://schemas.microsoft.com/office/drawing/2014/main" id="{9FD41DB4-B8E7-DF44-B2A0-222F243445F5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76" name="Rectangle 1475">
                  <a:extLst>
                    <a:ext uri="{FF2B5EF4-FFF2-40B4-BE49-F238E27FC236}">
                      <a16:creationId xmlns:a16="http://schemas.microsoft.com/office/drawing/2014/main" id="{4E5B8C9C-3659-C449-BFDB-7A80BD37620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477" name="Group 1476">
                <a:extLst>
                  <a:ext uri="{FF2B5EF4-FFF2-40B4-BE49-F238E27FC236}">
                    <a16:creationId xmlns:a16="http://schemas.microsoft.com/office/drawing/2014/main" id="{4EEB9238-ED5F-F84F-9387-8A8335510002}"/>
                  </a:ext>
                </a:extLst>
              </p:cNvPr>
              <p:cNvGrpSpPr/>
              <p:nvPr/>
            </p:nvGrpSpPr>
            <p:grpSpPr>
              <a:xfrm>
                <a:off x="9398717" y="3225221"/>
                <a:ext cx="347675" cy="215444"/>
                <a:chOff x="2909303" y="4462746"/>
                <a:chExt cx="347675" cy="171256"/>
              </a:xfrm>
            </p:grpSpPr>
            <p:sp>
              <p:nvSpPr>
                <p:cNvPr id="1478" name="TextBox 1477">
                  <a:extLst>
                    <a:ext uri="{FF2B5EF4-FFF2-40B4-BE49-F238E27FC236}">
                      <a16:creationId xmlns:a16="http://schemas.microsoft.com/office/drawing/2014/main" id="{4C54E253-6428-0342-8D1B-DEA1DDF1AB45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479" name="Rectangle 1478">
                  <a:extLst>
                    <a:ext uri="{FF2B5EF4-FFF2-40B4-BE49-F238E27FC236}">
                      <a16:creationId xmlns:a16="http://schemas.microsoft.com/office/drawing/2014/main" id="{4157B173-4992-8C41-8717-19555765FEB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6B3BC978-8693-F840-8717-3550A11E073D}"/>
                  </a:ext>
                </a:extLst>
              </p:cNvPr>
              <p:cNvSpPr txBox="1"/>
              <p:nvPr/>
            </p:nvSpPr>
            <p:spPr>
              <a:xfrm>
                <a:off x="9383324" y="3899552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81" name="Rectangle 1480">
                <a:extLst>
                  <a:ext uri="{FF2B5EF4-FFF2-40B4-BE49-F238E27FC236}">
                    <a16:creationId xmlns:a16="http://schemas.microsoft.com/office/drawing/2014/main" id="{7FBE4534-66F9-DA42-8DD7-29785BE32C37}"/>
                  </a:ext>
                </a:extLst>
              </p:cNvPr>
              <p:cNvSpPr/>
              <p:nvPr/>
            </p:nvSpPr>
            <p:spPr>
              <a:xfrm>
                <a:off x="9437010" y="3912891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  <p:grpSp>
            <p:nvGrpSpPr>
              <p:cNvPr id="1482" name="Group 1481">
                <a:extLst>
                  <a:ext uri="{FF2B5EF4-FFF2-40B4-BE49-F238E27FC236}">
                    <a16:creationId xmlns:a16="http://schemas.microsoft.com/office/drawing/2014/main" id="{D66AAA5C-C3E7-1642-91C5-FBA1DDD8D8FC}"/>
                  </a:ext>
                </a:extLst>
              </p:cNvPr>
              <p:cNvGrpSpPr/>
              <p:nvPr/>
            </p:nvGrpSpPr>
            <p:grpSpPr>
              <a:xfrm>
                <a:off x="9398717" y="3659240"/>
                <a:ext cx="347675" cy="250875"/>
                <a:chOff x="2909303" y="4389232"/>
                <a:chExt cx="347675" cy="223916"/>
              </a:xfrm>
            </p:grpSpPr>
            <p:sp>
              <p:nvSpPr>
                <p:cNvPr id="1483" name="TextBox 1482">
                  <a:extLst>
                    <a:ext uri="{FF2B5EF4-FFF2-40B4-BE49-F238E27FC236}">
                      <a16:creationId xmlns:a16="http://schemas.microsoft.com/office/drawing/2014/main" id="{95E9459E-9902-6841-8485-F8C8714E5F88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484" name="Rectangle 1483">
                  <a:extLst>
                    <a:ext uri="{FF2B5EF4-FFF2-40B4-BE49-F238E27FC236}">
                      <a16:creationId xmlns:a16="http://schemas.microsoft.com/office/drawing/2014/main" id="{EB6E7D55-9716-5343-98B3-E169A7D59281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sp>
            <p:nvSpPr>
              <p:cNvPr id="1485" name="TextBox 1484">
                <a:extLst>
                  <a:ext uri="{FF2B5EF4-FFF2-40B4-BE49-F238E27FC236}">
                    <a16:creationId xmlns:a16="http://schemas.microsoft.com/office/drawing/2014/main" id="{2E63A710-AFDC-0B4B-844A-ABB869BA795D}"/>
                  </a:ext>
                </a:extLst>
              </p:cNvPr>
              <p:cNvSpPr txBox="1"/>
              <p:nvPr/>
            </p:nvSpPr>
            <p:spPr>
              <a:xfrm>
                <a:off x="9383648" y="2730743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486" name="Rectangle 1485">
                <a:extLst>
                  <a:ext uri="{FF2B5EF4-FFF2-40B4-BE49-F238E27FC236}">
                    <a16:creationId xmlns:a16="http://schemas.microsoft.com/office/drawing/2014/main" id="{8E56B0A5-7581-1543-BBBD-56E98A8BBB7D}"/>
                  </a:ext>
                </a:extLst>
              </p:cNvPr>
              <p:cNvSpPr/>
              <p:nvPr/>
            </p:nvSpPr>
            <p:spPr>
              <a:xfrm>
                <a:off x="9437334" y="2744082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  <p:sp>
            <p:nvSpPr>
              <p:cNvPr id="1487" name="Rectangle 1486">
                <a:extLst>
                  <a:ext uri="{FF2B5EF4-FFF2-40B4-BE49-F238E27FC236}">
                    <a16:creationId xmlns:a16="http://schemas.microsoft.com/office/drawing/2014/main" id="{9F979DEC-49D8-9E40-99CF-1560C52D7D00}"/>
                  </a:ext>
                </a:extLst>
              </p:cNvPr>
              <p:cNvSpPr/>
              <p:nvPr/>
            </p:nvSpPr>
            <p:spPr>
              <a:xfrm>
                <a:off x="8334375" y="2747265"/>
                <a:ext cx="741765" cy="1333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  <p:sp>
            <p:nvSpPr>
              <p:cNvPr id="1488" name="TextBox 1487">
                <a:extLst>
                  <a:ext uri="{FF2B5EF4-FFF2-40B4-BE49-F238E27FC236}">
                    <a16:creationId xmlns:a16="http://schemas.microsoft.com/office/drawing/2014/main" id="{51470493-F0F1-CB46-AE79-56F597ECBD87}"/>
                  </a:ext>
                </a:extLst>
              </p:cNvPr>
              <p:cNvSpPr txBox="1"/>
              <p:nvPr/>
            </p:nvSpPr>
            <p:spPr>
              <a:xfrm>
                <a:off x="8334376" y="3037910"/>
                <a:ext cx="717550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/>
                  <a:t>CPU cores</a:t>
                </a:r>
              </a:p>
              <a:p>
                <a:pPr algn="ctr"/>
                <a:endParaRPr lang="en-US" sz="750" dirty="0"/>
              </a:p>
              <a:p>
                <a:pPr algn="ctr"/>
                <a:r>
                  <a:rPr lang="en-US" sz="750" dirty="0"/>
                  <a:t>caches</a:t>
                </a:r>
              </a:p>
              <a:p>
                <a:pPr algn="ctr"/>
                <a:endParaRPr lang="en-US" sz="750" dirty="0"/>
              </a:p>
              <a:p>
                <a:pPr algn="ctr"/>
                <a:r>
                  <a:rPr lang="en-US" sz="750" dirty="0"/>
                  <a:t>TLBs</a:t>
                </a:r>
              </a:p>
            </p:txBody>
          </p:sp>
          <p:sp>
            <p:nvSpPr>
              <p:cNvPr id="1490" name="Rectangle 1489">
                <a:extLst>
                  <a:ext uri="{FF2B5EF4-FFF2-40B4-BE49-F238E27FC236}">
                    <a16:creationId xmlns:a16="http://schemas.microsoft.com/office/drawing/2014/main" id="{229AD25F-8576-5848-91B5-0A9FAB426DC5}"/>
                  </a:ext>
                </a:extLst>
              </p:cNvPr>
              <p:cNvSpPr/>
              <p:nvPr/>
            </p:nvSpPr>
            <p:spPr>
              <a:xfrm>
                <a:off x="7646527" y="2708435"/>
                <a:ext cx="2112986" cy="1426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  <p:sp>
            <p:nvSpPr>
              <p:cNvPr id="1491" name="TextBox 1490">
                <a:extLst>
                  <a:ext uri="{FF2B5EF4-FFF2-40B4-BE49-F238E27FC236}">
                    <a16:creationId xmlns:a16="http://schemas.microsoft.com/office/drawing/2014/main" id="{2ED149BA-EE3A-F94B-A9D0-983E611BA59E}"/>
                  </a:ext>
                </a:extLst>
              </p:cNvPr>
              <p:cNvSpPr txBox="1"/>
              <p:nvPr/>
            </p:nvSpPr>
            <p:spPr>
              <a:xfrm rot="16200000">
                <a:off x="9989331" y="2765762"/>
                <a:ext cx="42794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</a:t>
                </a:r>
              </a:p>
            </p:txBody>
          </p:sp>
          <p:grpSp>
            <p:nvGrpSpPr>
              <p:cNvPr id="1492" name="Group 1491">
                <a:extLst>
                  <a:ext uri="{FF2B5EF4-FFF2-40B4-BE49-F238E27FC236}">
                    <a16:creationId xmlns:a16="http://schemas.microsoft.com/office/drawing/2014/main" id="{FB13946B-9654-5C4C-8189-EF122BC9A1F6}"/>
                  </a:ext>
                </a:extLst>
              </p:cNvPr>
              <p:cNvGrpSpPr/>
              <p:nvPr/>
            </p:nvGrpSpPr>
            <p:grpSpPr>
              <a:xfrm>
                <a:off x="9952130" y="3449228"/>
                <a:ext cx="276073" cy="698034"/>
                <a:chOff x="3309629" y="3703320"/>
                <a:chExt cx="276073" cy="418617"/>
              </a:xfrm>
            </p:grpSpPr>
            <p:sp>
              <p:nvSpPr>
                <p:cNvPr id="1493" name="Rectangle 1492">
                  <a:extLst>
                    <a:ext uri="{FF2B5EF4-FFF2-40B4-BE49-F238E27FC236}">
                      <a16:creationId xmlns:a16="http://schemas.microsoft.com/office/drawing/2014/main" id="{114E4D26-2229-C142-9D3D-C432232A43D1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4" name="TextBox 1493">
                  <a:extLst>
                    <a:ext uri="{FF2B5EF4-FFF2-40B4-BE49-F238E27FC236}">
                      <a16:creationId xmlns:a16="http://schemas.microsoft.com/office/drawing/2014/main" id="{DA0474F1-623E-C84C-89B1-4433E01C98E9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02256"/>
                  <a:ext cx="3855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grpSp>
            <p:nvGrpSpPr>
              <p:cNvPr id="1495" name="Group 1494">
                <a:extLst>
                  <a:ext uri="{FF2B5EF4-FFF2-40B4-BE49-F238E27FC236}">
                    <a16:creationId xmlns:a16="http://schemas.microsoft.com/office/drawing/2014/main" id="{ED748CA6-0B12-3447-A154-31840A8E9555}"/>
                  </a:ext>
                </a:extLst>
              </p:cNvPr>
              <p:cNvGrpSpPr/>
              <p:nvPr/>
            </p:nvGrpSpPr>
            <p:grpSpPr>
              <a:xfrm>
                <a:off x="9953766" y="2701731"/>
                <a:ext cx="276073" cy="698034"/>
                <a:chOff x="3309629" y="3703320"/>
                <a:chExt cx="276073" cy="418617"/>
              </a:xfrm>
            </p:grpSpPr>
            <p:sp>
              <p:nvSpPr>
                <p:cNvPr id="1496" name="Rectangle 1495">
                  <a:extLst>
                    <a:ext uri="{FF2B5EF4-FFF2-40B4-BE49-F238E27FC236}">
                      <a16:creationId xmlns:a16="http://schemas.microsoft.com/office/drawing/2014/main" id="{CE874AF4-3D28-3E4C-A842-46B0A4490AFB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7" name="TextBox 1496">
                  <a:extLst>
                    <a:ext uri="{FF2B5EF4-FFF2-40B4-BE49-F238E27FC236}">
                      <a16:creationId xmlns:a16="http://schemas.microsoft.com/office/drawing/2014/main" id="{FE172075-F8B6-EC42-B255-5645D51D93CC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02256"/>
                  <a:ext cx="3855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498" name="Straight Arrow Connector 1497">
                <a:extLst>
                  <a:ext uri="{FF2B5EF4-FFF2-40B4-BE49-F238E27FC236}">
                    <a16:creationId xmlns:a16="http://schemas.microsoft.com/office/drawing/2014/main" id="{21B51FD4-38EC-7C4D-A97B-35E403C33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2859" y="2831954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Arrow Connector 1498">
                <a:extLst>
                  <a:ext uri="{FF2B5EF4-FFF2-40B4-BE49-F238E27FC236}">
                    <a16:creationId xmlns:a16="http://schemas.microsoft.com/office/drawing/2014/main" id="{40A56DED-31FF-264B-B006-5FC8ED4A3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4369" y="3977405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0" name="TextBox 1499">
                <a:extLst>
                  <a:ext uri="{FF2B5EF4-FFF2-40B4-BE49-F238E27FC236}">
                    <a16:creationId xmlns:a16="http://schemas.microsoft.com/office/drawing/2014/main" id="{A4DF548A-13A2-C94D-81EE-F30D3F928B54}"/>
                  </a:ext>
                </a:extLst>
              </p:cNvPr>
              <p:cNvSpPr txBox="1"/>
              <p:nvPr/>
            </p:nvSpPr>
            <p:spPr>
              <a:xfrm rot="16200000">
                <a:off x="9614668" y="3333752"/>
                <a:ext cx="49490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1501" name="Group 1500">
                <a:extLst>
                  <a:ext uri="{FF2B5EF4-FFF2-40B4-BE49-F238E27FC236}">
                    <a16:creationId xmlns:a16="http://schemas.microsoft.com/office/drawing/2014/main" id="{0209423B-E3B9-3B4D-98CD-77022B8F0515}"/>
                  </a:ext>
                </a:extLst>
              </p:cNvPr>
              <p:cNvGrpSpPr/>
              <p:nvPr/>
            </p:nvGrpSpPr>
            <p:grpSpPr>
              <a:xfrm>
                <a:off x="7159035" y="3455932"/>
                <a:ext cx="276073" cy="698034"/>
                <a:chOff x="3309629" y="3703320"/>
                <a:chExt cx="276073" cy="418617"/>
              </a:xfrm>
            </p:grpSpPr>
            <p:sp>
              <p:nvSpPr>
                <p:cNvPr id="1502" name="Rectangle 1501">
                  <a:extLst>
                    <a:ext uri="{FF2B5EF4-FFF2-40B4-BE49-F238E27FC236}">
                      <a16:creationId xmlns:a16="http://schemas.microsoft.com/office/drawing/2014/main" id="{8D76C81C-B8E8-524D-BDF3-9B06A7AEFD04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3" name="TextBox 1502">
                  <a:extLst>
                    <a:ext uri="{FF2B5EF4-FFF2-40B4-BE49-F238E27FC236}">
                      <a16:creationId xmlns:a16="http://schemas.microsoft.com/office/drawing/2014/main" id="{52486FD9-03F0-814C-8C25-C3AFB0BDC9E8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02256"/>
                  <a:ext cx="3855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504" name="Straight Arrow Connector 1503">
                <a:extLst>
                  <a:ext uri="{FF2B5EF4-FFF2-40B4-BE49-F238E27FC236}">
                    <a16:creationId xmlns:a16="http://schemas.microsoft.com/office/drawing/2014/main" id="{8FBC2834-3ED9-C243-9265-71BF184EF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662" y="2835583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Arrow Connector 1504">
                <a:extLst>
                  <a:ext uri="{FF2B5EF4-FFF2-40B4-BE49-F238E27FC236}">
                    <a16:creationId xmlns:a16="http://schemas.microsoft.com/office/drawing/2014/main" id="{8F613570-E39F-FA40-AC7F-6D5BCDBC4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2172" y="3981034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6" name="TextBox 1505">
                <a:extLst>
                  <a:ext uri="{FF2B5EF4-FFF2-40B4-BE49-F238E27FC236}">
                    <a16:creationId xmlns:a16="http://schemas.microsoft.com/office/drawing/2014/main" id="{D51A1337-BE69-6440-9130-1D661B988E1D}"/>
                  </a:ext>
                </a:extLst>
              </p:cNvPr>
              <p:cNvSpPr txBox="1"/>
              <p:nvPr/>
            </p:nvSpPr>
            <p:spPr>
              <a:xfrm rot="16200000">
                <a:off x="7296121" y="3337381"/>
                <a:ext cx="49490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1507" name="Group 1506">
                <a:extLst>
                  <a:ext uri="{FF2B5EF4-FFF2-40B4-BE49-F238E27FC236}">
                    <a16:creationId xmlns:a16="http://schemas.microsoft.com/office/drawing/2014/main" id="{CAACEB09-2F6A-3E4F-9D86-4BCE3EC68E49}"/>
                  </a:ext>
                </a:extLst>
              </p:cNvPr>
              <p:cNvGrpSpPr/>
              <p:nvPr/>
            </p:nvGrpSpPr>
            <p:grpSpPr>
              <a:xfrm>
                <a:off x="7160671" y="2708435"/>
                <a:ext cx="276073" cy="698034"/>
                <a:chOff x="3309629" y="3703320"/>
                <a:chExt cx="276073" cy="418617"/>
              </a:xfrm>
            </p:grpSpPr>
            <p:sp>
              <p:nvSpPr>
                <p:cNvPr id="1508" name="Rectangle 1507">
                  <a:extLst>
                    <a:ext uri="{FF2B5EF4-FFF2-40B4-BE49-F238E27FC236}">
                      <a16:creationId xmlns:a16="http://schemas.microsoft.com/office/drawing/2014/main" id="{3F518E45-2B02-F348-9077-399898E90A06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9" name="TextBox 1508">
                  <a:extLst>
                    <a:ext uri="{FF2B5EF4-FFF2-40B4-BE49-F238E27FC236}">
                      <a16:creationId xmlns:a16="http://schemas.microsoft.com/office/drawing/2014/main" id="{C76DCF24-BCC3-8047-B5AF-FE14B79CDDCD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02256"/>
                  <a:ext cx="3855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</p:grpSp>
        <p:grpSp>
          <p:nvGrpSpPr>
            <p:cNvPr id="1519" name="Group 1518">
              <a:extLst>
                <a:ext uri="{FF2B5EF4-FFF2-40B4-BE49-F238E27FC236}">
                  <a16:creationId xmlns:a16="http://schemas.microsoft.com/office/drawing/2014/main" id="{A4B40348-B830-0B42-AEF0-273C467932D8}"/>
                </a:ext>
              </a:extLst>
            </p:cNvPr>
            <p:cNvGrpSpPr/>
            <p:nvPr/>
          </p:nvGrpSpPr>
          <p:grpSpPr>
            <a:xfrm>
              <a:off x="6832136" y="762887"/>
              <a:ext cx="3148144" cy="1498303"/>
              <a:chOff x="7159035" y="2655663"/>
              <a:chExt cx="3148144" cy="1498303"/>
            </a:xfrm>
          </p:grpSpPr>
          <p:grpSp>
            <p:nvGrpSpPr>
              <p:cNvPr id="1520" name="Group 1519">
                <a:extLst>
                  <a:ext uri="{FF2B5EF4-FFF2-40B4-BE49-F238E27FC236}">
                    <a16:creationId xmlns:a16="http://schemas.microsoft.com/office/drawing/2014/main" id="{BE36DF6E-8CAB-2348-8C91-5AFEC1ACA35F}"/>
                  </a:ext>
                </a:extLst>
              </p:cNvPr>
              <p:cNvGrpSpPr/>
              <p:nvPr/>
            </p:nvGrpSpPr>
            <p:grpSpPr>
              <a:xfrm>
                <a:off x="7972183" y="2701560"/>
                <a:ext cx="347675" cy="215444"/>
                <a:chOff x="2909303" y="4462746"/>
                <a:chExt cx="347675" cy="171256"/>
              </a:xfrm>
            </p:grpSpPr>
            <p:sp>
              <p:nvSpPr>
                <p:cNvPr id="1614" name="TextBox 1613">
                  <a:extLst>
                    <a:ext uri="{FF2B5EF4-FFF2-40B4-BE49-F238E27FC236}">
                      <a16:creationId xmlns:a16="http://schemas.microsoft.com/office/drawing/2014/main" id="{DD4F1531-251B-084F-9A63-6C68C44D6894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15" name="Rectangle 1614">
                  <a:extLst>
                    <a:ext uri="{FF2B5EF4-FFF2-40B4-BE49-F238E27FC236}">
                      <a16:creationId xmlns:a16="http://schemas.microsoft.com/office/drawing/2014/main" id="{55255F90-F60D-A548-A1C0-A53E83D62D53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2BA2CAF2-2937-2544-80C0-D7892B09088C}"/>
                  </a:ext>
                </a:extLst>
              </p:cNvPr>
              <p:cNvGrpSpPr/>
              <p:nvPr/>
            </p:nvGrpSpPr>
            <p:grpSpPr>
              <a:xfrm>
                <a:off x="7656512" y="2925596"/>
                <a:ext cx="347675" cy="250875"/>
                <a:chOff x="2909303" y="4389232"/>
                <a:chExt cx="347675" cy="223916"/>
              </a:xfrm>
            </p:grpSpPr>
            <p:sp>
              <p:nvSpPr>
                <p:cNvPr id="1612" name="TextBox 1611">
                  <a:extLst>
                    <a:ext uri="{FF2B5EF4-FFF2-40B4-BE49-F238E27FC236}">
                      <a16:creationId xmlns:a16="http://schemas.microsoft.com/office/drawing/2014/main" id="{39F79019-C2BD-BF47-B6D4-0485CE5F7F43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613" name="Rectangle 1612">
                  <a:extLst>
                    <a:ext uri="{FF2B5EF4-FFF2-40B4-BE49-F238E27FC236}">
                      <a16:creationId xmlns:a16="http://schemas.microsoft.com/office/drawing/2014/main" id="{1DAB480B-B661-5A48-BB8E-0363ECB5E03E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522" name="Group 1521">
                <a:extLst>
                  <a:ext uri="{FF2B5EF4-FFF2-40B4-BE49-F238E27FC236}">
                    <a16:creationId xmlns:a16="http://schemas.microsoft.com/office/drawing/2014/main" id="{5E5AD115-18CB-6A4F-9DA3-C05A88497537}"/>
                  </a:ext>
                </a:extLst>
              </p:cNvPr>
              <p:cNvGrpSpPr/>
              <p:nvPr/>
            </p:nvGrpSpPr>
            <p:grpSpPr>
              <a:xfrm>
                <a:off x="7658653" y="3405563"/>
                <a:ext cx="347675" cy="215444"/>
                <a:chOff x="2909303" y="4462746"/>
                <a:chExt cx="347675" cy="192292"/>
              </a:xfrm>
            </p:grpSpPr>
            <p:sp>
              <p:nvSpPr>
                <p:cNvPr id="1610" name="TextBox 1609">
                  <a:extLst>
                    <a:ext uri="{FF2B5EF4-FFF2-40B4-BE49-F238E27FC236}">
                      <a16:creationId xmlns:a16="http://schemas.microsoft.com/office/drawing/2014/main" id="{ED8A0924-31E4-AC44-9860-226B89B5494D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11" name="Rectangle 1610">
                  <a:extLst>
                    <a:ext uri="{FF2B5EF4-FFF2-40B4-BE49-F238E27FC236}">
                      <a16:creationId xmlns:a16="http://schemas.microsoft.com/office/drawing/2014/main" id="{FE943161-BA7F-3747-B4AB-7AFF0C1AF102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3" name="Group 1522">
                <a:extLst>
                  <a:ext uri="{FF2B5EF4-FFF2-40B4-BE49-F238E27FC236}">
                    <a16:creationId xmlns:a16="http://schemas.microsoft.com/office/drawing/2014/main" id="{7DA083AB-7E6A-0740-9B9B-8B3AFC6B88B0}"/>
                  </a:ext>
                </a:extLst>
              </p:cNvPr>
              <p:cNvGrpSpPr/>
              <p:nvPr/>
            </p:nvGrpSpPr>
            <p:grpSpPr>
              <a:xfrm>
                <a:off x="7972183" y="2902091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8" name="TextBox 1607">
                  <a:extLst>
                    <a:ext uri="{FF2B5EF4-FFF2-40B4-BE49-F238E27FC236}">
                      <a16:creationId xmlns:a16="http://schemas.microsoft.com/office/drawing/2014/main" id="{571AC833-9B09-A043-B4AF-7AD264B854C5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9" name="Rectangle 1608">
                  <a:extLst>
                    <a:ext uri="{FF2B5EF4-FFF2-40B4-BE49-F238E27FC236}">
                      <a16:creationId xmlns:a16="http://schemas.microsoft.com/office/drawing/2014/main" id="{31396586-F9A7-9B45-B42E-F2C66355572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4" name="Group 1523">
                <a:extLst>
                  <a:ext uri="{FF2B5EF4-FFF2-40B4-BE49-F238E27FC236}">
                    <a16:creationId xmlns:a16="http://schemas.microsoft.com/office/drawing/2014/main" id="{D8F6931D-CA34-7342-9E36-4662B13407AF}"/>
                  </a:ext>
                </a:extLst>
              </p:cNvPr>
              <p:cNvGrpSpPr/>
              <p:nvPr/>
            </p:nvGrpSpPr>
            <p:grpSpPr>
              <a:xfrm>
                <a:off x="7972183" y="3102622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6" name="TextBox 1605">
                  <a:extLst>
                    <a:ext uri="{FF2B5EF4-FFF2-40B4-BE49-F238E27FC236}">
                      <a16:creationId xmlns:a16="http://schemas.microsoft.com/office/drawing/2014/main" id="{C382B431-3DC8-9A4D-921D-BE2F7D74009C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7" name="Rectangle 1606">
                  <a:extLst>
                    <a:ext uri="{FF2B5EF4-FFF2-40B4-BE49-F238E27FC236}">
                      <a16:creationId xmlns:a16="http://schemas.microsoft.com/office/drawing/2014/main" id="{465429ED-E717-724C-BE86-FE682907CD9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5" name="Group 1524">
                <a:extLst>
                  <a:ext uri="{FF2B5EF4-FFF2-40B4-BE49-F238E27FC236}">
                    <a16:creationId xmlns:a16="http://schemas.microsoft.com/office/drawing/2014/main" id="{2FC38AD9-55FD-D64B-8581-3A1ECBAC3AC0}"/>
                  </a:ext>
                </a:extLst>
              </p:cNvPr>
              <p:cNvGrpSpPr/>
              <p:nvPr/>
            </p:nvGrpSpPr>
            <p:grpSpPr>
              <a:xfrm>
                <a:off x="7656512" y="3222046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4" name="TextBox 1603">
                  <a:extLst>
                    <a:ext uri="{FF2B5EF4-FFF2-40B4-BE49-F238E27FC236}">
                      <a16:creationId xmlns:a16="http://schemas.microsoft.com/office/drawing/2014/main" id="{4BB86B3C-BF66-D743-B8C2-540BD7B207F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5" name="Rectangle 1604">
                  <a:extLst>
                    <a:ext uri="{FF2B5EF4-FFF2-40B4-BE49-F238E27FC236}">
                      <a16:creationId xmlns:a16="http://schemas.microsoft.com/office/drawing/2014/main" id="{934E0618-0973-8445-9515-7ED9B9D2479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6" name="Group 1525">
                <a:extLst>
                  <a:ext uri="{FF2B5EF4-FFF2-40B4-BE49-F238E27FC236}">
                    <a16:creationId xmlns:a16="http://schemas.microsoft.com/office/drawing/2014/main" id="{5715903E-6EA7-0549-9E2E-17EB7796FCCA}"/>
                  </a:ext>
                </a:extLst>
              </p:cNvPr>
              <p:cNvGrpSpPr/>
              <p:nvPr/>
            </p:nvGrpSpPr>
            <p:grpSpPr>
              <a:xfrm>
                <a:off x="7972183" y="3303153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2" name="TextBox 1601">
                  <a:extLst>
                    <a:ext uri="{FF2B5EF4-FFF2-40B4-BE49-F238E27FC236}">
                      <a16:creationId xmlns:a16="http://schemas.microsoft.com/office/drawing/2014/main" id="{7BD7B09D-F6C5-1044-B431-536CD9BBAFFE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3" name="Rectangle 1602">
                  <a:extLst>
                    <a:ext uri="{FF2B5EF4-FFF2-40B4-BE49-F238E27FC236}">
                      <a16:creationId xmlns:a16="http://schemas.microsoft.com/office/drawing/2014/main" id="{9357DAA5-EC0F-3A4D-9875-BD9BDA43DF71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27" name="Group 1526">
                <a:extLst>
                  <a:ext uri="{FF2B5EF4-FFF2-40B4-BE49-F238E27FC236}">
                    <a16:creationId xmlns:a16="http://schemas.microsoft.com/office/drawing/2014/main" id="{F0CB32A3-A183-DF40-BD2E-648513E37E1F}"/>
                  </a:ext>
                </a:extLst>
              </p:cNvPr>
              <p:cNvGrpSpPr/>
              <p:nvPr/>
            </p:nvGrpSpPr>
            <p:grpSpPr>
              <a:xfrm>
                <a:off x="7972183" y="3904744"/>
                <a:ext cx="347675" cy="215444"/>
                <a:chOff x="2909303" y="4462746"/>
                <a:chExt cx="347675" cy="171256"/>
              </a:xfrm>
            </p:grpSpPr>
            <p:sp>
              <p:nvSpPr>
                <p:cNvPr id="1600" name="TextBox 1599">
                  <a:extLst>
                    <a:ext uri="{FF2B5EF4-FFF2-40B4-BE49-F238E27FC236}">
                      <a16:creationId xmlns:a16="http://schemas.microsoft.com/office/drawing/2014/main" id="{DE46C0C3-DE4B-084B-B05B-53694BD0A515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601" name="Rectangle 1600">
                  <a:extLst>
                    <a:ext uri="{FF2B5EF4-FFF2-40B4-BE49-F238E27FC236}">
                      <a16:creationId xmlns:a16="http://schemas.microsoft.com/office/drawing/2014/main" id="{78E6E6BA-2477-244C-8F1F-5491832CF00C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sp>
            <p:nvSpPr>
              <p:cNvPr id="1528" name="TextBox 1527">
                <a:extLst>
                  <a:ext uri="{FF2B5EF4-FFF2-40B4-BE49-F238E27FC236}">
                    <a16:creationId xmlns:a16="http://schemas.microsoft.com/office/drawing/2014/main" id="{2C19B0CB-564E-4A46-87D6-1977B847554A}"/>
                  </a:ext>
                </a:extLst>
              </p:cNvPr>
              <p:cNvSpPr txBox="1"/>
              <p:nvPr/>
            </p:nvSpPr>
            <p:spPr>
              <a:xfrm>
                <a:off x="7641119" y="3896377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529" name="Rectangle 1528">
                <a:extLst>
                  <a:ext uri="{FF2B5EF4-FFF2-40B4-BE49-F238E27FC236}">
                    <a16:creationId xmlns:a16="http://schemas.microsoft.com/office/drawing/2014/main" id="{30853163-1C3D-9844-A203-6D6BF22A0461}"/>
                  </a:ext>
                </a:extLst>
              </p:cNvPr>
              <p:cNvSpPr/>
              <p:nvPr/>
            </p:nvSpPr>
            <p:spPr>
              <a:xfrm>
                <a:off x="7694805" y="3909716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  <p:grpSp>
            <p:nvGrpSpPr>
              <p:cNvPr id="1530" name="Group 1529">
                <a:extLst>
                  <a:ext uri="{FF2B5EF4-FFF2-40B4-BE49-F238E27FC236}">
                    <a16:creationId xmlns:a16="http://schemas.microsoft.com/office/drawing/2014/main" id="{47952762-2CC5-F549-A0DA-3D3810246106}"/>
                  </a:ext>
                </a:extLst>
              </p:cNvPr>
              <p:cNvGrpSpPr/>
              <p:nvPr/>
            </p:nvGrpSpPr>
            <p:grpSpPr>
              <a:xfrm>
                <a:off x="7656512" y="3656065"/>
                <a:ext cx="347675" cy="250875"/>
                <a:chOff x="2909303" y="4389232"/>
                <a:chExt cx="347675" cy="223916"/>
              </a:xfrm>
            </p:grpSpPr>
            <p:sp>
              <p:nvSpPr>
                <p:cNvPr id="1598" name="TextBox 1597">
                  <a:extLst>
                    <a:ext uri="{FF2B5EF4-FFF2-40B4-BE49-F238E27FC236}">
                      <a16:creationId xmlns:a16="http://schemas.microsoft.com/office/drawing/2014/main" id="{F5096101-7BA7-1B4B-99BB-75D6E9FAE7D1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599" name="Rectangle 1598">
                  <a:extLst>
                    <a:ext uri="{FF2B5EF4-FFF2-40B4-BE49-F238E27FC236}">
                      <a16:creationId xmlns:a16="http://schemas.microsoft.com/office/drawing/2014/main" id="{5598E34A-CB22-954A-A28A-09AE373ADC18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531" name="Group 1530">
                <a:extLst>
                  <a:ext uri="{FF2B5EF4-FFF2-40B4-BE49-F238E27FC236}">
                    <a16:creationId xmlns:a16="http://schemas.microsoft.com/office/drawing/2014/main" id="{9C4024D5-FA37-6E4B-96CC-296B2BA80418}"/>
                  </a:ext>
                </a:extLst>
              </p:cNvPr>
              <p:cNvGrpSpPr/>
              <p:nvPr/>
            </p:nvGrpSpPr>
            <p:grpSpPr>
              <a:xfrm>
                <a:off x="7972183" y="3704215"/>
                <a:ext cx="347675" cy="215444"/>
                <a:chOff x="2909303" y="4462746"/>
                <a:chExt cx="347675" cy="192292"/>
              </a:xfrm>
            </p:grpSpPr>
            <p:sp>
              <p:nvSpPr>
                <p:cNvPr id="1596" name="TextBox 1595">
                  <a:extLst>
                    <a:ext uri="{FF2B5EF4-FFF2-40B4-BE49-F238E27FC236}">
                      <a16:creationId xmlns:a16="http://schemas.microsoft.com/office/drawing/2014/main" id="{95B0CD8A-54A6-C34D-913E-E4E76A58AE27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97" name="Rectangle 1596">
                  <a:extLst>
                    <a:ext uri="{FF2B5EF4-FFF2-40B4-BE49-F238E27FC236}">
                      <a16:creationId xmlns:a16="http://schemas.microsoft.com/office/drawing/2014/main" id="{97CE38B8-E6C0-0A48-9BC2-072A5E4AB49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532" name="Group 1531">
                <a:extLst>
                  <a:ext uri="{FF2B5EF4-FFF2-40B4-BE49-F238E27FC236}">
                    <a16:creationId xmlns:a16="http://schemas.microsoft.com/office/drawing/2014/main" id="{A357352E-4D52-AE47-A1E9-B19E0E3F8B28}"/>
                  </a:ext>
                </a:extLst>
              </p:cNvPr>
              <p:cNvGrpSpPr/>
              <p:nvPr/>
            </p:nvGrpSpPr>
            <p:grpSpPr>
              <a:xfrm>
                <a:off x="7972183" y="3503684"/>
                <a:ext cx="347675" cy="215444"/>
                <a:chOff x="2909303" y="4462746"/>
                <a:chExt cx="347675" cy="171256"/>
              </a:xfrm>
            </p:grpSpPr>
            <p:sp>
              <p:nvSpPr>
                <p:cNvPr id="1594" name="TextBox 1593">
                  <a:extLst>
                    <a:ext uri="{FF2B5EF4-FFF2-40B4-BE49-F238E27FC236}">
                      <a16:creationId xmlns:a16="http://schemas.microsoft.com/office/drawing/2014/main" id="{BA803C56-F60C-6A44-8FD6-67B52663EB6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95" name="Rectangle 1594">
                  <a:extLst>
                    <a:ext uri="{FF2B5EF4-FFF2-40B4-BE49-F238E27FC236}">
                      <a16:creationId xmlns:a16="http://schemas.microsoft.com/office/drawing/2014/main" id="{06392713-6A1D-3D4A-97CC-E2004952D0D6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533" name="TextBox 1532">
                <a:extLst>
                  <a:ext uri="{FF2B5EF4-FFF2-40B4-BE49-F238E27FC236}">
                    <a16:creationId xmlns:a16="http://schemas.microsoft.com/office/drawing/2014/main" id="{08BF32EF-DC03-2345-BE96-8FB22C6F2C5A}"/>
                  </a:ext>
                </a:extLst>
              </p:cNvPr>
              <p:cNvSpPr txBox="1"/>
              <p:nvPr/>
            </p:nvSpPr>
            <p:spPr>
              <a:xfrm>
                <a:off x="7641443" y="2727568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534" name="Rectangle 1533">
                <a:extLst>
                  <a:ext uri="{FF2B5EF4-FFF2-40B4-BE49-F238E27FC236}">
                    <a16:creationId xmlns:a16="http://schemas.microsoft.com/office/drawing/2014/main" id="{26F959D7-E0BB-1445-829A-F161541DC717}"/>
                  </a:ext>
                </a:extLst>
              </p:cNvPr>
              <p:cNvSpPr/>
              <p:nvPr/>
            </p:nvSpPr>
            <p:spPr>
              <a:xfrm>
                <a:off x="7695129" y="2740907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  <p:grpSp>
            <p:nvGrpSpPr>
              <p:cNvPr id="1535" name="Group 1534">
                <a:extLst>
                  <a:ext uri="{FF2B5EF4-FFF2-40B4-BE49-F238E27FC236}">
                    <a16:creationId xmlns:a16="http://schemas.microsoft.com/office/drawing/2014/main" id="{570348AB-7BAD-864B-8B18-51992A126D47}"/>
                  </a:ext>
                </a:extLst>
              </p:cNvPr>
              <p:cNvGrpSpPr/>
              <p:nvPr/>
            </p:nvGrpSpPr>
            <p:grpSpPr>
              <a:xfrm>
                <a:off x="9092373" y="2700600"/>
                <a:ext cx="347675" cy="215444"/>
                <a:chOff x="2909303" y="4462746"/>
                <a:chExt cx="347675" cy="171256"/>
              </a:xfrm>
            </p:grpSpPr>
            <p:sp>
              <p:nvSpPr>
                <p:cNvPr id="1592" name="TextBox 1591">
                  <a:extLst>
                    <a:ext uri="{FF2B5EF4-FFF2-40B4-BE49-F238E27FC236}">
                      <a16:creationId xmlns:a16="http://schemas.microsoft.com/office/drawing/2014/main" id="{503EBE4D-438B-E747-9B8B-7442F45E4E5A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93" name="Rectangle 1592">
                  <a:extLst>
                    <a:ext uri="{FF2B5EF4-FFF2-40B4-BE49-F238E27FC236}">
                      <a16:creationId xmlns:a16="http://schemas.microsoft.com/office/drawing/2014/main" id="{CB682AEE-435E-1043-9A35-94A8C305B87D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36" name="Group 1535">
                <a:extLst>
                  <a:ext uri="{FF2B5EF4-FFF2-40B4-BE49-F238E27FC236}">
                    <a16:creationId xmlns:a16="http://schemas.microsoft.com/office/drawing/2014/main" id="{1DA3655B-0138-A848-8398-1F9E0D5078F8}"/>
                  </a:ext>
                </a:extLst>
              </p:cNvPr>
              <p:cNvGrpSpPr/>
              <p:nvPr/>
            </p:nvGrpSpPr>
            <p:grpSpPr>
              <a:xfrm>
                <a:off x="9092373" y="2901131"/>
                <a:ext cx="347675" cy="215444"/>
                <a:chOff x="2909303" y="4462746"/>
                <a:chExt cx="347675" cy="171256"/>
              </a:xfrm>
            </p:grpSpPr>
            <p:sp>
              <p:nvSpPr>
                <p:cNvPr id="1590" name="TextBox 1589">
                  <a:extLst>
                    <a:ext uri="{FF2B5EF4-FFF2-40B4-BE49-F238E27FC236}">
                      <a16:creationId xmlns:a16="http://schemas.microsoft.com/office/drawing/2014/main" id="{004E8C7D-BF97-7142-A826-86F46E3CF5B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91" name="Rectangle 1590">
                  <a:extLst>
                    <a:ext uri="{FF2B5EF4-FFF2-40B4-BE49-F238E27FC236}">
                      <a16:creationId xmlns:a16="http://schemas.microsoft.com/office/drawing/2014/main" id="{F2979B0F-E314-D447-840E-8C25C02326B0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37" name="Group 1536">
                <a:extLst>
                  <a:ext uri="{FF2B5EF4-FFF2-40B4-BE49-F238E27FC236}">
                    <a16:creationId xmlns:a16="http://schemas.microsoft.com/office/drawing/2014/main" id="{058987C8-FE50-214E-9EB0-EAAECFF28DD9}"/>
                  </a:ext>
                </a:extLst>
              </p:cNvPr>
              <p:cNvGrpSpPr/>
              <p:nvPr/>
            </p:nvGrpSpPr>
            <p:grpSpPr>
              <a:xfrm>
                <a:off x="9092373" y="3101662"/>
                <a:ext cx="347675" cy="215444"/>
                <a:chOff x="2909303" y="4462746"/>
                <a:chExt cx="347675" cy="171256"/>
              </a:xfrm>
            </p:grpSpPr>
            <p:sp>
              <p:nvSpPr>
                <p:cNvPr id="1588" name="TextBox 1587">
                  <a:extLst>
                    <a:ext uri="{FF2B5EF4-FFF2-40B4-BE49-F238E27FC236}">
                      <a16:creationId xmlns:a16="http://schemas.microsoft.com/office/drawing/2014/main" id="{78B12A85-D0B2-7443-A12D-0474CDA75E93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9" name="Rectangle 1588">
                  <a:extLst>
                    <a:ext uri="{FF2B5EF4-FFF2-40B4-BE49-F238E27FC236}">
                      <a16:creationId xmlns:a16="http://schemas.microsoft.com/office/drawing/2014/main" id="{722D07F5-8400-5048-A283-58B5E1B189A9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38" name="Group 1537">
                <a:extLst>
                  <a:ext uri="{FF2B5EF4-FFF2-40B4-BE49-F238E27FC236}">
                    <a16:creationId xmlns:a16="http://schemas.microsoft.com/office/drawing/2014/main" id="{2A84ECA3-6757-C541-B398-54CB9E69B07D}"/>
                  </a:ext>
                </a:extLst>
              </p:cNvPr>
              <p:cNvGrpSpPr/>
              <p:nvPr/>
            </p:nvGrpSpPr>
            <p:grpSpPr>
              <a:xfrm>
                <a:off x="9092373" y="3302193"/>
                <a:ext cx="347675" cy="215444"/>
                <a:chOff x="2909303" y="4462746"/>
                <a:chExt cx="347675" cy="171256"/>
              </a:xfrm>
            </p:grpSpPr>
            <p:sp>
              <p:nvSpPr>
                <p:cNvPr id="1586" name="TextBox 1585">
                  <a:extLst>
                    <a:ext uri="{FF2B5EF4-FFF2-40B4-BE49-F238E27FC236}">
                      <a16:creationId xmlns:a16="http://schemas.microsoft.com/office/drawing/2014/main" id="{6FF8498B-9584-BF49-9F37-AE668E8CA45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7" name="Rectangle 1586">
                  <a:extLst>
                    <a:ext uri="{FF2B5EF4-FFF2-40B4-BE49-F238E27FC236}">
                      <a16:creationId xmlns:a16="http://schemas.microsoft.com/office/drawing/2014/main" id="{642DDD56-4266-F649-A632-B4175DFDF4AB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39" name="Group 1538">
                <a:extLst>
                  <a:ext uri="{FF2B5EF4-FFF2-40B4-BE49-F238E27FC236}">
                    <a16:creationId xmlns:a16="http://schemas.microsoft.com/office/drawing/2014/main" id="{268B64DB-4292-904F-8E91-7CD875B8385F}"/>
                  </a:ext>
                </a:extLst>
              </p:cNvPr>
              <p:cNvGrpSpPr/>
              <p:nvPr/>
            </p:nvGrpSpPr>
            <p:grpSpPr>
              <a:xfrm>
                <a:off x="9092373" y="3903784"/>
                <a:ext cx="347675" cy="215444"/>
                <a:chOff x="2909303" y="4462746"/>
                <a:chExt cx="347675" cy="171256"/>
              </a:xfrm>
            </p:grpSpPr>
            <p:sp>
              <p:nvSpPr>
                <p:cNvPr id="1584" name="TextBox 1583">
                  <a:extLst>
                    <a:ext uri="{FF2B5EF4-FFF2-40B4-BE49-F238E27FC236}">
                      <a16:creationId xmlns:a16="http://schemas.microsoft.com/office/drawing/2014/main" id="{98BC98E3-C112-3D42-9FC1-51B4E4C9C966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5" name="Rectangle 1584">
                  <a:extLst>
                    <a:ext uri="{FF2B5EF4-FFF2-40B4-BE49-F238E27FC236}">
                      <a16:creationId xmlns:a16="http://schemas.microsoft.com/office/drawing/2014/main" id="{8F31B1A9-F2E2-CF4D-A045-1FB12B53B4B4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540" name="Group 1539">
                <a:extLst>
                  <a:ext uri="{FF2B5EF4-FFF2-40B4-BE49-F238E27FC236}">
                    <a16:creationId xmlns:a16="http://schemas.microsoft.com/office/drawing/2014/main" id="{ECA534FE-223A-D54F-82ED-22097B78B58D}"/>
                  </a:ext>
                </a:extLst>
              </p:cNvPr>
              <p:cNvGrpSpPr/>
              <p:nvPr/>
            </p:nvGrpSpPr>
            <p:grpSpPr>
              <a:xfrm>
                <a:off x="9092373" y="3703255"/>
                <a:ext cx="347675" cy="215444"/>
                <a:chOff x="2909303" y="4462746"/>
                <a:chExt cx="347675" cy="192292"/>
              </a:xfrm>
            </p:grpSpPr>
            <p:sp>
              <p:nvSpPr>
                <p:cNvPr id="1582" name="TextBox 1581">
                  <a:extLst>
                    <a:ext uri="{FF2B5EF4-FFF2-40B4-BE49-F238E27FC236}">
                      <a16:creationId xmlns:a16="http://schemas.microsoft.com/office/drawing/2014/main" id="{D23E1CD7-847F-C04D-8B52-E5A0736811F9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3" name="Rectangle 1582">
                  <a:extLst>
                    <a:ext uri="{FF2B5EF4-FFF2-40B4-BE49-F238E27FC236}">
                      <a16:creationId xmlns:a16="http://schemas.microsoft.com/office/drawing/2014/main" id="{ADE59080-4E5D-D849-BF6C-FD8FE13E3135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541" name="Group 1540">
                <a:extLst>
                  <a:ext uri="{FF2B5EF4-FFF2-40B4-BE49-F238E27FC236}">
                    <a16:creationId xmlns:a16="http://schemas.microsoft.com/office/drawing/2014/main" id="{F419A5A8-7D75-D145-A550-BDD15DAA9D66}"/>
                  </a:ext>
                </a:extLst>
              </p:cNvPr>
              <p:cNvGrpSpPr/>
              <p:nvPr/>
            </p:nvGrpSpPr>
            <p:grpSpPr>
              <a:xfrm>
                <a:off x="9092373" y="3502724"/>
                <a:ext cx="347675" cy="215444"/>
                <a:chOff x="2909303" y="4462746"/>
                <a:chExt cx="347675" cy="171256"/>
              </a:xfrm>
            </p:grpSpPr>
            <p:sp>
              <p:nvSpPr>
                <p:cNvPr id="1580" name="TextBox 1579">
                  <a:extLst>
                    <a:ext uri="{FF2B5EF4-FFF2-40B4-BE49-F238E27FC236}">
                      <a16:creationId xmlns:a16="http://schemas.microsoft.com/office/drawing/2014/main" id="{B7C664EF-1CB8-1944-BAFE-6DDCB721A61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81" name="Rectangle 1580">
                  <a:extLst>
                    <a:ext uri="{FF2B5EF4-FFF2-40B4-BE49-F238E27FC236}">
                      <a16:creationId xmlns:a16="http://schemas.microsoft.com/office/drawing/2014/main" id="{8EA2F909-C752-7E40-9AC9-0079179D7F3C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42" name="Group 1541">
                <a:extLst>
                  <a:ext uri="{FF2B5EF4-FFF2-40B4-BE49-F238E27FC236}">
                    <a16:creationId xmlns:a16="http://schemas.microsoft.com/office/drawing/2014/main" id="{CEEB212B-083A-F345-8744-C8735A8C61C8}"/>
                  </a:ext>
                </a:extLst>
              </p:cNvPr>
              <p:cNvGrpSpPr/>
              <p:nvPr/>
            </p:nvGrpSpPr>
            <p:grpSpPr>
              <a:xfrm>
                <a:off x="9398717" y="2928771"/>
                <a:ext cx="347675" cy="250875"/>
                <a:chOff x="2909303" y="4389232"/>
                <a:chExt cx="347675" cy="223916"/>
              </a:xfrm>
            </p:grpSpPr>
            <p:sp>
              <p:nvSpPr>
                <p:cNvPr id="1578" name="TextBox 1577">
                  <a:extLst>
                    <a:ext uri="{FF2B5EF4-FFF2-40B4-BE49-F238E27FC236}">
                      <a16:creationId xmlns:a16="http://schemas.microsoft.com/office/drawing/2014/main" id="{894069C0-42A5-CB47-84DC-994FEC22180C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579" name="Rectangle 1578">
                  <a:extLst>
                    <a:ext uri="{FF2B5EF4-FFF2-40B4-BE49-F238E27FC236}">
                      <a16:creationId xmlns:a16="http://schemas.microsoft.com/office/drawing/2014/main" id="{E7553E8D-2FC5-E54D-A325-1259F832DF49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grpSp>
            <p:nvGrpSpPr>
              <p:cNvPr id="1543" name="Group 1542">
                <a:extLst>
                  <a:ext uri="{FF2B5EF4-FFF2-40B4-BE49-F238E27FC236}">
                    <a16:creationId xmlns:a16="http://schemas.microsoft.com/office/drawing/2014/main" id="{369E2F63-4E99-774D-BF32-613091D4568C}"/>
                  </a:ext>
                </a:extLst>
              </p:cNvPr>
              <p:cNvGrpSpPr/>
              <p:nvPr/>
            </p:nvGrpSpPr>
            <p:grpSpPr>
              <a:xfrm>
                <a:off x="9400858" y="3408738"/>
                <a:ext cx="347675" cy="215444"/>
                <a:chOff x="2909303" y="4462746"/>
                <a:chExt cx="347675" cy="192292"/>
              </a:xfrm>
            </p:grpSpPr>
            <p:sp>
              <p:nvSpPr>
                <p:cNvPr id="1576" name="TextBox 1575">
                  <a:extLst>
                    <a:ext uri="{FF2B5EF4-FFF2-40B4-BE49-F238E27FC236}">
                      <a16:creationId xmlns:a16="http://schemas.microsoft.com/office/drawing/2014/main" id="{42610B1D-12C2-FB44-A1FE-7F44FF007CC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922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77" name="Rectangle 1576">
                  <a:extLst>
                    <a:ext uri="{FF2B5EF4-FFF2-40B4-BE49-F238E27FC236}">
                      <a16:creationId xmlns:a16="http://schemas.microsoft.com/office/drawing/2014/main" id="{20E02784-423E-604D-9E55-54C7B255A53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1544" name="Group 1543">
                <a:extLst>
                  <a:ext uri="{FF2B5EF4-FFF2-40B4-BE49-F238E27FC236}">
                    <a16:creationId xmlns:a16="http://schemas.microsoft.com/office/drawing/2014/main" id="{6F858DED-111E-3041-9CEF-57A8D79A28AF}"/>
                  </a:ext>
                </a:extLst>
              </p:cNvPr>
              <p:cNvGrpSpPr/>
              <p:nvPr/>
            </p:nvGrpSpPr>
            <p:grpSpPr>
              <a:xfrm>
                <a:off x="9398717" y="3225221"/>
                <a:ext cx="347675" cy="215444"/>
                <a:chOff x="2909303" y="4462746"/>
                <a:chExt cx="347675" cy="171256"/>
              </a:xfrm>
            </p:grpSpPr>
            <p:sp>
              <p:nvSpPr>
                <p:cNvPr id="1574" name="TextBox 1573">
                  <a:extLst>
                    <a:ext uri="{FF2B5EF4-FFF2-40B4-BE49-F238E27FC236}">
                      <a16:creationId xmlns:a16="http://schemas.microsoft.com/office/drawing/2014/main" id="{B4F0F79E-AEDC-D24D-A8A8-CED849D20ED1}"/>
                    </a:ext>
                  </a:extLst>
                </p:cNvPr>
                <p:cNvSpPr txBox="1"/>
                <p:nvPr/>
              </p:nvSpPr>
              <p:spPr>
                <a:xfrm>
                  <a:off x="2909303" y="4462746"/>
                  <a:ext cx="347675" cy="171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 err="1">
                      <a:solidFill>
                        <a:srgbClr val="00B050"/>
                      </a:solidFill>
                    </a:rPr>
                    <a:t>acc</a:t>
                  </a:r>
                  <a:endParaRPr lang="en-US" sz="75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75" name="Rectangle 1574">
                  <a:extLst>
                    <a:ext uri="{FF2B5EF4-FFF2-40B4-BE49-F238E27FC236}">
                      <a16:creationId xmlns:a16="http://schemas.microsoft.com/office/drawing/2014/main" id="{8A2BA663-0D45-CD47-AFA5-045A485E025A}"/>
                    </a:ext>
                  </a:extLst>
                </p:cNvPr>
                <p:cNvSpPr/>
                <p:nvPr/>
              </p:nvSpPr>
              <p:spPr>
                <a:xfrm>
                  <a:off x="2947596" y="4497986"/>
                  <a:ext cx="271091" cy="11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545" name="TextBox 1544">
                <a:extLst>
                  <a:ext uri="{FF2B5EF4-FFF2-40B4-BE49-F238E27FC236}">
                    <a16:creationId xmlns:a16="http://schemas.microsoft.com/office/drawing/2014/main" id="{FBAADF6E-3DA2-9C4B-93C9-2AA52F1D0EDC}"/>
                  </a:ext>
                </a:extLst>
              </p:cNvPr>
              <p:cNvSpPr txBox="1"/>
              <p:nvPr/>
            </p:nvSpPr>
            <p:spPr>
              <a:xfrm>
                <a:off x="9383324" y="3899552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546" name="Rectangle 1545">
                <a:extLst>
                  <a:ext uri="{FF2B5EF4-FFF2-40B4-BE49-F238E27FC236}">
                    <a16:creationId xmlns:a16="http://schemas.microsoft.com/office/drawing/2014/main" id="{B7DB75AF-1A22-D846-B3DF-8FA8BEA5CC6B}"/>
                  </a:ext>
                </a:extLst>
              </p:cNvPr>
              <p:cNvSpPr/>
              <p:nvPr/>
            </p:nvSpPr>
            <p:spPr>
              <a:xfrm>
                <a:off x="9437010" y="3912891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  <p:grpSp>
            <p:nvGrpSpPr>
              <p:cNvPr id="1547" name="Group 1546">
                <a:extLst>
                  <a:ext uri="{FF2B5EF4-FFF2-40B4-BE49-F238E27FC236}">
                    <a16:creationId xmlns:a16="http://schemas.microsoft.com/office/drawing/2014/main" id="{805E7E63-A9A8-EA4E-B1C6-301FD3B9B372}"/>
                  </a:ext>
                </a:extLst>
              </p:cNvPr>
              <p:cNvGrpSpPr/>
              <p:nvPr/>
            </p:nvGrpSpPr>
            <p:grpSpPr>
              <a:xfrm>
                <a:off x="9398717" y="3659240"/>
                <a:ext cx="347675" cy="250875"/>
                <a:chOff x="2909303" y="4389232"/>
                <a:chExt cx="347675" cy="223916"/>
              </a:xfrm>
            </p:grpSpPr>
            <p:sp>
              <p:nvSpPr>
                <p:cNvPr id="1572" name="TextBox 1571">
                  <a:extLst>
                    <a:ext uri="{FF2B5EF4-FFF2-40B4-BE49-F238E27FC236}">
                      <a16:creationId xmlns:a16="http://schemas.microsoft.com/office/drawing/2014/main" id="{3193AD1B-2E22-9448-9716-0EEACEE37FF6}"/>
                    </a:ext>
                  </a:extLst>
                </p:cNvPr>
                <p:cNvSpPr txBox="1"/>
                <p:nvPr/>
              </p:nvSpPr>
              <p:spPr>
                <a:xfrm>
                  <a:off x="2909303" y="4389232"/>
                  <a:ext cx="347675" cy="18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dirty="0">
                      <a:solidFill>
                        <a:srgbClr val="FF0000"/>
                      </a:solidFill>
                    </a:rPr>
                    <a:t>TLB</a:t>
                  </a:r>
                </a:p>
              </p:txBody>
            </p:sp>
            <p:sp>
              <p:nvSpPr>
                <p:cNvPr id="1573" name="Rectangle 1572">
                  <a:extLst>
                    <a:ext uri="{FF2B5EF4-FFF2-40B4-BE49-F238E27FC236}">
                      <a16:creationId xmlns:a16="http://schemas.microsoft.com/office/drawing/2014/main" id="{9862A53F-0FE9-7A4E-957C-60E98590319C}"/>
                    </a:ext>
                  </a:extLst>
                </p:cNvPr>
                <p:cNvSpPr/>
                <p:nvPr/>
              </p:nvSpPr>
              <p:spPr>
                <a:xfrm>
                  <a:off x="2947596" y="4389232"/>
                  <a:ext cx="271091" cy="2239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/>
                </a:p>
              </p:txBody>
            </p:sp>
          </p:grpSp>
          <p:sp>
            <p:nvSpPr>
              <p:cNvPr id="1548" name="TextBox 1547">
                <a:extLst>
                  <a:ext uri="{FF2B5EF4-FFF2-40B4-BE49-F238E27FC236}">
                    <a16:creationId xmlns:a16="http://schemas.microsoft.com/office/drawing/2014/main" id="{C6B37349-9D40-FE42-9B17-14029664ECD7}"/>
                  </a:ext>
                </a:extLst>
              </p:cNvPr>
              <p:cNvSpPr txBox="1"/>
              <p:nvPr/>
            </p:nvSpPr>
            <p:spPr>
              <a:xfrm>
                <a:off x="9383648" y="2730743"/>
                <a:ext cx="3657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solidFill>
                      <a:srgbClr val="0070C0"/>
                    </a:solidFill>
                  </a:rPr>
                  <a:t>MC</a:t>
                </a:r>
              </a:p>
            </p:txBody>
          </p:sp>
          <p:sp>
            <p:nvSpPr>
              <p:cNvPr id="1549" name="Rectangle 1548">
                <a:extLst>
                  <a:ext uri="{FF2B5EF4-FFF2-40B4-BE49-F238E27FC236}">
                    <a16:creationId xmlns:a16="http://schemas.microsoft.com/office/drawing/2014/main" id="{465416AE-F1D5-A04E-9CF3-AAC83E5D12FD}"/>
                  </a:ext>
                </a:extLst>
              </p:cNvPr>
              <p:cNvSpPr/>
              <p:nvPr/>
            </p:nvSpPr>
            <p:spPr>
              <a:xfrm>
                <a:off x="9437334" y="2744082"/>
                <a:ext cx="271028" cy="1823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 dirty="0"/>
              </a:p>
            </p:txBody>
          </p:sp>
          <p:sp>
            <p:nvSpPr>
              <p:cNvPr id="1550" name="Rectangle 1549">
                <a:extLst>
                  <a:ext uri="{FF2B5EF4-FFF2-40B4-BE49-F238E27FC236}">
                    <a16:creationId xmlns:a16="http://schemas.microsoft.com/office/drawing/2014/main" id="{C988743E-BC33-BF41-B714-83E64D99AE4C}"/>
                  </a:ext>
                </a:extLst>
              </p:cNvPr>
              <p:cNvSpPr/>
              <p:nvPr/>
            </p:nvSpPr>
            <p:spPr>
              <a:xfrm>
                <a:off x="8334375" y="2747265"/>
                <a:ext cx="741765" cy="13339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  <p:sp>
            <p:nvSpPr>
              <p:cNvPr id="1551" name="TextBox 1550">
                <a:extLst>
                  <a:ext uri="{FF2B5EF4-FFF2-40B4-BE49-F238E27FC236}">
                    <a16:creationId xmlns:a16="http://schemas.microsoft.com/office/drawing/2014/main" id="{B582E2FE-CB81-0B45-9A06-A6A15B9DDBC3}"/>
                  </a:ext>
                </a:extLst>
              </p:cNvPr>
              <p:cNvSpPr txBox="1"/>
              <p:nvPr/>
            </p:nvSpPr>
            <p:spPr>
              <a:xfrm>
                <a:off x="8334376" y="3037910"/>
                <a:ext cx="717550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/>
                  <a:t>CPU cores</a:t>
                </a:r>
              </a:p>
              <a:p>
                <a:pPr algn="ctr"/>
                <a:endParaRPr lang="en-US" sz="750" dirty="0"/>
              </a:p>
              <a:p>
                <a:pPr algn="ctr"/>
                <a:r>
                  <a:rPr lang="en-US" sz="750" dirty="0"/>
                  <a:t>caches</a:t>
                </a:r>
              </a:p>
              <a:p>
                <a:pPr algn="ctr"/>
                <a:endParaRPr lang="en-US" sz="750" dirty="0"/>
              </a:p>
              <a:p>
                <a:pPr algn="ctr"/>
                <a:r>
                  <a:rPr lang="en-US" sz="750" dirty="0"/>
                  <a:t>TLBs</a:t>
                </a:r>
              </a:p>
            </p:txBody>
          </p:sp>
          <p:sp>
            <p:nvSpPr>
              <p:cNvPr id="1552" name="Rectangle 1551">
                <a:extLst>
                  <a:ext uri="{FF2B5EF4-FFF2-40B4-BE49-F238E27FC236}">
                    <a16:creationId xmlns:a16="http://schemas.microsoft.com/office/drawing/2014/main" id="{BF69182E-C41D-6942-8D1F-19EC260C0585}"/>
                  </a:ext>
                </a:extLst>
              </p:cNvPr>
              <p:cNvSpPr/>
              <p:nvPr/>
            </p:nvSpPr>
            <p:spPr>
              <a:xfrm>
                <a:off x="7646527" y="2708435"/>
                <a:ext cx="2112986" cy="14267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50"/>
              </a:p>
            </p:txBody>
          </p:sp>
          <p:sp>
            <p:nvSpPr>
              <p:cNvPr id="1553" name="TextBox 1552">
                <a:extLst>
                  <a:ext uri="{FF2B5EF4-FFF2-40B4-BE49-F238E27FC236}">
                    <a16:creationId xmlns:a16="http://schemas.microsoft.com/office/drawing/2014/main" id="{C963BAD9-5FC3-6E46-98A2-0DF80B5481E8}"/>
                  </a:ext>
                </a:extLst>
              </p:cNvPr>
              <p:cNvSpPr txBox="1"/>
              <p:nvPr/>
            </p:nvSpPr>
            <p:spPr>
              <a:xfrm rot="16200000">
                <a:off x="9989331" y="2765762"/>
                <a:ext cx="42794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</a:t>
                </a:r>
              </a:p>
            </p:txBody>
          </p:sp>
          <p:grpSp>
            <p:nvGrpSpPr>
              <p:cNvPr id="1554" name="Group 1553">
                <a:extLst>
                  <a:ext uri="{FF2B5EF4-FFF2-40B4-BE49-F238E27FC236}">
                    <a16:creationId xmlns:a16="http://schemas.microsoft.com/office/drawing/2014/main" id="{7D4FCE94-CA3C-1F4F-A827-713E03360923}"/>
                  </a:ext>
                </a:extLst>
              </p:cNvPr>
              <p:cNvGrpSpPr/>
              <p:nvPr/>
            </p:nvGrpSpPr>
            <p:grpSpPr>
              <a:xfrm>
                <a:off x="9952130" y="3449228"/>
                <a:ext cx="276073" cy="698034"/>
                <a:chOff x="3309629" y="3703320"/>
                <a:chExt cx="276073" cy="418617"/>
              </a:xfrm>
            </p:grpSpPr>
            <p:sp>
              <p:nvSpPr>
                <p:cNvPr id="1570" name="Rectangle 1569">
                  <a:extLst>
                    <a:ext uri="{FF2B5EF4-FFF2-40B4-BE49-F238E27FC236}">
                      <a16:creationId xmlns:a16="http://schemas.microsoft.com/office/drawing/2014/main" id="{86DA261C-3BD5-7F44-9BE2-272E7AC6F433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71" name="TextBox 1570">
                  <a:extLst>
                    <a:ext uri="{FF2B5EF4-FFF2-40B4-BE49-F238E27FC236}">
                      <a16:creationId xmlns:a16="http://schemas.microsoft.com/office/drawing/2014/main" id="{F99D4E84-A7E0-3B4F-B2C8-A827E1D57965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02256"/>
                  <a:ext cx="3855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grpSp>
            <p:nvGrpSpPr>
              <p:cNvPr id="1555" name="Group 1554">
                <a:extLst>
                  <a:ext uri="{FF2B5EF4-FFF2-40B4-BE49-F238E27FC236}">
                    <a16:creationId xmlns:a16="http://schemas.microsoft.com/office/drawing/2014/main" id="{16A0232D-83CD-C64A-8058-EB78606C683D}"/>
                  </a:ext>
                </a:extLst>
              </p:cNvPr>
              <p:cNvGrpSpPr/>
              <p:nvPr/>
            </p:nvGrpSpPr>
            <p:grpSpPr>
              <a:xfrm>
                <a:off x="9953766" y="2701731"/>
                <a:ext cx="276073" cy="698034"/>
                <a:chOff x="3309629" y="3703320"/>
                <a:chExt cx="276073" cy="418617"/>
              </a:xfrm>
            </p:grpSpPr>
            <p:sp>
              <p:nvSpPr>
                <p:cNvPr id="1568" name="Rectangle 1567">
                  <a:extLst>
                    <a:ext uri="{FF2B5EF4-FFF2-40B4-BE49-F238E27FC236}">
                      <a16:creationId xmlns:a16="http://schemas.microsoft.com/office/drawing/2014/main" id="{CEBB17BB-1E9A-3F48-9953-E861F5AE0B6D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9" name="TextBox 1568">
                  <a:extLst>
                    <a:ext uri="{FF2B5EF4-FFF2-40B4-BE49-F238E27FC236}">
                      <a16:creationId xmlns:a16="http://schemas.microsoft.com/office/drawing/2014/main" id="{68EA638B-907A-CB49-90AC-141C93966B4E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02256"/>
                  <a:ext cx="3855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556" name="Straight Arrow Connector 1555">
                <a:extLst>
                  <a:ext uri="{FF2B5EF4-FFF2-40B4-BE49-F238E27FC236}">
                    <a16:creationId xmlns:a16="http://schemas.microsoft.com/office/drawing/2014/main" id="{33DF3D55-4ABA-6C4E-BDFF-B4825E96A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2859" y="2831954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7" name="Straight Arrow Connector 1556">
                <a:extLst>
                  <a:ext uri="{FF2B5EF4-FFF2-40B4-BE49-F238E27FC236}">
                    <a16:creationId xmlns:a16="http://schemas.microsoft.com/office/drawing/2014/main" id="{91C5D5AC-7682-144C-B8B5-F9E0F6A0F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4369" y="3977405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8" name="TextBox 1557">
                <a:extLst>
                  <a:ext uri="{FF2B5EF4-FFF2-40B4-BE49-F238E27FC236}">
                    <a16:creationId xmlns:a16="http://schemas.microsoft.com/office/drawing/2014/main" id="{EA1E3BFA-233B-EB4B-8D4A-96864244502A}"/>
                  </a:ext>
                </a:extLst>
              </p:cNvPr>
              <p:cNvSpPr txBox="1"/>
              <p:nvPr/>
            </p:nvSpPr>
            <p:spPr>
              <a:xfrm rot="16200000">
                <a:off x="9614668" y="3333752"/>
                <a:ext cx="49490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1559" name="Group 1558">
                <a:extLst>
                  <a:ext uri="{FF2B5EF4-FFF2-40B4-BE49-F238E27FC236}">
                    <a16:creationId xmlns:a16="http://schemas.microsoft.com/office/drawing/2014/main" id="{D8C0A403-4885-B146-9088-13BF0FB86CD9}"/>
                  </a:ext>
                </a:extLst>
              </p:cNvPr>
              <p:cNvGrpSpPr/>
              <p:nvPr/>
            </p:nvGrpSpPr>
            <p:grpSpPr>
              <a:xfrm>
                <a:off x="7159035" y="3455932"/>
                <a:ext cx="276073" cy="698034"/>
                <a:chOff x="3309629" y="3703320"/>
                <a:chExt cx="276073" cy="418617"/>
              </a:xfrm>
            </p:grpSpPr>
            <p:sp>
              <p:nvSpPr>
                <p:cNvPr id="1566" name="Rectangle 1565">
                  <a:extLst>
                    <a:ext uri="{FF2B5EF4-FFF2-40B4-BE49-F238E27FC236}">
                      <a16:creationId xmlns:a16="http://schemas.microsoft.com/office/drawing/2014/main" id="{68BC4CDA-B89B-AA40-8CB1-123E84A5DCE4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7168F11F-BF30-5741-B42A-7FDE28DE2FDE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02256"/>
                  <a:ext cx="3855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  <p:cxnSp>
            <p:nvCxnSpPr>
              <p:cNvPr id="1560" name="Straight Arrow Connector 1559">
                <a:extLst>
                  <a:ext uri="{FF2B5EF4-FFF2-40B4-BE49-F238E27FC236}">
                    <a16:creationId xmlns:a16="http://schemas.microsoft.com/office/drawing/2014/main" id="{1E04176B-22CB-C04A-99B2-0E01347E3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662" y="2835583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1" name="Straight Arrow Connector 1560">
                <a:extLst>
                  <a:ext uri="{FF2B5EF4-FFF2-40B4-BE49-F238E27FC236}">
                    <a16:creationId xmlns:a16="http://schemas.microsoft.com/office/drawing/2014/main" id="{8ECC2B2E-43A6-EA43-8322-7BFCE5110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2172" y="3981034"/>
                <a:ext cx="163873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2" name="TextBox 1561">
                <a:extLst>
                  <a:ext uri="{FF2B5EF4-FFF2-40B4-BE49-F238E27FC236}">
                    <a16:creationId xmlns:a16="http://schemas.microsoft.com/office/drawing/2014/main" id="{4B28CF32-ADE4-4E45-AE42-1E32EF0E21A3}"/>
                  </a:ext>
                </a:extLst>
              </p:cNvPr>
              <p:cNvSpPr txBox="1"/>
              <p:nvPr/>
            </p:nvSpPr>
            <p:spPr>
              <a:xfrm rot="16200000">
                <a:off x="7296121" y="3337381"/>
                <a:ext cx="49490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50" dirty="0">
                    <a:latin typeface="Arial" panose="020B0604020202020204" pitchFamily="34" charset="0"/>
                    <a:cs typeface="Arial" panose="020B0604020202020204" pitchFamily="34" charset="0"/>
                  </a:rPr>
                  <a:t>DDR</a:t>
                </a:r>
              </a:p>
            </p:txBody>
          </p:sp>
          <p:grpSp>
            <p:nvGrpSpPr>
              <p:cNvPr id="1563" name="Group 1562">
                <a:extLst>
                  <a:ext uri="{FF2B5EF4-FFF2-40B4-BE49-F238E27FC236}">
                    <a16:creationId xmlns:a16="http://schemas.microsoft.com/office/drawing/2014/main" id="{D3B2499A-AF00-DC41-BBFB-16C47D1B352E}"/>
                  </a:ext>
                </a:extLst>
              </p:cNvPr>
              <p:cNvGrpSpPr/>
              <p:nvPr/>
            </p:nvGrpSpPr>
            <p:grpSpPr>
              <a:xfrm>
                <a:off x="7160671" y="2708435"/>
                <a:ext cx="276073" cy="698034"/>
                <a:chOff x="3309629" y="3703320"/>
                <a:chExt cx="276073" cy="418617"/>
              </a:xfrm>
            </p:grpSpPr>
            <p:sp>
              <p:nvSpPr>
                <p:cNvPr id="1564" name="Rectangle 1563">
                  <a:extLst>
                    <a:ext uri="{FF2B5EF4-FFF2-40B4-BE49-F238E27FC236}">
                      <a16:creationId xmlns:a16="http://schemas.microsoft.com/office/drawing/2014/main" id="{27E81A64-0C7C-EB42-9B17-1F9864717122}"/>
                    </a:ext>
                  </a:extLst>
                </p:cNvPr>
                <p:cNvSpPr/>
                <p:nvPr/>
              </p:nvSpPr>
              <p:spPr>
                <a:xfrm>
                  <a:off x="3309629" y="3703320"/>
                  <a:ext cx="276073" cy="41861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D6BCC8CC-1545-654C-912A-E15835EC19FA}"/>
                    </a:ext>
                  </a:extLst>
                </p:cNvPr>
                <p:cNvSpPr txBox="1"/>
                <p:nvPr/>
              </p:nvSpPr>
              <p:spPr>
                <a:xfrm rot="16200000">
                  <a:off x="3257205" y="3802256"/>
                  <a:ext cx="38550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5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</p:grpSp>
        <p:sp>
          <p:nvSpPr>
            <p:cNvPr id="1616" name="Left-Right Arrow 1615">
              <a:extLst>
                <a:ext uri="{FF2B5EF4-FFF2-40B4-BE49-F238E27FC236}">
                  <a16:creationId xmlns:a16="http://schemas.microsoft.com/office/drawing/2014/main" id="{328832E6-E98C-BC49-8E7D-D33C089903DA}"/>
                </a:ext>
              </a:extLst>
            </p:cNvPr>
            <p:cNvSpPr/>
            <p:nvPr/>
          </p:nvSpPr>
          <p:spPr>
            <a:xfrm rot="5400000">
              <a:off x="8135893" y="2357554"/>
              <a:ext cx="424247" cy="209849"/>
            </a:xfrm>
            <a:prstGeom prst="leftRightArrow">
              <a:avLst>
                <a:gd name="adj1" fmla="val 5384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/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36DE7DB9-E641-224B-A86D-A099E7C7CB9D}"/>
                </a:ext>
              </a:extLst>
            </p:cNvPr>
            <p:cNvSpPr txBox="1"/>
            <p:nvPr/>
          </p:nvSpPr>
          <p:spPr>
            <a:xfrm>
              <a:off x="8432299" y="2293201"/>
              <a:ext cx="10532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QPI/</a:t>
              </a:r>
            </a:p>
            <a:p>
              <a:pPr algn="ctr"/>
              <a:r>
                <a:rPr lang="en-US" sz="750" dirty="0" err="1">
                  <a:latin typeface="Arial" panose="020B0604020202020204" pitchFamily="34" charset="0"/>
                  <a:cs typeface="Arial" panose="020B0604020202020204" pitchFamily="34" charset="0"/>
                </a:rPr>
                <a:t>HyperTransport</a:t>
              </a:r>
              <a:endParaRPr lang="en-US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86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437</Words>
  <Application>Microsoft Macintosh PowerPoint</Application>
  <PresentationFormat>Widescreen</PresentationFormat>
  <Paragraphs>442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Djordje J</cp:lastModifiedBy>
  <cp:revision>21</cp:revision>
  <dcterms:created xsi:type="dcterms:W3CDTF">2018-07-23T15:08:15Z</dcterms:created>
  <dcterms:modified xsi:type="dcterms:W3CDTF">2018-08-06T21:23:35Z</dcterms:modified>
</cp:coreProperties>
</file>