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22652709814822"/>
          <c:y val="8.915596466614889E-2"/>
          <c:w val="0.8214443567003813"/>
          <c:h val="0.652417001961672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Sheet1!$E$18</c:f>
              <c:strCache>
                <c:ptCount val="1"/>
                <c:pt idx="0">
                  <c:v>32 nodes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49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Sheet1!$D$19:$D$23</c:f>
              <c:numCache>
                <c:formatCode>General</c:formatCode>
                <c:ptCount val="5"/>
                <c:pt idx="0">
                  <c:v>15809</c:v>
                </c:pt>
                <c:pt idx="1">
                  <c:v>16814</c:v>
                </c:pt>
                <c:pt idx="2">
                  <c:v>17808</c:v>
                </c:pt>
                <c:pt idx="3">
                  <c:v>18294</c:v>
                </c:pt>
                <c:pt idx="4">
                  <c:v>18800</c:v>
                </c:pt>
              </c:numCache>
            </c:numRef>
          </c:xVal>
          <c:yVal>
            <c:numRef>
              <c:f>Sheet1!$E$19:$E$23</c:f>
              <c:numCache>
                <c:formatCode>General</c:formatCode>
                <c:ptCount val="5"/>
                <c:pt idx="0">
                  <c:v>4.8484936839674937</c:v>
                </c:pt>
                <c:pt idx="1">
                  <c:v>3.3227346717057031</c:v>
                </c:pt>
                <c:pt idx="2">
                  <c:v>2.730908698693947</c:v>
                </c:pt>
                <c:pt idx="3">
                  <c:v>0.48010441767948425</c:v>
                </c:pt>
                <c:pt idx="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35-DB4A-94A4-4045AE8C3EA4}"/>
            </c:ext>
          </c:extLst>
        </c:ser>
        <c:ser>
          <c:idx val="1"/>
          <c:order val="1"/>
          <c:tx>
            <c:strRef>
              <c:f>Sheet1!$H$18</c:f>
              <c:strCache>
                <c:ptCount val="1"/>
                <c:pt idx="0">
                  <c:v>1 node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381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22-9B44-BF0F-3A64267C0B32}"/>
              </c:ext>
            </c:extLst>
          </c:dPt>
          <c:xVal>
            <c:numRef>
              <c:f>Sheet1!$G$19:$G$25</c:f>
              <c:numCache>
                <c:formatCode>General</c:formatCode>
                <c:ptCount val="7"/>
                <c:pt idx="0">
                  <c:v>15442</c:v>
                </c:pt>
                <c:pt idx="1">
                  <c:v>15947</c:v>
                </c:pt>
                <c:pt idx="2">
                  <c:v>16371</c:v>
                </c:pt>
                <c:pt idx="3">
                  <c:v>16423</c:v>
                </c:pt>
                <c:pt idx="4">
                  <c:v>16475</c:v>
                </c:pt>
                <c:pt idx="5">
                  <c:v>16583</c:v>
                </c:pt>
                <c:pt idx="6">
                  <c:v>16796</c:v>
                </c:pt>
              </c:numCache>
            </c:numRef>
          </c:xVal>
          <c:yVal>
            <c:numRef>
              <c:f>Sheet1!$H$19:$H$25</c:f>
              <c:numCache>
                <c:formatCode>General</c:formatCode>
                <c:ptCount val="7"/>
                <c:pt idx="0">
                  <c:v>5.9495317514916888</c:v>
                </c:pt>
                <c:pt idx="1">
                  <c:v>5.2265889936642447</c:v>
                </c:pt>
                <c:pt idx="2">
                  <c:v>0.21840172880023861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935-DB4A-94A4-4045AE8C3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389855"/>
        <c:axId val="226391535"/>
      </c:scatterChart>
      <c:valAx>
        <c:axId val="226389855"/>
        <c:scaling>
          <c:orientation val="minMax"/>
          <c:min val="1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Available Memory (MB)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>
            <c:manualLayout>
              <c:xMode val="edge"/>
              <c:yMode val="edge"/>
              <c:x val="0.37527301795253848"/>
              <c:y val="0.859796248981610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391535"/>
        <c:crosses val="autoZero"/>
        <c:crossBetween val="midCat"/>
        <c:majorUnit val="1000"/>
      </c:valAx>
      <c:valAx>
        <c:axId val="22639153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Kilo Page Faults per sec</a:t>
                </a:r>
              </a:p>
            </c:rich>
          </c:tx>
          <c:layout>
            <c:manualLayout>
              <c:xMode val="edge"/>
              <c:yMode val="edge"/>
              <c:x val="1.4235431723360894E-2"/>
              <c:y val="0.17014789257525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3898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54825172210192"/>
          <c:y val="0.11724146981627295"/>
          <c:w val="0.84471723784660724"/>
          <c:h val="0.6486978346456693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Sheet1!$E$18</c:f>
              <c:strCache>
                <c:ptCount val="1"/>
                <c:pt idx="0">
                  <c:v>32 nodes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Sheet1!$D$19:$D$23</c:f>
              <c:numCache>
                <c:formatCode>General</c:formatCode>
                <c:ptCount val="5"/>
                <c:pt idx="0">
                  <c:v>15809</c:v>
                </c:pt>
                <c:pt idx="1">
                  <c:v>16814</c:v>
                </c:pt>
                <c:pt idx="2">
                  <c:v>17808</c:v>
                </c:pt>
                <c:pt idx="3">
                  <c:v>18294</c:v>
                </c:pt>
                <c:pt idx="4">
                  <c:v>18800</c:v>
                </c:pt>
              </c:numCache>
            </c:numRef>
          </c:xVal>
          <c:yVal>
            <c:numRef>
              <c:f>Sheet1!$E$19:$E$23</c:f>
              <c:numCache>
                <c:formatCode>General</c:formatCode>
                <c:ptCount val="5"/>
                <c:pt idx="0">
                  <c:v>39.238814512653256</c:v>
                </c:pt>
                <c:pt idx="1">
                  <c:v>10.043914787320979</c:v>
                </c:pt>
                <c:pt idx="2">
                  <c:v>7.5167620412213205</c:v>
                </c:pt>
                <c:pt idx="3">
                  <c:v>1.3248255678676624</c:v>
                </c:pt>
                <c:pt idx="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10-444A-8D0D-3F5D34ED66C8}"/>
            </c:ext>
          </c:extLst>
        </c:ser>
        <c:ser>
          <c:idx val="1"/>
          <c:order val="1"/>
          <c:tx>
            <c:strRef>
              <c:f>Sheet1!$H$18</c:f>
              <c:strCache>
                <c:ptCount val="1"/>
                <c:pt idx="0">
                  <c:v>1 node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Sheet1!$G$19:$G$25</c:f>
              <c:numCache>
                <c:formatCode>General</c:formatCode>
                <c:ptCount val="7"/>
                <c:pt idx="0">
                  <c:v>15442</c:v>
                </c:pt>
                <c:pt idx="1">
                  <c:v>15947</c:v>
                </c:pt>
                <c:pt idx="2">
                  <c:v>16371</c:v>
                </c:pt>
                <c:pt idx="3">
                  <c:v>16423</c:v>
                </c:pt>
                <c:pt idx="4">
                  <c:v>16475</c:v>
                </c:pt>
                <c:pt idx="5">
                  <c:v>16583</c:v>
                </c:pt>
                <c:pt idx="6">
                  <c:v>16796</c:v>
                </c:pt>
              </c:numCache>
            </c:numRef>
          </c:xVal>
          <c:yVal>
            <c:numRef>
              <c:f>Sheet1!$H$19:$H$25</c:f>
              <c:numCache>
                <c:formatCode>General</c:formatCode>
                <c:ptCount val="7"/>
                <c:pt idx="0">
                  <c:v>96.276737023223959</c:v>
                </c:pt>
                <c:pt idx="1">
                  <c:v>42.402080417133746</c:v>
                </c:pt>
                <c:pt idx="2">
                  <c:v>0.65577146849421664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10-444A-8D0D-3F5D34ED6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389855"/>
        <c:axId val="226391535"/>
      </c:scatterChart>
      <c:valAx>
        <c:axId val="226389855"/>
        <c:scaling>
          <c:orientation val="minMax"/>
          <c:min val="14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Available Memory (MB)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37691099182673427"/>
              <c:y val="0.87144368995159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391535"/>
        <c:crosses val="autoZero"/>
        <c:crossBetween val="midCat"/>
      </c:valAx>
      <c:valAx>
        <c:axId val="22639153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 Faults per 1M intructions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3898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647E-5BE8-3240-A5D5-A61114245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12259-2C60-0948-BC51-D0B1CF72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66C8-E6C9-124E-96A9-389862F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70E1-BC7D-4F44-9493-3E245793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1349-CAA7-134C-A6CA-821980FE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B718-E5CC-3445-A6EE-36339063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C807-F6CA-1444-9EAD-324CD58D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2675-174D-7D46-8D79-FFBF38ED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4791-FA1B-FD4E-AE35-D030751A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D293-EDF6-184D-B051-18F368E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0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44EA4-A584-4243-9133-07A9D680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59299-2578-1949-A266-4A090E10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AC75-C262-7D4F-AA0B-3078E7CB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4D4D-9E5B-2D4A-A907-66D43EC6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C685-DA09-414C-B126-FFC3E0FE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A847-8BBE-EF49-9024-B2D8AD90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BB0C-3FF3-C546-9C11-F95158BA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E1FE-C2F0-B04A-922A-0C52F3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FFCF-AA6C-E647-9979-A24D9B8A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70F2-72F4-9948-8A0D-185CB201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9210-33E5-8245-93CA-336AFAC1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94888-CD57-254E-AADF-E453ED991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BB95-8423-144B-89F2-9CE27651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E0CB-2D31-D744-9E64-A2EF9230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7479-C11E-0E41-9A54-A7C2CAB5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DA32-AEAD-0F42-BA16-94112765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FA51-4B03-BE4E-AA3E-690716CFB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EF0E-D411-7346-898A-E0DD7BFC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43DE-2475-0346-80C1-1F936403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A06-4839-D84F-8CBA-275584AA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86DCD-55A9-0641-9ED0-C65AFC49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03D2-B49C-1848-BFBF-7768C752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9C86-0773-CE4C-97A9-360D7F28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7E90-C759-864B-AFA8-7DE17BB2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61089-D06F-9B4A-BAC8-0DC85A17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3BD11-9C26-3B44-8A70-6F111DE11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7B68E-074F-F54D-B7F7-BD69F533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457BD-88FE-D046-8BDF-F9AC23A4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FEB46-AF01-FC45-B37A-0E58F862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2F8B-64BE-0A48-9B06-A387389F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BA646-DCE0-1C49-A478-13A2CF90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EDA00-905B-0141-9F52-40BD0902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E9E7E-AC43-1648-8961-C68F62A9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4A94D-A7CA-C74D-9A9B-17A1CCB0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217FB-F573-E140-BE6F-FB6D3F27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91786-FB5E-2041-8F27-A1698686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BD89-92FA-0D48-92D6-755EE37A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738D-4F19-D246-A861-E319BDFD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EBF05-392E-C645-9E43-E93FA4834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18F59-FDF3-724F-B40E-C53012B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12CA-FAE2-554D-BA39-ECFCD68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D7969-86A4-ED42-993F-0796FA8F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DE79-CD60-4E4B-A6CA-71FA0656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F50E4-CA08-E44E-B328-58123E6F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510D-F1C5-9949-9247-E04C017E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BD003-8A4F-834F-A7DF-CC12FBF1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5567E-89CB-214F-B89F-8E912DE4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88A0-FB56-F549-ACC1-104673FA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2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1F616-8EC9-934D-9C18-83E1E411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87B7-8550-F94C-9CB7-35F14B91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404A-D99E-D94D-963E-EA386D718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20B4-16A4-114F-890B-F7F9D676E8A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321F-43F6-E349-8962-58ED1A235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338A-1641-CC4F-A1FE-D3D248D8A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96D35A-D729-6042-A99B-1F8B4F88A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964091"/>
              </p:ext>
            </p:extLst>
          </p:nvPr>
        </p:nvGraphicFramePr>
        <p:xfrm>
          <a:off x="2167003" y="1290180"/>
          <a:ext cx="7753611" cy="478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62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96D35A-D729-6042-A99B-1F8B4F88A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95984"/>
              </p:ext>
            </p:extLst>
          </p:nvPr>
        </p:nvGraphicFramePr>
        <p:xfrm>
          <a:off x="2467627" y="1227551"/>
          <a:ext cx="6739003" cy="4308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409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J</dc:creator>
  <cp:lastModifiedBy>Djordje Jevdjic</cp:lastModifiedBy>
  <cp:revision>6</cp:revision>
  <dcterms:created xsi:type="dcterms:W3CDTF">2018-08-07T17:25:28Z</dcterms:created>
  <dcterms:modified xsi:type="dcterms:W3CDTF">2018-12-07T12:47:06Z</dcterms:modified>
</cp:coreProperties>
</file>