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94780"/>
  </p:normalViewPr>
  <p:slideViewPr>
    <p:cSldViewPr snapToGrid="0" snapToObjects="1">
      <p:cViewPr varScale="1">
        <p:scale>
          <a:sx n="115" d="100"/>
          <a:sy n="115" d="100"/>
        </p:scale>
        <p:origin x="9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6316-50AD-854A-9F7F-9AAC259DD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CD18A-6DC6-BD43-B9D6-F9F50D63C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00C31-1358-FF41-AE4D-CC7884F9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2B8F5-6E35-AE46-B02F-BA5F22CA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E014C-5F23-E34D-8A3D-4C1647D6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1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6E4F-9954-FB42-B09A-F675D482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0A438-B927-DB48-95A1-FD530A6D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999D7-F9AA-5848-AF6E-87D65333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E3FE1-01FE-3240-876A-E400B52C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2EC08-56B4-1944-A73C-19DE3143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9CAA7-1316-6040-9B86-B3925366C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E445C-B610-CB43-BF70-53E3C6F05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755E6-8DAC-BC42-9B53-C71CF957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EEC12-BA24-9249-B0F2-1588EEAD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3B349-DD67-5340-880F-C5AB38E9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6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DAB5-4885-774F-8057-31BC479C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0B3D-14B8-9446-85F5-451F9503F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002AF-6D11-0F47-BFFC-5EDADB2B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E8991-3069-2140-8089-78B7447D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E447B-1486-E943-94BF-C51E12E0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1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8B45-17A2-8F4E-BE72-858BF9FE1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42793-4700-3340-A725-B47F4B03B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BAF05-0E86-FC48-B41D-4B8AA6C3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D0723-965A-4943-ABB8-BE544E66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830B-C234-2A47-90A9-CA8B53A0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9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58B6-89E8-6E40-83F7-5B04165E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AC09A-E411-5646-827C-3B7CD3ACF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2A0CF-3195-0D47-B0F6-2E16DD4A2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D6F23-8077-BB4D-9D64-8A7654BF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8A0E1-F3AB-5E4C-94FC-750EF96F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AA1D8-6832-2048-AF43-7AD66D3D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1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F91D-57FE-BA49-951D-A0438A14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06BAC-C549-A24E-95D4-0F008A0CE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3761E-AAAE-054E-A0A6-95F37EB14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DE8D7-1B27-F047-8F3E-F0CE79944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228CA-4311-6B43-915E-2B841DBB3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BE854-F102-7041-A176-9C950182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5A33E-ABBF-5D4F-8077-2E47E86C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51AEB-C5A9-C94C-9DCF-F907FED6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2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CD18-3E90-8943-96B5-3D025C8A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C1419-605E-F649-89B8-8DC5A481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BFF7C-BE32-2843-8679-EF21EAB4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EBECB-A256-274E-A4FF-C5C9EDD9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9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A3F9FA-5699-9747-A8F3-6A1768B9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391E7-A66A-1F4B-B82A-02FE5704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B3F81-82C8-9D4B-BA0D-3574B70C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D737-987D-9046-ACBD-25D64963D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B28C6-46B3-BF42-B0A9-75377A1A1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89EB-07A3-0C40-859B-1E970FB7E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BF28B-1A08-674D-8A58-67FA4246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791CF-3557-FA42-9A70-FB153FE1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59F06-7E36-1A49-B96A-76257A90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4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BCEB-FEA0-A14C-806D-C7E463E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7BAEC-33E1-E04B-8F8D-7BEA0DC80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4D592-B316-FC47-8E8C-E08D93080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6AB89-2B29-6748-BE68-02EED1CD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CD6ED-FA25-024A-A482-FCE40AFA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4B56A-C479-CD44-8BD6-CB58C96B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5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A02C3-ED2A-BA4B-8A3D-DFB40BEE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6E0B9-79EE-5B47-B1AA-72F0C53AE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51C06-414C-4E48-AA3E-F5A616A5A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BC32C-BAD4-7F49-8591-B24BECDFB9FF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8885-0065-0844-A1C0-398137E68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E30CA-73CC-BE40-B496-72C2F86EA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E736AC5-F2A1-4B45-B76C-AE22EEAF6918}"/>
              </a:ext>
            </a:extLst>
          </p:cNvPr>
          <p:cNvGrpSpPr/>
          <p:nvPr/>
        </p:nvGrpSpPr>
        <p:grpSpPr>
          <a:xfrm>
            <a:off x="876822" y="812560"/>
            <a:ext cx="10326569" cy="4055113"/>
            <a:chOff x="876822" y="812561"/>
            <a:chExt cx="10326569" cy="3644464"/>
          </a:xfrm>
        </p:grpSpPr>
        <p:sp>
          <p:nvSpPr>
            <p:cNvPr id="4" name="Left-Right Arrow 3">
              <a:extLst>
                <a:ext uri="{FF2B5EF4-FFF2-40B4-BE49-F238E27FC236}">
                  <a16:creationId xmlns:a16="http://schemas.microsoft.com/office/drawing/2014/main" id="{51557764-C24A-C041-83D7-B144E6A2B04A}"/>
                </a:ext>
              </a:extLst>
            </p:cNvPr>
            <p:cNvSpPr/>
            <p:nvPr/>
          </p:nvSpPr>
          <p:spPr>
            <a:xfrm rot="5400000">
              <a:off x="3052258" y="2490337"/>
              <a:ext cx="424247" cy="324478"/>
            </a:xfrm>
            <a:prstGeom prst="leftRightArrow">
              <a:avLst>
                <a:gd name="adj1" fmla="val 53846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40ADF7-36C4-974B-99C2-D3CDD14D07B4}"/>
                </a:ext>
              </a:extLst>
            </p:cNvPr>
            <p:cNvSpPr txBox="1"/>
            <p:nvPr/>
          </p:nvSpPr>
          <p:spPr>
            <a:xfrm>
              <a:off x="1621145" y="2440452"/>
              <a:ext cx="1628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QPI/</a:t>
              </a:r>
            </a:p>
            <a:p>
              <a:pPr algn="ctr"/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HyperTransport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6" name="Left-Right Arrow 1615">
              <a:extLst>
                <a:ext uri="{FF2B5EF4-FFF2-40B4-BE49-F238E27FC236}">
                  <a16:creationId xmlns:a16="http://schemas.microsoft.com/office/drawing/2014/main" id="{328832E6-E98C-BC49-8E7D-D33C089903DA}"/>
                </a:ext>
              </a:extLst>
            </p:cNvPr>
            <p:cNvSpPr/>
            <p:nvPr/>
          </p:nvSpPr>
          <p:spPr>
            <a:xfrm rot="5400000">
              <a:off x="8487316" y="2490337"/>
              <a:ext cx="424247" cy="324478"/>
            </a:xfrm>
            <a:prstGeom prst="leftRightArrow">
              <a:avLst>
                <a:gd name="adj1" fmla="val 53846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617" name="TextBox 1616">
              <a:extLst>
                <a:ext uri="{FF2B5EF4-FFF2-40B4-BE49-F238E27FC236}">
                  <a16:creationId xmlns:a16="http://schemas.microsoft.com/office/drawing/2014/main" id="{36DE7DB9-E641-224B-A86D-A099E7C7CB9D}"/>
                </a:ext>
              </a:extLst>
            </p:cNvPr>
            <p:cNvSpPr txBox="1"/>
            <p:nvPr/>
          </p:nvSpPr>
          <p:spPr>
            <a:xfrm>
              <a:off x="8829761" y="2440452"/>
              <a:ext cx="1628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QPI/</a:t>
              </a:r>
            </a:p>
            <a:p>
              <a:pPr algn="ctr"/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HyperTransport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E567392-A5B1-9B4A-8DAF-9F3FCFEC4CC4}"/>
                </a:ext>
              </a:extLst>
            </p:cNvPr>
            <p:cNvGrpSpPr/>
            <p:nvPr/>
          </p:nvGrpSpPr>
          <p:grpSpPr>
            <a:xfrm>
              <a:off x="876822" y="812562"/>
              <a:ext cx="4807687" cy="1593836"/>
              <a:chOff x="876822" y="812563"/>
              <a:chExt cx="4807687" cy="1494674"/>
            </a:xfrm>
          </p:grpSpPr>
          <p:sp>
            <p:nvSpPr>
              <p:cNvPr id="1344" name="Rectangle 1343">
                <a:extLst>
                  <a:ext uri="{FF2B5EF4-FFF2-40B4-BE49-F238E27FC236}">
                    <a16:creationId xmlns:a16="http://schemas.microsoft.com/office/drawing/2014/main" id="{0DC2747C-F731-CA4C-A106-1731510BF8CC}"/>
                  </a:ext>
                </a:extLst>
              </p:cNvPr>
              <p:cNvSpPr/>
              <p:nvPr/>
            </p:nvSpPr>
            <p:spPr>
              <a:xfrm>
                <a:off x="1621145" y="861706"/>
                <a:ext cx="3267197" cy="142674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345" name="Rectangle 1344">
                <a:extLst>
                  <a:ext uri="{FF2B5EF4-FFF2-40B4-BE49-F238E27FC236}">
                    <a16:creationId xmlns:a16="http://schemas.microsoft.com/office/drawing/2014/main" id="{8B7C68C4-4FA6-3644-9431-A2802D43D54A}"/>
                  </a:ext>
                </a:extLst>
              </p:cNvPr>
              <p:cNvSpPr/>
              <p:nvPr/>
            </p:nvSpPr>
            <p:spPr>
              <a:xfrm>
                <a:off x="2693870" y="926023"/>
                <a:ext cx="1146952" cy="12940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Cores</a:t>
                </a:r>
              </a:p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Interconnect</a:t>
                </a:r>
              </a:p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LLC</a:t>
                </a:r>
              </a:p>
            </p:txBody>
          </p:sp>
          <p:grpSp>
            <p:nvGrpSpPr>
              <p:cNvPr id="1347" name="Group 1346">
                <a:extLst>
                  <a:ext uri="{FF2B5EF4-FFF2-40B4-BE49-F238E27FC236}">
                    <a16:creationId xmlns:a16="http://schemas.microsoft.com/office/drawing/2014/main" id="{C78945FA-45E7-8F47-A2EC-034BFBA595B4}"/>
                  </a:ext>
                </a:extLst>
              </p:cNvPr>
              <p:cNvGrpSpPr/>
              <p:nvPr/>
            </p:nvGrpSpPr>
            <p:grpSpPr>
              <a:xfrm>
                <a:off x="876822" y="1609203"/>
                <a:ext cx="426877" cy="698034"/>
                <a:chOff x="3309629" y="3703320"/>
                <a:chExt cx="276073" cy="418617"/>
              </a:xfrm>
              <a:noFill/>
            </p:grpSpPr>
            <p:sp>
              <p:nvSpPr>
                <p:cNvPr id="1348" name="Rectangle 1347">
                  <a:extLst>
                    <a:ext uri="{FF2B5EF4-FFF2-40B4-BE49-F238E27FC236}">
                      <a16:creationId xmlns:a16="http://schemas.microsoft.com/office/drawing/2014/main" id="{ED5D2567-D9B2-624A-9DAF-FCFED158C8E8}"/>
                    </a:ext>
                  </a:extLst>
                </p:cNvPr>
                <p:cNvSpPr/>
                <p:nvPr/>
              </p:nvSpPr>
              <p:spPr>
                <a:xfrm>
                  <a:off x="3309629" y="3703320"/>
                  <a:ext cx="276073" cy="418617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9" name="TextBox 1348">
                  <a:extLst>
                    <a:ext uri="{FF2B5EF4-FFF2-40B4-BE49-F238E27FC236}">
                      <a16:creationId xmlns:a16="http://schemas.microsoft.com/office/drawing/2014/main" id="{ECD4C180-C93C-3349-9E62-1B97B0EEFE33}"/>
                    </a:ext>
                  </a:extLst>
                </p:cNvPr>
                <p:cNvSpPr txBox="1"/>
                <p:nvPr/>
              </p:nvSpPr>
              <p:spPr>
                <a:xfrm rot="16200000">
                  <a:off x="3257205" y="3840312"/>
                  <a:ext cx="385502" cy="13933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Memory</a:t>
                  </a:r>
                </a:p>
              </p:txBody>
            </p:sp>
          </p:grpSp>
          <p:cxnSp>
            <p:nvCxnSpPr>
              <p:cNvPr id="1350" name="Straight Arrow Connector 1349">
                <a:extLst>
                  <a:ext uri="{FF2B5EF4-FFF2-40B4-BE49-F238E27FC236}">
                    <a16:creationId xmlns:a16="http://schemas.microsoft.com/office/drawing/2014/main" id="{0F966336-2BDA-794F-ACA1-DE53F044DA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3212" y="988854"/>
                <a:ext cx="253388" cy="0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1" name="TextBox 1350">
                <a:extLst>
                  <a:ext uri="{FF2B5EF4-FFF2-40B4-BE49-F238E27FC236}">
                    <a16:creationId xmlns:a16="http://schemas.microsoft.com/office/drawing/2014/main" id="{6A8E6FB6-E92F-5346-AC12-5F5AE3579811}"/>
                  </a:ext>
                </a:extLst>
              </p:cNvPr>
              <p:cNvSpPr txBox="1"/>
              <p:nvPr/>
            </p:nvSpPr>
            <p:spPr>
              <a:xfrm rot="16200000">
                <a:off x="5362813" y="918814"/>
                <a:ext cx="427948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Mem</a:t>
                </a:r>
              </a:p>
            </p:txBody>
          </p:sp>
          <p:cxnSp>
            <p:nvCxnSpPr>
              <p:cNvPr id="1352" name="Straight Arrow Connector 1351">
                <a:extLst>
                  <a:ext uri="{FF2B5EF4-FFF2-40B4-BE49-F238E27FC236}">
                    <a16:creationId xmlns:a16="http://schemas.microsoft.com/office/drawing/2014/main" id="{98F2D970-37ED-904A-8F04-B2BF5F2F0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5547" y="2134305"/>
                <a:ext cx="253388" cy="0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3" name="TextBox 1352">
                <a:extLst>
                  <a:ext uri="{FF2B5EF4-FFF2-40B4-BE49-F238E27FC236}">
                    <a16:creationId xmlns:a16="http://schemas.microsoft.com/office/drawing/2014/main" id="{50528FCC-0BEE-F047-8973-FDF0DE936DF7}"/>
                  </a:ext>
                </a:extLst>
              </p:cNvPr>
              <p:cNvSpPr txBox="1"/>
              <p:nvPr/>
            </p:nvSpPr>
            <p:spPr>
              <a:xfrm rot="16200000">
                <a:off x="1223960" y="1486804"/>
                <a:ext cx="494902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DDR</a:t>
                </a:r>
              </a:p>
            </p:txBody>
          </p:sp>
          <p:grpSp>
            <p:nvGrpSpPr>
              <p:cNvPr id="1385" name="Group 1384">
                <a:extLst>
                  <a:ext uri="{FF2B5EF4-FFF2-40B4-BE49-F238E27FC236}">
                    <a16:creationId xmlns:a16="http://schemas.microsoft.com/office/drawing/2014/main" id="{E7DDD330-0745-524B-8A79-46077536A929}"/>
                  </a:ext>
                </a:extLst>
              </p:cNvPr>
              <p:cNvGrpSpPr/>
              <p:nvPr/>
            </p:nvGrpSpPr>
            <p:grpSpPr>
              <a:xfrm>
                <a:off x="879352" y="861706"/>
                <a:ext cx="426877" cy="698034"/>
                <a:chOff x="3309629" y="3703320"/>
                <a:chExt cx="276073" cy="418617"/>
              </a:xfrm>
              <a:noFill/>
            </p:grpSpPr>
            <p:sp>
              <p:nvSpPr>
                <p:cNvPr id="1386" name="Rectangle 1385">
                  <a:extLst>
                    <a:ext uri="{FF2B5EF4-FFF2-40B4-BE49-F238E27FC236}">
                      <a16:creationId xmlns:a16="http://schemas.microsoft.com/office/drawing/2014/main" id="{8510DF29-EC53-124C-BEF1-B5BEC4910AF2}"/>
                    </a:ext>
                  </a:extLst>
                </p:cNvPr>
                <p:cNvSpPr/>
                <p:nvPr/>
              </p:nvSpPr>
              <p:spPr>
                <a:xfrm>
                  <a:off x="3309629" y="3703320"/>
                  <a:ext cx="276073" cy="418617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7" name="TextBox 1386">
                  <a:extLst>
                    <a:ext uri="{FF2B5EF4-FFF2-40B4-BE49-F238E27FC236}">
                      <a16:creationId xmlns:a16="http://schemas.microsoft.com/office/drawing/2014/main" id="{02440A52-8B19-3E46-B71C-9A41BE7BFFFA}"/>
                    </a:ext>
                  </a:extLst>
                </p:cNvPr>
                <p:cNvSpPr txBox="1"/>
                <p:nvPr/>
              </p:nvSpPr>
              <p:spPr>
                <a:xfrm rot="16200000">
                  <a:off x="3257205" y="3840312"/>
                  <a:ext cx="385502" cy="13933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Memory</a:t>
                  </a:r>
                </a:p>
              </p:txBody>
            </p:sp>
          </p:grpSp>
          <p:grpSp>
            <p:nvGrpSpPr>
              <p:cNvPr id="1439" name="Group 1438">
                <a:extLst>
                  <a:ext uri="{FF2B5EF4-FFF2-40B4-BE49-F238E27FC236}">
                    <a16:creationId xmlns:a16="http://schemas.microsoft.com/office/drawing/2014/main" id="{6C05BD37-FE31-E447-8FD2-0765FA05B119}"/>
                  </a:ext>
                </a:extLst>
              </p:cNvPr>
              <p:cNvGrpSpPr/>
              <p:nvPr/>
            </p:nvGrpSpPr>
            <p:grpSpPr>
              <a:xfrm>
                <a:off x="5188408" y="1606128"/>
                <a:ext cx="426877" cy="698034"/>
                <a:chOff x="3309629" y="3703320"/>
                <a:chExt cx="276073" cy="418617"/>
              </a:xfrm>
              <a:noFill/>
            </p:grpSpPr>
            <p:sp>
              <p:nvSpPr>
                <p:cNvPr id="1440" name="Rectangle 1439">
                  <a:extLst>
                    <a:ext uri="{FF2B5EF4-FFF2-40B4-BE49-F238E27FC236}">
                      <a16:creationId xmlns:a16="http://schemas.microsoft.com/office/drawing/2014/main" id="{638F676F-54D9-CE4C-AF12-73935FEBD922}"/>
                    </a:ext>
                  </a:extLst>
                </p:cNvPr>
                <p:cNvSpPr/>
                <p:nvPr/>
              </p:nvSpPr>
              <p:spPr>
                <a:xfrm>
                  <a:off x="3309629" y="3703320"/>
                  <a:ext cx="276073" cy="418617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1" name="TextBox 1440">
                  <a:extLst>
                    <a:ext uri="{FF2B5EF4-FFF2-40B4-BE49-F238E27FC236}">
                      <a16:creationId xmlns:a16="http://schemas.microsoft.com/office/drawing/2014/main" id="{4865F804-CB26-AF47-B879-25D043645F37}"/>
                    </a:ext>
                  </a:extLst>
                </p:cNvPr>
                <p:cNvSpPr txBox="1"/>
                <p:nvPr/>
              </p:nvSpPr>
              <p:spPr>
                <a:xfrm rot="16200000">
                  <a:off x="3257205" y="3840312"/>
                  <a:ext cx="385502" cy="13933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Memory</a:t>
                  </a:r>
                </a:p>
              </p:txBody>
            </p:sp>
          </p:grpSp>
          <p:grpSp>
            <p:nvGrpSpPr>
              <p:cNvPr id="1442" name="Group 1441">
                <a:extLst>
                  <a:ext uri="{FF2B5EF4-FFF2-40B4-BE49-F238E27FC236}">
                    <a16:creationId xmlns:a16="http://schemas.microsoft.com/office/drawing/2014/main" id="{C3EA8B27-EE89-DB41-ADE3-5CF1AD38FBCA}"/>
                  </a:ext>
                </a:extLst>
              </p:cNvPr>
              <p:cNvGrpSpPr/>
              <p:nvPr/>
            </p:nvGrpSpPr>
            <p:grpSpPr>
              <a:xfrm>
                <a:off x="5190938" y="858631"/>
                <a:ext cx="426877" cy="698034"/>
                <a:chOff x="3309629" y="3703320"/>
                <a:chExt cx="276073" cy="418617"/>
              </a:xfrm>
              <a:noFill/>
            </p:grpSpPr>
            <p:sp>
              <p:nvSpPr>
                <p:cNvPr id="1443" name="Rectangle 1442">
                  <a:extLst>
                    <a:ext uri="{FF2B5EF4-FFF2-40B4-BE49-F238E27FC236}">
                      <a16:creationId xmlns:a16="http://schemas.microsoft.com/office/drawing/2014/main" id="{FA26FA0A-769B-D14A-96BB-62FE693590AB}"/>
                    </a:ext>
                  </a:extLst>
                </p:cNvPr>
                <p:cNvSpPr/>
                <p:nvPr/>
              </p:nvSpPr>
              <p:spPr>
                <a:xfrm>
                  <a:off x="3309629" y="3703320"/>
                  <a:ext cx="276073" cy="418617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4" name="TextBox 1443">
                  <a:extLst>
                    <a:ext uri="{FF2B5EF4-FFF2-40B4-BE49-F238E27FC236}">
                      <a16:creationId xmlns:a16="http://schemas.microsoft.com/office/drawing/2014/main" id="{3B253CEB-429E-BE4C-9723-3E5757331A15}"/>
                    </a:ext>
                  </a:extLst>
                </p:cNvPr>
                <p:cNvSpPr txBox="1"/>
                <p:nvPr/>
              </p:nvSpPr>
              <p:spPr>
                <a:xfrm rot="16200000">
                  <a:off x="3257205" y="3840312"/>
                  <a:ext cx="385502" cy="13933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Memory</a:t>
                  </a:r>
                </a:p>
              </p:txBody>
            </p:sp>
          </p:grpSp>
          <p:cxnSp>
            <p:nvCxnSpPr>
              <p:cNvPr id="1445" name="Straight Arrow Connector 1444">
                <a:extLst>
                  <a:ext uri="{FF2B5EF4-FFF2-40B4-BE49-F238E27FC236}">
                    <a16:creationId xmlns:a16="http://schemas.microsoft.com/office/drawing/2014/main" id="{64406089-C4D8-9C41-9B54-997B88849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1211" y="988854"/>
                <a:ext cx="253388" cy="0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6" name="Straight Arrow Connector 1445">
                <a:extLst>
                  <a:ext uri="{FF2B5EF4-FFF2-40B4-BE49-F238E27FC236}">
                    <a16:creationId xmlns:a16="http://schemas.microsoft.com/office/drawing/2014/main" id="{132133CC-A1F6-1449-8CBD-0CDEB42C5C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3546" y="2134305"/>
                <a:ext cx="253388" cy="0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7" name="TextBox 1446">
                <a:extLst>
                  <a:ext uri="{FF2B5EF4-FFF2-40B4-BE49-F238E27FC236}">
                    <a16:creationId xmlns:a16="http://schemas.microsoft.com/office/drawing/2014/main" id="{393D1FE2-78C1-534A-9392-215B56806FA8}"/>
                  </a:ext>
                </a:extLst>
              </p:cNvPr>
              <p:cNvSpPr txBox="1"/>
              <p:nvPr/>
            </p:nvSpPr>
            <p:spPr>
              <a:xfrm rot="16200000">
                <a:off x="4801778" y="1486804"/>
                <a:ext cx="494902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DDR</a:t>
                </a: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3FB1DB2B-33A0-7542-ABAB-4B37D0213C67}"/>
                  </a:ext>
                </a:extLst>
              </p:cNvPr>
              <p:cNvGrpSpPr/>
              <p:nvPr/>
            </p:nvGrpSpPr>
            <p:grpSpPr>
              <a:xfrm>
                <a:off x="1697643" y="926023"/>
                <a:ext cx="917883" cy="1296750"/>
                <a:chOff x="1697643" y="921782"/>
                <a:chExt cx="917883" cy="1296750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F9D4E798-F0F8-C048-AAFE-BEC4180524EC}"/>
                    </a:ext>
                  </a:extLst>
                </p:cNvPr>
                <p:cNvGrpSpPr/>
                <p:nvPr/>
              </p:nvGrpSpPr>
              <p:grpSpPr>
                <a:xfrm>
                  <a:off x="2186991" y="921782"/>
                  <a:ext cx="428535" cy="277149"/>
                  <a:chOff x="1705560" y="1610383"/>
                  <a:chExt cx="428535" cy="426371"/>
                </a:xfrm>
              </p:grpSpPr>
              <p:sp>
                <p:nvSpPr>
                  <p:cNvPr id="1374" name="Rectangle 1373">
                    <a:extLst>
                      <a:ext uri="{FF2B5EF4-FFF2-40B4-BE49-F238E27FC236}">
                        <a16:creationId xmlns:a16="http://schemas.microsoft.com/office/drawing/2014/main" id="{8CA31FA9-9D68-0746-A9DB-A8076D2063DA}"/>
                      </a:ext>
                    </a:extLst>
                  </p:cNvPr>
                  <p:cNvSpPr/>
                  <p:nvPr/>
                </p:nvSpPr>
                <p:spPr>
                  <a:xfrm>
                    <a:off x="1705560" y="1755062"/>
                    <a:ext cx="428535" cy="281692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</a:rPr>
                      <a:t>TLB</a:t>
                    </a:r>
                  </a:p>
                </p:txBody>
              </p:sp>
              <p:sp>
                <p:nvSpPr>
                  <p:cNvPr id="1372" name="Rectangle 1371">
                    <a:extLst>
                      <a:ext uri="{FF2B5EF4-FFF2-40B4-BE49-F238E27FC236}">
                        <a16:creationId xmlns:a16="http://schemas.microsoft.com/office/drawing/2014/main" id="{6D849F0A-5129-4445-B43A-37B679164457}"/>
                      </a:ext>
                    </a:extLst>
                  </p:cNvPr>
                  <p:cNvSpPr/>
                  <p:nvPr/>
                </p:nvSpPr>
                <p:spPr>
                  <a:xfrm>
                    <a:off x="1705560" y="1610383"/>
                    <a:ext cx="428535" cy="14487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err="1">
                        <a:solidFill>
                          <a:schemeClr val="tx1"/>
                        </a:solidFill>
                      </a:rPr>
                      <a:t>acc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11" name="Group 410">
                  <a:extLst>
                    <a:ext uri="{FF2B5EF4-FFF2-40B4-BE49-F238E27FC236}">
                      <a16:creationId xmlns:a16="http://schemas.microsoft.com/office/drawing/2014/main" id="{9BE18A0D-0ACB-B849-A815-1D831C42A002}"/>
                    </a:ext>
                  </a:extLst>
                </p:cNvPr>
                <p:cNvGrpSpPr/>
                <p:nvPr/>
              </p:nvGrpSpPr>
              <p:grpSpPr>
                <a:xfrm>
                  <a:off x="2186991" y="1255010"/>
                  <a:ext cx="428535" cy="277149"/>
                  <a:chOff x="1705560" y="1610383"/>
                  <a:chExt cx="428535" cy="426371"/>
                </a:xfrm>
              </p:grpSpPr>
              <p:sp>
                <p:nvSpPr>
                  <p:cNvPr id="412" name="Rectangle 411">
                    <a:extLst>
                      <a:ext uri="{FF2B5EF4-FFF2-40B4-BE49-F238E27FC236}">
                        <a16:creationId xmlns:a16="http://schemas.microsoft.com/office/drawing/2014/main" id="{53E02E9D-EFAD-8643-A9A2-B615A42932CA}"/>
                      </a:ext>
                    </a:extLst>
                  </p:cNvPr>
                  <p:cNvSpPr/>
                  <p:nvPr/>
                </p:nvSpPr>
                <p:spPr>
                  <a:xfrm>
                    <a:off x="1705560" y="1755062"/>
                    <a:ext cx="428535" cy="281692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</a:rPr>
                      <a:t>TLB</a:t>
                    </a:r>
                  </a:p>
                </p:txBody>
              </p:sp>
              <p:sp>
                <p:nvSpPr>
                  <p:cNvPr id="413" name="Rectangle 412">
                    <a:extLst>
                      <a:ext uri="{FF2B5EF4-FFF2-40B4-BE49-F238E27FC236}">
                        <a16:creationId xmlns:a16="http://schemas.microsoft.com/office/drawing/2014/main" id="{FC6500C3-C868-8445-83ED-74C8912DEAA6}"/>
                      </a:ext>
                    </a:extLst>
                  </p:cNvPr>
                  <p:cNvSpPr/>
                  <p:nvPr/>
                </p:nvSpPr>
                <p:spPr>
                  <a:xfrm>
                    <a:off x="1705560" y="1610383"/>
                    <a:ext cx="428535" cy="14487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err="1">
                        <a:solidFill>
                          <a:schemeClr val="tx1"/>
                        </a:solidFill>
                      </a:rPr>
                      <a:t>acc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14" name="Group 413">
                  <a:extLst>
                    <a:ext uri="{FF2B5EF4-FFF2-40B4-BE49-F238E27FC236}">
                      <a16:creationId xmlns:a16="http://schemas.microsoft.com/office/drawing/2014/main" id="{530DB2DB-2AD0-3149-AEC7-6CDAD8ECD3A5}"/>
                    </a:ext>
                  </a:extLst>
                </p:cNvPr>
                <p:cNvGrpSpPr/>
                <p:nvPr/>
              </p:nvGrpSpPr>
              <p:grpSpPr>
                <a:xfrm>
                  <a:off x="2186991" y="1599908"/>
                  <a:ext cx="428535" cy="277149"/>
                  <a:chOff x="1705560" y="1610383"/>
                  <a:chExt cx="428535" cy="426371"/>
                </a:xfrm>
              </p:grpSpPr>
              <p:sp>
                <p:nvSpPr>
                  <p:cNvPr id="415" name="Rectangle 414">
                    <a:extLst>
                      <a:ext uri="{FF2B5EF4-FFF2-40B4-BE49-F238E27FC236}">
                        <a16:creationId xmlns:a16="http://schemas.microsoft.com/office/drawing/2014/main" id="{C079F121-1053-7C44-A714-804517507912}"/>
                      </a:ext>
                    </a:extLst>
                  </p:cNvPr>
                  <p:cNvSpPr/>
                  <p:nvPr/>
                </p:nvSpPr>
                <p:spPr>
                  <a:xfrm>
                    <a:off x="1705560" y="1755062"/>
                    <a:ext cx="428535" cy="281692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</a:rPr>
                      <a:t>TLB</a:t>
                    </a:r>
                  </a:p>
                </p:txBody>
              </p:sp>
              <p:sp>
                <p:nvSpPr>
                  <p:cNvPr id="416" name="Rectangle 415">
                    <a:extLst>
                      <a:ext uri="{FF2B5EF4-FFF2-40B4-BE49-F238E27FC236}">
                        <a16:creationId xmlns:a16="http://schemas.microsoft.com/office/drawing/2014/main" id="{365CB2EE-E98C-AD49-B689-335F2FC475E5}"/>
                      </a:ext>
                    </a:extLst>
                  </p:cNvPr>
                  <p:cNvSpPr/>
                  <p:nvPr/>
                </p:nvSpPr>
                <p:spPr>
                  <a:xfrm>
                    <a:off x="1705560" y="1610383"/>
                    <a:ext cx="428535" cy="14487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err="1">
                        <a:solidFill>
                          <a:schemeClr val="tx1"/>
                        </a:solidFill>
                      </a:rPr>
                      <a:t>acc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17" name="Group 416">
                  <a:extLst>
                    <a:ext uri="{FF2B5EF4-FFF2-40B4-BE49-F238E27FC236}">
                      <a16:creationId xmlns:a16="http://schemas.microsoft.com/office/drawing/2014/main" id="{83A69E5A-FEBE-2F47-BE3B-6A9ACBCD4224}"/>
                    </a:ext>
                  </a:extLst>
                </p:cNvPr>
                <p:cNvGrpSpPr/>
                <p:nvPr/>
              </p:nvGrpSpPr>
              <p:grpSpPr>
                <a:xfrm>
                  <a:off x="2186991" y="1941383"/>
                  <a:ext cx="428535" cy="277149"/>
                  <a:chOff x="1705560" y="1610383"/>
                  <a:chExt cx="428535" cy="426371"/>
                </a:xfrm>
              </p:grpSpPr>
              <p:sp>
                <p:nvSpPr>
                  <p:cNvPr id="418" name="Rectangle 417">
                    <a:extLst>
                      <a:ext uri="{FF2B5EF4-FFF2-40B4-BE49-F238E27FC236}">
                        <a16:creationId xmlns:a16="http://schemas.microsoft.com/office/drawing/2014/main" id="{7D093D06-A5E5-194A-A206-1B530CE8085E}"/>
                      </a:ext>
                    </a:extLst>
                  </p:cNvPr>
                  <p:cNvSpPr/>
                  <p:nvPr/>
                </p:nvSpPr>
                <p:spPr>
                  <a:xfrm>
                    <a:off x="1705560" y="1755062"/>
                    <a:ext cx="428535" cy="281692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</a:rPr>
                      <a:t>TLB</a:t>
                    </a:r>
                  </a:p>
                </p:txBody>
              </p:sp>
              <p:sp>
                <p:nvSpPr>
                  <p:cNvPr id="419" name="Rectangle 418">
                    <a:extLst>
                      <a:ext uri="{FF2B5EF4-FFF2-40B4-BE49-F238E27FC236}">
                        <a16:creationId xmlns:a16="http://schemas.microsoft.com/office/drawing/2014/main" id="{80AB41A5-97C0-384F-94ED-2E8D5A9622D3}"/>
                      </a:ext>
                    </a:extLst>
                  </p:cNvPr>
                  <p:cNvSpPr/>
                  <p:nvPr/>
                </p:nvSpPr>
                <p:spPr>
                  <a:xfrm>
                    <a:off x="1705560" y="1610383"/>
                    <a:ext cx="428535" cy="14487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err="1">
                        <a:solidFill>
                          <a:schemeClr val="tx1"/>
                        </a:solidFill>
                      </a:rPr>
                      <a:t>acc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20" name="Group 419">
                  <a:extLst>
                    <a:ext uri="{FF2B5EF4-FFF2-40B4-BE49-F238E27FC236}">
                      <a16:creationId xmlns:a16="http://schemas.microsoft.com/office/drawing/2014/main" id="{8B2B7420-6940-BF4F-ACB3-4063B38514EC}"/>
                    </a:ext>
                  </a:extLst>
                </p:cNvPr>
                <p:cNvGrpSpPr/>
                <p:nvPr/>
              </p:nvGrpSpPr>
              <p:grpSpPr>
                <a:xfrm>
                  <a:off x="1697643" y="1259423"/>
                  <a:ext cx="428535" cy="277149"/>
                  <a:chOff x="1705560" y="1610383"/>
                  <a:chExt cx="428535" cy="426371"/>
                </a:xfrm>
              </p:grpSpPr>
              <p:sp>
                <p:nvSpPr>
                  <p:cNvPr id="421" name="Rectangle 420">
                    <a:extLst>
                      <a:ext uri="{FF2B5EF4-FFF2-40B4-BE49-F238E27FC236}">
                        <a16:creationId xmlns:a16="http://schemas.microsoft.com/office/drawing/2014/main" id="{B9048D2C-5B41-BB48-BCFD-AAA5338A99A5}"/>
                      </a:ext>
                    </a:extLst>
                  </p:cNvPr>
                  <p:cNvSpPr/>
                  <p:nvPr/>
                </p:nvSpPr>
                <p:spPr>
                  <a:xfrm>
                    <a:off x="1705560" y="1755062"/>
                    <a:ext cx="428535" cy="281692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</a:rPr>
                      <a:t>TLB</a:t>
                    </a:r>
                  </a:p>
                </p:txBody>
              </p:sp>
              <p:sp>
                <p:nvSpPr>
                  <p:cNvPr id="422" name="Rectangle 421">
                    <a:extLst>
                      <a:ext uri="{FF2B5EF4-FFF2-40B4-BE49-F238E27FC236}">
                        <a16:creationId xmlns:a16="http://schemas.microsoft.com/office/drawing/2014/main" id="{3D76678E-FC2A-0E48-96AE-F9B155D43DDA}"/>
                      </a:ext>
                    </a:extLst>
                  </p:cNvPr>
                  <p:cNvSpPr/>
                  <p:nvPr/>
                </p:nvSpPr>
                <p:spPr>
                  <a:xfrm>
                    <a:off x="1705560" y="1610383"/>
                    <a:ext cx="428535" cy="14487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err="1">
                        <a:solidFill>
                          <a:schemeClr val="tx1"/>
                        </a:solidFill>
                      </a:rPr>
                      <a:t>acc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23" name="Group 422">
                  <a:extLst>
                    <a:ext uri="{FF2B5EF4-FFF2-40B4-BE49-F238E27FC236}">
                      <a16:creationId xmlns:a16="http://schemas.microsoft.com/office/drawing/2014/main" id="{62186990-EA4B-4B47-BAE7-73D9FADFD076}"/>
                    </a:ext>
                  </a:extLst>
                </p:cNvPr>
                <p:cNvGrpSpPr/>
                <p:nvPr/>
              </p:nvGrpSpPr>
              <p:grpSpPr>
                <a:xfrm>
                  <a:off x="1697643" y="1608348"/>
                  <a:ext cx="428535" cy="277149"/>
                  <a:chOff x="1705560" y="1610383"/>
                  <a:chExt cx="428535" cy="426371"/>
                </a:xfrm>
              </p:grpSpPr>
              <p:sp>
                <p:nvSpPr>
                  <p:cNvPr id="424" name="Rectangle 423">
                    <a:extLst>
                      <a:ext uri="{FF2B5EF4-FFF2-40B4-BE49-F238E27FC236}">
                        <a16:creationId xmlns:a16="http://schemas.microsoft.com/office/drawing/2014/main" id="{7E5DB09F-C7FA-234F-A968-D04EBFD30210}"/>
                      </a:ext>
                    </a:extLst>
                  </p:cNvPr>
                  <p:cNvSpPr/>
                  <p:nvPr/>
                </p:nvSpPr>
                <p:spPr>
                  <a:xfrm>
                    <a:off x="1705560" y="1755062"/>
                    <a:ext cx="428535" cy="281692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</a:rPr>
                      <a:t>TLB</a:t>
                    </a:r>
                  </a:p>
                </p:txBody>
              </p:sp>
              <p:sp>
                <p:nvSpPr>
                  <p:cNvPr id="425" name="Rectangle 424">
                    <a:extLst>
                      <a:ext uri="{FF2B5EF4-FFF2-40B4-BE49-F238E27FC236}">
                        <a16:creationId xmlns:a16="http://schemas.microsoft.com/office/drawing/2014/main" id="{2C542B15-D4D6-A444-8B27-27F877AE0BA6}"/>
                      </a:ext>
                    </a:extLst>
                  </p:cNvPr>
                  <p:cNvSpPr/>
                  <p:nvPr/>
                </p:nvSpPr>
                <p:spPr>
                  <a:xfrm>
                    <a:off x="1705560" y="1610383"/>
                    <a:ext cx="428535" cy="14487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err="1">
                        <a:solidFill>
                          <a:schemeClr val="tx1"/>
                        </a:solidFill>
                      </a:rPr>
                      <a:t>acc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31AB33D3-8D65-C84D-B480-42D121681FAE}"/>
                    </a:ext>
                  </a:extLst>
                </p:cNvPr>
                <p:cNvSpPr/>
                <p:nvPr/>
              </p:nvSpPr>
              <p:spPr>
                <a:xfrm>
                  <a:off x="1697643" y="921782"/>
                  <a:ext cx="426086" cy="27441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MC</a:t>
                  </a:r>
                </a:p>
              </p:txBody>
            </p:sp>
            <p:sp>
              <p:nvSpPr>
                <p:cNvPr id="427" name="Rectangle 426">
                  <a:extLst>
                    <a:ext uri="{FF2B5EF4-FFF2-40B4-BE49-F238E27FC236}">
                      <a16:creationId xmlns:a16="http://schemas.microsoft.com/office/drawing/2014/main" id="{E4093CF1-4144-D840-AE0D-A01280FE1BC8}"/>
                    </a:ext>
                  </a:extLst>
                </p:cNvPr>
                <p:cNvSpPr/>
                <p:nvPr/>
              </p:nvSpPr>
              <p:spPr>
                <a:xfrm>
                  <a:off x="1697643" y="1941383"/>
                  <a:ext cx="426062" cy="27441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MC</a:t>
                  </a:r>
                </a:p>
              </p:txBody>
            </p:sp>
          </p:grpSp>
          <p:grpSp>
            <p:nvGrpSpPr>
              <p:cNvPr id="429" name="Group 428">
                <a:extLst>
                  <a:ext uri="{FF2B5EF4-FFF2-40B4-BE49-F238E27FC236}">
                    <a16:creationId xmlns:a16="http://schemas.microsoft.com/office/drawing/2014/main" id="{C8F84F66-BBDF-0845-A9AA-B71AB2B7A71B}"/>
                  </a:ext>
                </a:extLst>
              </p:cNvPr>
              <p:cNvGrpSpPr/>
              <p:nvPr/>
            </p:nvGrpSpPr>
            <p:grpSpPr>
              <a:xfrm flipH="1">
                <a:off x="3919190" y="926023"/>
                <a:ext cx="917883" cy="1296750"/>
                <a:chOff x="1697643" y="921782"/>
                <a:chExt cx="917883" cy="1296750"/>
              </a:xfrm>
            </p:grpSpPr>
            <p:grpSp>
              <p:nvGrpSpPr>
                <p:cNvPr id="430" name="Group 429">
                  <a:extLst>
                    <a:ext uri="{FF2B5EF4-FFF2-40B4-BE49-F238E27FC236}">
                      <a16:creationId xmlns:a16="http://schemas.microsoft.com/office/drawing/2014/main" id="{3965559A-E373-EF47-97A0-1C824E4C62D1}"/>
                    </a:ext>
                  </a:extLst>
                </p:cNvPr>
                <p:cNvGrpSpPr/>
                <p:nvPr/>
              </p:nvGrpSpPr>
              <p:grpSpPr>
                <a:xfrm>
                  <a:off x="2186991" y="921782"/>
                  <a:ext cx="428535" cy="277149"/>
                  <a:chOff x="1705560" y="1610383"/>
                  <a:chExt cx="428535" cy="426371"/>
                </a:xfrm>
              </p:grpSpPr>
              <p:sp>
                <p:nvSpPr>
                  <p:cNvPr id="448" name="Rectangle 447">
                    <a:extLst>
                      <a:ext uri="{FF2B5EF4-FFF2-40B4-BE49-F238E27FC236}">
                        <a16:creationId xmlns:a16="http://schemas.microsoft.com/office/drawing/2014/main" id="{43AF7ACF-72D3-2642-9C0C-8BBD73332537}"/>
                      </a:ext>
                    </a:extLst>
                  </p:cNvPr>
                  <p:cNvSpPr/>
                  <p:nvPr/>
                </p:nvSpPr>
                <p:spPr>
                  <a:xfrm>
                    <a:off x="1705560" y="1755062"/>
                    <a:ext cx="428535" cy="281692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</a:rPr>
                      <a:t>TLB</a:t>
                    </a:r>
                  </a:p>
                </p:txBody>
              </p:sp>
              <p:sp>
                <p:nvSpPr>
                  <p:cNvPr id="449" name="Rectangle 448">
                    <a:extLst>
                      <a:ext uri="{FF2B5EF4-FFF2-40B4-BE49-F238E27FC236}">
                        <a16:creationId xmlns:a16="http://schemas.microsoft.com/office/drawing/2014/main" id="{79CB4E59-54F2-8749-80C4-B85261F737EC}"/>
                      </a:ext>
                    </a:extLst>
                  </p:cNvPr>
                  <p:cNvSpPr/>
                  <p:nvPr/>
                </p:nvSpPr>
                <p:spPr>
                  <a:xfrm>
                    <a:off x="1705560" y="1610383"/>
                    <a:ext cx="428535" cy="14487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err="1">
                        <a:solidFill>
                          <a:schemeClr val="tx1"/>
                        </a:solidFill>
                      </a:rPr>
                      <a:t>acc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31" name="Group 430">
                  <a:extLst>
                    <a:ext uri="{FF2B5EF4-FFF2-40B4-BE49-F238E27FC236}">
                      <a16:creationId xmlns:a16="http://schemas.microsoft.com/office/drawing/2014/main" id="{D876B747-97A6-8D43-B4AB-02BA9B909760}"/>
                    </a:ext>
                  </a:extLst>
                </p:cNvPr>
                <p:cNvGrpSpPr/>
                <p:nvPr/>
              </p:nvGrpSpPr>
              <p:grpSpPr>
                <a:xfrm>
                  <a:off x="2186991" y="1255010"/>
                  <a:ext cx="428535" cy="277149"/>
                  <a:chOff x="1705560" y="1610383"/>
                  <a:chExt cx="428535" cy="426371"/>
                </a:xfrm>
              </p:grpSpPr>
              <p:sp>
                <p:nvSpPr>
                  <p:cNvPr id="446" name="Rectangle 445">
                    <a:extLst>
                      <a:ext uri="{FF2B5EF4-FFF2-40B4-BE49-F238E27FC236}">
                        <a16:creationId xmlns:a16="http://schemas.microsoft.com/office/drawing/2014/main" id="{1F011779-486D-0246-98EA-E5B0D30C8BE1}"/>
                      </a:ext>
                    </a:extLst>
                  </p:cNvPr>
                  <p:cNvSpPr/>
                  <p:nvPr/>
                </p:nvSpPr>
                <p:spPr>
                  <a:xfrm>
                    <a:off x="1705560" y="1755062"/>
                    <a:ext cx="428535" cy="281692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</a:rPr>
                      <a:t>TLB</a:t>
                    </a:r>
                  </a:p>
                </p:txBody>
              </p:sp>
              <p:sp>
                <p:nvSpPr>
                  <p:cNvPr id="447" name="Rectangle 446">
                    <a:extLst>
                      <a:ext uri="{FF2B5EF4-FFF2-40B4-BE49-F238E27FC236}">
                        <a16:creationId xmlns:a16="http://schemas.microsoft.com/office/drawing/2014/main" id="{347E48E3-129F-4940-9320-A6172FF984DA}"/>
                      </a:ext>
                    </a:extLst>
                  </p:cNvPr>
                  <p:cNvSpPr/>
                  <p:nvPr/>
                </p:nvSpPr>
                <p:spPr>
                  <a:xfrm>
                    <a:off x="1705560" y="1610383"/>
                    <a:ext cx="428535" cy="14487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err="1">
                        <a:solidFill>
                          <a:schemeClr val="tx1"/>
                        </a:solidFill>
                      </a:rPr>
                      <a:t>acc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32" name="Group 431">
                  <a:extLst>
                    <a:ext uri="{FF2B5EF4-FFF2-40B4-BE49-F238E27FC236}">
                      <a16:creationId xmlns:a16="http://schemas.microsoft.com/office/drawing/2014/main" id="{6D9FD591-8107-3840-9D8D-984E544A01EE}"/>
                    </a:ext>
                  </a:extLst>
                </p:cNvPr>
                <p:cNvGrpSpPr/>
                <p:nvPr/>
              </p:nvGrpSpPr>
              <p:grpSpPr>
                <a:xfrm>
                  <a:off x="2186991" y="1599908"/>
                  <a:ext cx="428535" cy="277149"/>
                  <a:chOff x="1705560" y="1610383"/>
                  <a:chExt cx="428535" cy="426371"/>
                </a:xfrm>
              </p:grpSpPr>
              <p:sp>
                <p:nvSpPr>
                  <p:cNvPr id="444" name="Rectangle 443">
                    <a:extLst>
                      <a:ext uri="{FF2B5EF4-FFF2-40B4-BE49-F238E27FC236}">
                        <a16:creationId xmlns:a16="http://schemas.microsoft.com/office/drawing/2014/main" id="{510E6FD4-6CA4-C444-9D8A-3A1B036D71A0}"/>
                      </a:ext>
                    </a:extLst>
                  </p:cNvPr>
                  <p:cNvSpPr/>
                  <p:nvPr/>
                </p:nvSpPr>
                <p:spPr>
                  <a:xfrm>
                    <a:off x="1705560" y="1755062"/>
                    <a:ext cx="428535" cy="281692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</a:rPr>
                      <a:t>TLB</a:t>
                    </a:r>
                  </a:p>
                </p:txBody>
              </p:sp>
              <p:sp>
                <p:nvSpPr>
                  <p:cNvPr id="445" name="Rectangle 444">
                    <a:extLst>
                      <a:ext uri="{FF2B5EF4-FFF2-40B4-BE49-F238E27FC236}">
                        <a16:creationId xmlns:a16="http://schemas.microsoft.com/office/drawing/2014/main" id="{7AFE4A64-C4E3-C84F-8442-1774753721B8}"/>
                      </a:ext>
                    </a:extLst>
                  </p:cNvPr>
                  <p:cNvSpPr/>
                  <p:nvPr/>
                </p:nvSpPr>
                <p:spPr>
                  <a:xfrm>
                    <a:off x="1705560" y="1610383"/>
                    <a:ext cx="428535" cy="14487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err="1">
                        <a:solidFill>
                          <a:schemeClr val="tx1"/>
                        </a:solidFill>
                      </a:rPr>
                      <a:t>acc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33" name="Group 432">
                  <a:extLst>
                    <a:ext uri="{FF2B5EF4-FFF2-40B4-BE49-F238E27FC236}">
                      <a16:creationId xmlns:a16="http://schemas.microsoft.com/office/drawing/2014/main" id="{5F4AD6BF-96E8-8C47-8FCF-B43A54156F91}"/>
                    </a:ext>
                  </a:extLst>
                </p:cNvPr>
                <p:cNvGrpSpPr/>
                <p:nvPr/>
              </p:nvGrpSpPr>
              <p:grpSpPr>
                <a:xfrm>
                  <a:off x="2186991" y="1941383"/>
                  <a:ext cx="428535" cy="277149"/>
                  <a:chOff x="1705560" y="1610383"/>
                  <a:chExt cx="428535" cy="426371"/>
                </a:xfrm>
              </p:grpSpPr>
              <p:sp>
                <p:nvSpPr>
                  <p:cNvPr id="442" name="Rectangle 441">
                    <a:extLst>
                      <a:ext uri="{FF2B5EF4-FFF2-40B4-BE49-F238E27FC236}">
                        <a16:creationId xmlns:a16="http://schemas.microsoft.com/office/drawing/2014/main" id="{BE4A8305-6CD2-B448-A7E3-AA6A109C1432}"/>
                      </a:ext>
                    </a:extLst>
                  </p:cNvPr>
                  <p:cNvSpPr/>
                  <p:nvPr/>
                </p:nvSpPr>
                <p:spPr>
                  <a:xfrm>
                    <a:off x="1705560" y="1755062"/>
                    <a:ext cx="428535" cy="281692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</a:rPr>
                      <a:t>TLB</a:t>
                    </a:r>
                  </a:p>
                </p:txBody>
              </p:sp>
              <p:sp>
                <p:nvSpPr>
                  <p:cNvPr id="443" name="Rectangle 442">
                    <a:extLst>
                      <a:ext uri="{FF2B5EF4-FFF2-40B4-BE49-F238E27FC236}">
                        <a16:creationId xmlns:a16="http://schemas.microsoft.com/office/drawing/2014/main" id="{F14F0654-91BB-E849-AB78-ADAB64094BD5}"/>
                      </a:ext>
                    </a:extLst>
                  </p:cNvPr>
                  <p:cNvSpPr/>
                  <p:nvPr/>
                </p:nvSpPr>
                <p:spPr>
                  <a:xfrm>
                    <a:off x="1705560" y="1610383"/>
                    <a:ext cx="428535" cy="14487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err="1">
                        <a:solidFill>
                          <a:schemeClr val="tx1"/>
                        </a:solidFill>
                      </a:rPr>
                      <a:t>acc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34" name="Group 433">
                  <a:extLst>
                    <a:ext uri="{FF2B5EF4-FFF2-40B4-BE49-F238E27FC236}">
                      <a16:creationId xmlns:a16="http://schemas.microsoft.com/office/drawing/2014/main" id="{6D1C371C-D815-0B46-A232-AF85298D488C}"/>
                    </a:ext>
                  </a:extLst>
                </p:cNvPr>
                <p:cNvGrpSpPr/>
                <p:nvPr/>
              </p:nvGrpSpPr>
              <p:grpSpPr>
                <a:xfrm>
                  <a:off x="1697643" y="1259423"/>
                  <a:ext cx="428535" cy="277149"/>
                  <a:chOff x="1705560" y="1610383"/>
                  <a:chExt cx="428535" cy="426371"/>
                </a:xfrm>
              </p:grpSpPr>
              <p:sp>
                <p:nvSpPr>
                  <p:cNvPr id="440" name="Rectangle 439">
                    <a:extLst>
                      <a:ext uri="{FF2B5EF4-FFF2-40B4-BE49-F238E27FC236}">
                        <a16:creationId xmlns:a16="http://schemas.microsoft.com/office/drawing/2014/main" id="{A31DD46F-E177-B646-8A91-D48928669EE3}"/>
                      </a:ext>
                    </a:extLst>
                  </p:cNvPr>
                  <p:cNvSpPr/>
                  <p:nvPr/>
                </p:nvSpPr>
                <p:spPr>
                  <a:xfrm>
                    <a:off x="1705560" y="1755062"/>
                    <a:ext cx="428535" cy="281692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</a:rPr>
                      <a:t>TLB</a:t>
                    </a:r>
                  </a:p>
                </p:txBody>
              </p:sp>
              <p:sp>
                <p:nvSpPr>
                  <p:cNvPr id="441" name="Rectangle 440">
                    <a:extLst>
                      <a:ext uri="{FF2B5EF4-FFF2-40B4-BE49-F238E27FC236}">
                        <a16:creationId xmlns:a16="http://schemas.microsoft.com/office/drawing/2014/main" id="{E07DB43F-6729-2C47-A738-383CD4494C74}"/>
                      </a:ext>
                    </a:extLst>
                  </p:cNvPr>
                  <p:cNvSpPr/>
                  <p:nvPr/>
                </p:nvSpPr>
                <p:spPr>
                  <a:xfrm>
                    <a:off x="1705560" y="1610383"/>
                    <a:ext cx="428535" cy="14487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err="1">
                        <a:solidFill>
                          <a:schemeClr val="tx1"/>
                        </a:solidFill>
                      </a:rPr>
                      <a:t>acc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35" name="Group 434">
                  <a:extLst>
                    <a:ext uri="{FF2B5EF4-FFF2-40B4-BE49-F238E27FC236}">
                      <a16:creationId xmlns:a16="http://schemas.microsoft.com/office/drawing/2014/main" id="{8965BD39-D3FB-AC45-8203-EB397BAF3074}"/>
                    </a:ext>
                  </a:extLst>
                </p:cNvPr>
                <p:cNvGrpSpPr/>
                <p:nvPr/>
              </p:nvGrpSpPr>
              <p:grpSpPr>
                <a:xfrm>
                  <a:off x="1697643" y="1608348"/>
                  <a:ext cx="428535" cy="277149"/>
                  <a:chOff x="1705560" y="1610383"/>
                  <a:chExt cx="428535" cy="426371"/>
                </a:xfrm>
              </p:grpSpPr>
              <p:sp>
                <p:nvSpPr>
                  <p:cNvPr id="438" name="Rectangle 437">
                    <a:extLst>
                      <a:ext uri="{FF2B5EF4-FFF2-40B4-BE49-F238E27FC236}">
                        <a16:creationId xmlns:a16="http://schemas.microsoft.com/office/drawing/2014/main" id="{D91D8DFF-2DE4-1146-8624-E995322B1F0E}"/>
                      </a:ext>
                    </a:extLst>
                  </p:cNvPr>
                  <p:cNvSpPr/>
                  <p:nvPr/>
                </p:nvSpPr>
                <p:spPr>
                  <a:xfrm>
                    <a:off x="1705560" y="1755062"/>
                    <a:ext cx="428535" cy="281692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</a:rPr>
                      <a:t>TLB</a:t>
                    </a:r>
                  </a:p>
                </p:txBody>
              </p:sp>
              <p:sp>
                <p:nvSpPr>
                  <p:cNvPr id="439" name="Rectangle 438">
                    <a:extLst>
                      <a:ext uri="{FF2B5EF4-FFF2-40B4-BE49-F238E27FC236}">
                        <a16:creationId xmlns:a16="http://schemas.microsoft.com/office/drawing/2014/main" id="{E07085DC-BF75-054B-979F-8E94A36DFD8E}"/>
                      </a:ext>
                    </a:extLst>
                  </p:cNvPr>
                  <p:cNvSpPr/>
                  <p:nvPr/>
                </p:nvSpPr>
                <p:spPr>
                  <a:xfrm>
                    <a:off x="1705560" y="1610383"/>
                    <a:ext cx="428535" cy="14487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err="1">
                        <a:solidFill>
                          <a:schemeClr val="tx1"/>
                        </a:solidFill>
                      </a:rPr>
                      <a:t>acc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3C1D9324-0250-F349-B012-2A55DEAB356B}"/>
                    </a:ext>
                  </a:extLst>
                </p:cNvPr>
                <p:cNvSpPr/>
                <p:nvPr/>
              </p:nvSpPr>
              <p:spPr>
                <a:xfrm>
                  <a:off x="1697643" y="921782"/>
                  <a:ext cx="426086" cy="27441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MC</a:t>
                  </a:r>
                </a:p>
              </p:txBody>
            </p:sp>
            <p:sp>
              <p:nvSpPr>
                <p:cNvPr id="437" name="Rectangle 436">
                  <a:extLst>
                    <a:ext uri="{FF2B5EF4-FFF2-40B4-BE49-F238E27FC236}">
                      <a16:creationId xmlns:a16="http://schemas.microsoft.com/office/drawing/2014/main" id="{35CF379E-1880-6E41-AD4D-07E636033FEE}"/>
                    </a:ext>
                  </a:extLst>
                </p:cNvPr>
                <p:cNvSpPr/>
                <p:nvPr/>
              </p:nvSpPr>
              <p:spPr>
                <a:xfrm>
                  <a:off x="1697643" y="1941383"/>
                  <a:ext cx="426086" cy="27441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MC</a:t>
                  </a:r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7FDC4DE-AC6F-CE48-B523-66D10BA01313}"/>
                </a:ext>
              </a:extLst>
            </p:cNvPr>
            <p:cNvGrpSpPr/>
            <p:nvPr/>
          </p:nvGrpSpPr>
          <p:grpSpPr>
            <a:xfrm>
              <a:off x="6071670" y="812561"/>
              <a:ext cx="5131721" cy="1590557"/>
              <a:chOff x="6071670" y="812562"/>
              <a:chExt cx="5131721" cy="149467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9EA731-D0CB-F444-900C-0CD022BAAF0D}"/>
                  </a:ext>
                </a:extLst>
              </p:cNvPr>
              <p:cNvSpPr txBox="1"/>
              <p:nvPr/>
            </p:nvSpPr>
            <p:spPr>
              <a:xfrm rot="16200000">
                <a:off x="6400401" y="586015"/>
                <a:ext cx="173536" cy="83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Memory</a:t>
                </a:r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08842B54-81E6-4343-A630-54CADD9C7464}"/>
                  </a:ext>
                </a:extLst>
              </p:cNvPr>
              <p:cNvSpPr/>
              <p:nvPr/>
            </p:nvSpPr>
            <p:spPr>
              <a:xfrm>
                <a:off x="7140027" y="861705"/>
                <a:ext cx="3267197" cy="142674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51F2C23D-A767-9F43-B7BF-3D3A0A8D0A21}"/>
                  </a:ext>
                </a:extLst>
              </p:cNvPr>
              <p:cNvSpPr/>
              <p:nvPr/>
            </p:nvSpPr>
            <p:spPr>
              <a:xfrm>
                <a:off x="8212752" y="911426"/>
                <a:ext cx="1146952" cy="13277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Cores</a:t>
                </a:r>
              </a:p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Interconnect</a:t>
                </a:r>
              </a:p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LLC</a:t>
                </a:r>
              </a:p>
            </p:txBody>
          </p:sp>
          <p:sp>
            <p:nvSpPr>
              <p:cNvPr id="577" name="Rectangle 576">
                <a:extLst>
                  <a:ext uri="{FF2B5EF4-FFF2-40B4-BE49-F238E27FC236}">
                    <a16:creationId xmlns:a16="http://schemas.microsoft.com/office/drawing/2014/main" id="{B5295D80-D85D-CB46-99A9-73F385508693}"/>
                  </a:ext>
                </a:extLst>
              </p:cNvPr>
              <p:cNvSpPr/>
              <p:nvPr/>
            </p:nvSpPr>
            <p:spPr>
              <a:xfrm>
                <a:off x="6395704" y="1609202"/>
                <a:ext cx="426877" cy="6980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8" name="TextBox 577">
                <a:extLst>
                  <a:ext uri="{FF2B5EF4-FFF2-40B4-BE49-F238E27FC236}">
                    <a16:creationId xmlns:a16="http://schemas.microsoft.com/office/drawing/2014/main" id="{3B13EB58-5052-6944-B315-B593FD24EF3D}"/>
                  </a:ext>
                </a:extLst>
              </p:cNvPr>
              <p:cNvSpPr txBox="1"/>
              <p:nvPr/>
            </p:nvSpPr>
            <p:spPr>
              <a:xfrm rot="16200000">
                <a:off x="6291276" y="1846079"/>
                <a:ext cx="642816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Memory</a:t>
                </a:r>
              </a:p>
            </p:txBody>
          </p:sp>
          <p:cxnSp>
            <p:nvCxnSpPr>
              <p:cNvPr id="519" name="Straight Arrow Connector 518">
                <a:extLst>
                  <a:ext uri="{FF2B5EF4-FFF2-40B4-BE49-F238E27FC236}">
                    <a16:creationId xmlns:a16="http://schemas.microsoft.com/office/drawing/2014/main" id="{4E42CFDA-9937-1D4F-A7D1-E76136FD7F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2094" y="988853"/>
                <a:ext cx="253388" cy="0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40FA230D-7883-F04C-80A5-0AB1DE0C46EE}"/>
                  </a:ext>
                </a:extLst>
              </p:cNvPr>
              <p:cNvSpPr txBox="1"/>
              <p:nvPr/>
            </p:nvSpPr>
            <p:spPr>
              <a:xfrm rot="16200000">
                <a:off x="10881695" y="918813"/>
                <a:ext cx="427948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Mem</a:t>
                </a:r>
              </a:p>
            </p:txBody>
          </p:sp>
          <p:cxnSp>
            <p:nvCxnSpPr>
              <p:cNvPr id="521" name="Straight Arrow Connector 520">
                <a:extLst>
                  <a:ext uri="{FF2B5EF4-FFF2-40B4-BE49-F238E27FC236}">
                    <a16:creationId xmlns:a16="http://schemas.microsoft.com/office/drawing/2014/main" id="{2460F606-525D-934C-A665-4A33BC8FDD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4429" y="2134304"/>
                <a:ext cx="253388" cy="0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41E16EE4-7CEA-DF45-824E-A3A8F7B87EB0}"/>
                  </a:ext>
                </a:extLst>
              </p:cNvPr>
              <p:cNvSpPr txBox="1"/>
              <p:nvPr/>
            </p:nvSpPr>
            <p:spPr>
              <a:xfrm rot="16200000">
                <a:off x="6742842" y="1486803"/>
                <a:ext cx="494902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DDR</a:t>
                </a:r>
              </a:p>
            </p:txBody>
          </p:sp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A1178D89-219F-AF43-A393-63F56E06488A}"/>
                  </a:ext>
                </a:extLst>
              </p:cNvPr>
              <p:cNvSpPr/>
              <p:nvPr/>
            </p:nvSpPr>
            <p:spPr>
              <a:xfrm>
                <a:off x="6398234" y="861705"/>
                <a:ext cx="426877" cy="6980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8004EF1F-05B9-264E-A959-3EF2AE8F28D3}"/>
                  </a:ext>
                </a:extLst>
              </p:cNvPr>
              <p:cNvSpPr txBox="1"/>
              <p:nvPr/>
            </p:nvSpPr>
            <p:spPr>
              <a:xfrm rot="16200000">
                <a:off x="6293806" y="1098582"/>
                <a:ext cx="642816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Memory</a:t>
                </a:r>
              </a:p>
            </p:txBody>
          </p:sp>
          <p:sp>
            <p:nvSpPr>
              <p:cNvPr id="573" name="Rectangle 572">
                <a:extLst>
                  <a:ext uri="{FF2B5EF4-FFF2-40B4-BE49-F238E27FC236}">
                    <a16:creationId xmlns:a16="http://schemas.microsoft.com/office/drawing/2014/main" id="{2FD48036-FA1D-3744-A618-01DDD58D3293}"/>
                  </a:ext>
                </a:extLst>
              </p:cNvPr>
              <p:cNvSpPr/>
              <p:nvPr/>
            </p:nvSpPr>
            <p:spPr>
              <a:xfrm>
                <a:off x="10707290" y="1606127"/>
                <a:ext cx="426877" cy="6980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D45531A-EED7-F44C-B5A9-D7E06101C35A}"/>
                  </a:ext>
                </a:extLst>
              </p:cNvPr>
              <p:cNvSpPr txBox="1"/>
              <p:nvPr/>
            </p:nvSpPr>
            <p:spPr>
              <a:xfrm rot="16200000">
                <a:off x="10602862" y="1843004"/>
                <a:ext cx="642816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Memory</a:t>
                </a:r>
              </a:p>
            </p:txBody>
          </p:sp>
          <p:sp>
            <p:nvSpPr>
              <p:cNvPr id="571" name="Rectangle 570">
                <a:extLst>
                  <a:ext uri="{FF2B5EF4-FFF2-40B4-BE49-F238E27FC236}">
                    <a16:creationId xmlns:a16="http://schemas.microsoft.com/office/drawing/2014/main" id="{8FADE01A-0763-944C-AE67-60302AEFD876}"/>
                  </a:ext>
                </a:extLst>
              </p:cNvPr>
              <p:cNvSpPr/>
              <p:nvPr/>
            </p:nvSpPr>
            <p:spPr>
              <a:xfrm>
                <a:off x="10709820" y="858630"/>
                <a:ext cx="426877" cy="6980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0DF9907E-8B7A-CE4E-93D6-685935AFE1B8}"/>
                  </a:ext>
                </a:extLst>
              </p:cNvPr>
              <p:cNvSpPr txBox="1"/>
              <p:nvPr/>
            </p:nvSpPr>
            <p:spPr>
              <a:xfrm rot="16200000">
                <a:off x="10605392" y="1095507"/>
                <a:ext cx="642816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Memory</a:t>
                </a:r>
              </a:p>
            </p:txBody>
          </p:sp>
          <p:cxnSp>
            <p:nvCxnSpPr>
              <p:cNvPr id="526" name="Straight Arrow Connector 525">
                <a:extLst>
                  <a:ext uri="{FF2B5EF4-FFF2-40B4-BE49-F238E27FC236}">
                    <a16:creationId xmlns:a16="http://schemas.microsoft.com/office/drawing/2014/main" id="{9A3ED97B-883C-8349-9318-1CD0CC2638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0093" y="988853"/>
                <a:ext cx="253388" cy="0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Arrow Connector 526">
                <a:extLst>
                  <a:ext uri="{FF2B5EF4-FFF2-40B4-BE49-F238E27FC236}">
                    <a16:creationId xmlns:a16="http://schemas.microsoft.com/office/drawing/2014/main" id="{C5DD8BCD-7D3F-6E42-9977-6F4C8DE04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2428" y="2134304"/>
                <a:ext cx="253388" cy="0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8" name="TextBox 527">
                <a:extLst>
                  <a:ext uri="{FF2B5EF4-FFF2-40B4-BE49-F238E27FC236}">
                    <a16:creationId xmlns:a16="http://schemas.microsoft.com/office/drawing/2014/main" id="{1B12D8B6-F891-A444-BC65-6CF4BEA08877}"/>
                  </a:ext>
                </a:extLst>
              </p:cNvPr>
              <p:cNvSpPr txBox="1"/>
              <p:nvPr/>
            </p:nvSpPr>
            <p:spPr>
              <a:xfrm rot="16200000">
                <a:off x="10320660" y="1486803"/>
                <a:ext cx="494902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DDR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DB23707-EB8B-B842-B897-781284F71EB1}"/>
                  </a:ext>
                </a:extLst>
              </p:cNvPr>
              <p:cNvGrpSpPr/>
              <p:nvPr/>
            </p:nvGrpSpPr>
            <p:grpSpPr>
              <a:xfrm>
                <a:off x="7218120" y="908014"/>
                <a:ext cx="909825" cy="1333238"/>
                <a:chOff x="7218120" y="895314"/>
                <a:chExt cx="909825" cy="1333238"/>
              </a:xfrm>
            </p:grpSpPr>
            <p:sp>
              <p:nvSpPr>
                <p:cNvPr id="570" name="Rectangle 569">
                  <a:extLst>
                    <a:ext uri="{FF2B5EF4-FFF2-40B4-BE49-F238E27FC236}">
                      <a16:creationId xmlns:a16="http://schemas.microsoft.com/office/drawing/2014/main" id="{EF833780-DD79-3940-8028-6E8DF505123E}"/>
                    </a:ext>
                  </a:extLst>
                </p:cNvPr>
                <p:cNvSpPr/>
                <p:nvPr/>
              </p:nvSpPr>
              <p:spPr>
                <a:xfrm>
                  <a:off x="7218120" y="1340601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1" name="Rectangle 560">
                  <a:extLst>
                    <a:ext uri="{FF2B5EF4-FFF2-40B4-BE49-F238E27FC236}">
                      <a16:creationId xmlns:a16="http://schemas.microsoft.com/office/drawing/2014/main" id="{6E095136-4B25-C74E-A5CE-EB87A908C1C6}"/>
                    </a:ext>
                  </a:extLst>
                </p:cNvPr>
                <p:cNvSpPr/>
                <p:nvPr/>
              </p:nvSpPr>
              <p:spPr>
                <a:xfrm>
                  <a:off x="7218120" y="1177109"/>
                  <a:ext cx="422653" cy="132692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</a:rPr>
                    <a:t>TLB</a:t>
                  </a:r>
                </a:p>
              </p:txBody>
            </p:sp>
            <p:sp>
              <p:nvSpPr>
                <p:cNvPr id="557" name="Rectangle 556">
                  <a:extLst>
                    <a:ext uri="{FF2B5EF4-FFF2-40B4-BE49-F238E27FC236}">
                      <a16:creationId xmlns:a16="http://schemas.microsoft.com/office/drawing/2014/main" id="{90EB33BB-9DB5-064C-AC23-4E3BAC2C5821}"/>
                    </a:ext>
                  </a:extLst>
                </p:cNvPr>
                <p:cNvSpPr/>
                <p:nvPr/>
              </p:nvSpPr>
              <p:spPr>
                <a:xfrm>
                  <a:off x="7218120" y="898726"/>
                  <a:ext cx="422653" cy="27441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MC</a:t>
                  </a:r>
                </a:p>
              </p:txBody>
            </p:sp>
            <p:sp>
              <p:nvSpPr>
                <p:cNvPr id="579" name="Rectangle 578">
                  <a:extLst>
                    <a:ext uri="{FF2B5EF4-FFF2-40B4-BE49-F238E27FC236}">
                      <a16:creationId xmlns:a16="http://schemas.microsoft.com/office/drawing/2014/main" id="{94CBBD56-1E33-784D-81E8-0262BD54FBE3}"/>
                    </a:ext>
                  </a:extLst>
                </p:cNvPr>
                <p:cNvSpPr/>
                <p:nvPr/>
              </p:nvSpPr>
              <p:spPr>
                <a:xfrm>
                  <a:off x="7218120" y="1832392"/>
                  <a:ext cx="422653" cy="132692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</a:rPr>
                    <a:t>TLB</a:t>
                  </a:r>
                </a:p>
              </p:txBody>
            </p:sp>
            <p:sp>
              <p:nvSpPr>
                <p:cNvPr id="580" name="Rectangle 579">
                  <a:extLst>
                    <a:ext uri="{FF2B5EF4-FFF2-40B4-BE49-F238E27FC236}">
                      <a16:creationId xmlns:a16="http://schemas.microsoft.com/office/drawing/2014/main" id="{06E3D41E-8EA2-A349-94A9-65B3FB35F4D7}"/>
                    </a:ext>
                  </a:extLst>
                </p:cNvPr>
                <p:cNvSpPr/>
                <p:nvPr/>
              </p:nvSpPr>
              <p:spPr>
                <a:xfrm>
                  <a:off x="7218120" y="1954138"/>
                  <a:ext cx="422653" cy="27441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MC</a:t>
                  </a:r>
                </a:p>
              </p:txBody>
            </p:sp>
            <p:sp>
              <p:nvSpPr>
                <p:cNvPr id="581" name="Rectangle 580">
                  <a:extLst>
                    <a:ext uri="{FF2B5EF4-FFF2-40B4-BE49-F238E27FC236}">
                      <a16:creationId xmlns:a16="http://schemas.microsoft.com/office/drawing/2014/main" id="{03A6B7DE-8E7B-464F-AA08-5C81F1E73906}"/>
                    </a:ext>
                  </a:extLst>
                </p:cNvPr>
                <p:cNvSpPr/>
                <p:nvPr/>
              </p:nvSpPr>
              <p:spPr>
                <a:xfrm>
                  <a:off x="7218120" y="1468406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2" name="Rectangle 581">
                  <a:extLst>
                    <a:ext uri="{FF2B5EF4-FFF2-40B4-BE49-F238E27FC236}">
                      <a16:creationId xmlns:a16="http://schemas.microsoft.com/office/drawing/2014/main" id="{AB1C7FB2-A953-DC46-895E-F92D510CF935}"/>
                    </a:ext>
                  </a:extLst>
                </p:cNvPr>
                <p:cNvSpPr/>
                <p:nvPr/>
              </p:nvSpPr>
              <p:spPr>
                <a:xfrm>
                  <a:off x="7218120" y="1590098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3" name="Rectangle 582">
                  <a:extLst>
                    <a:ext uri="{FF2B5EF4-FFF2-40B4-BE49-F238E27FC236}">
                      <a16:creationId xmlns:a16="http://schemas.microsoft.com/office/drawing/2014/main" id="{2D9414B0-084F-AC44-AB03-21195DC9FC3A}"/>
                    </a:ext>
                  </a:extLst>
                </p:cNvPr>
                <p:cNvSpPr/>
                <p:nvPr/>
              </p:nvSpPr>
              <p:spPr>
                <a:xfrm>
                  <a:off x="7218120" y="1708378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4" name="Rectangle 583">
                  <a:extLst>
                    <a:ext uri="{FF2B5EF4-FFF2-40B4-BE49-F238E27FC236}">
                      <a16:creationId xmlns:a16="http://schemas.microsoft.com/office/drawing/2014/main" id="{A6B1C859-B9C3-2043-9CF1-DA585C2EA470}"/>
                    </a:ext>
                  </a:extLst>
                </p:cNvPr>
                <p:cNvSpPr/>
                <p:nvPr/>
              </p:nvSpPr>
              <p:spPr>
                <a:xfrm>
                  <a:off x="7706662" y="895314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5" name="Rectangle 584">
                  <a:extLst>
                    <a:ext uri="{FF2B5EF4-FFF2-40B4-BE49-F238E27FC236}">
                      <a16:creationId xmlns:a16="http://schemas.microsoft.com/office/drawing/2014/main" id="{D698D2E5-A961-3E4B-90BA-72DC546E6BDC}"/>
                    </a:ext>
                  </a:extLst>
                </p:cNvPr>
                <p:cNvSpPr/>
                <p:nvPr/>
              </p:nvSpPr>
              <p:spPr>
                <a:xfrm>
                  <a:off x="7706662" y="1006770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6" name="Rectangle 585">
                  <a:extLst>
                    <a:ext uri="{FF2B5EF4-FFF2-40B4-BE49-F238E27FC236}">
                      <a16:creationId xmlns:a16="http://schemas.microsoft.com/office/drawing/2014/main" id="{1FB70BE6-942C-F34D-9C75-59F41AA20CEA}"/>
                    </a:ext>
                  </a:extLst>
                </p:cNvPr>
                <p:cNvSpPr/>
                <p:nvPr/>
              </p:nvSpPr>
              <p:spPr>
                <a:xfrm>
                  <a:off x="7706662" y="1121638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7" name="Rectangle 586">
                  <a:extLst>
                    <a:ext uri="{FF2B5EF4-FFF2-40B4-BE49-F238E27FC236}">
                      <a16:creationId xmlns:a16="http://schemas.microsoft.com/office/drawing/2014/main" id="{1B18AE73-E9CB-0E4F-A94A-72EF44626F91}"/>
                    </a:ext>
                  </a:extLst>
                </p:cNvPr>
                <p:cNvSpPr/>
                <p:nvPr/>
              </p:nvSpPr>
              <p:spPr>
                <a:xfrm>
                  <a:off x="7706662" y="1233094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8" name="Rectangle 587">
                  <a:extLst>
                    <a:ext uri="{FF2B5EF4-FFF2-40B4-BE49-F238E27FC236}">
                      <a16:creationId xmlns:a16="http://schemas.microsoft.com/office/drawing/2014/main" id="{34556055-D091-6745-A014-E18A7033BA31}"/>
                    </a:ext>
                  </a:extLst>
                </p:cNvPr>
                <p:cNvSpPr/>
                <p:nvPr/>
              </p:nvSpPr>
              <p:spPr>
                <a:xfrm>
                  <a:off x="7706662" y="1346086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9" name="Rectangle 588">
                  <a:extLst>
                    <a:ext uri="{FF2B5EF4-FFF2-40B4-BE49-F238E27FC236}">
                      <a16:creationId xmlns:a16="http://schemas.microsoft.com/office/drawing/2014/main" id="{76CE6CB6-FE89-394D-A5D8-9BC7E7947F65}"/>
                    </a:ext>
                  </a:extLst>
                </p:cNvPr>
                <p:cNvSpPr/>
                <p:nvPr/>
              </p:nvSpPr>
              <p:spPr>
                <a:xfrm>
                  <a:off x="7706662" y="1457542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0" name="Rectangle 589">
                  <a:extLst>
                    <a:ext uri="{FF2B5EF4-FFF2-40B4-BE49-F238E27FC236}">
                      <a16:creationId xmlns:a16="http://schemas.microsoft.com/office/drawing/2014/main" id="{500C6A49-5EB0-B04C-A51C-F30FD1894A7E}"/>
                    </a:ext>
                  </a:extLst>
                </p:cNvPr>
                <p:cNvSpPr/>
                <p:nvPr/>
              </p:nvSpPr>
              <p:spPr>
                <a:xfrm>
                  <a:off x="7706662" y="1572410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1" name="Rectangle 590">
                  <a:extLst>
                    <a:ext uri="{FF2B5EF4-FFF2-40B4-BE49-F238E27FC236}">
                      <a16:creationId xmlns:a16="http://schemas.microsoft.com/office/drawing/2014/main" id="{796B5CD7-8DC2-064A-ADAE-D5D5D430ECBF}"/>
                    </a:ext>
                  </a:extLst>
                </p:cNvPr>
                <p:cNvSpPr/>
                <p:nvPr/>
              </p:nvSpPr>
              <p:spPr>
                <a:xfrm>
                  <a:off x="7706662" y="1683866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2" name="Rectangle 591">
                  <a:extLst>
                    <a:ext uri="{FF2B5EF4-FFF2-40B4-BE49-F238E27FC236}">
                      <a16:creationId xmlns:a16="http://schemas.microsoft.com/office/drawing/2014/main" id="{51C1C686-C10D-EA4C-9389-3488A4047C10}"/>
                    </a:ext>
                  </a:extLst>
                </p:cNvPr>
                <p:cNvSpPr/>
                <p:nvPr/>
              </p:nvSpPr>
              <p:spPr>
                <a:xfrm>
                  <a:off x="7706662" y="1797664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389E8556-EE6E-B840-9C13-626F275C700C}"/>
                    </a:ext>
                  </a:extLst>
                </p:cNvPr>
                <p:cNvSpPr/>
                <p:nvPr/>
              </p:nvSpPr>
              <p:spPr>
                <a:xfrm>
                  <a:off x="7706662" y="1909120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78ADBC69-FC3C-364E-87B5-98C5599903BA}"/>
                    </a:ext>
                  </a:extLst>
                </p:cNvPr>
                <p:cNvSpPr/>
                <p:nvPr/>
              </p:nvSpPr>
              <p:spPr>
                <a:xfrm>
                  <a:off x="7706662" y="2132282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C59473A7-355E-8A4B-8017-3198B2867DA9}"/>
                    </a:ext>
                  </a:extLst>
                </p:cNvPr>
                <p:cNvSpPr/>
                <p:nvPr/>
              </p:nvSpPr>
              <p:spPr>
                <a:xfrm>
                  <a:off x="7706662" y="2021958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98" name="Group 597">
                <a:extLst>
                  <a:ext uri="{FF2B5EF4-FFF2-40B4-BE49-F238E27FC236}">
                    <a16:creationId xmlns:a16="http://schemas.microsoft.com/office/drawing/2014/main" id="{075F2864-0A11-F74E-8E4B-06D839C9A1C4}"/>
                  </a:ext>
                </a:extLst>
              </p:cNvPr>
              <p:cNvGrpSpPr/>
              <p:nvPr/>
            </p:nvGrpSpPr>
            <p:grpSpPr>
              <a:xfrm flipH="1">
                <a:off x="9432971" y="910405"/>
                <a:ext cx="909825" cy="1333238"/>
                <a:chOff x="7218120" y="895314"/>
                <a:chExt cx="909825" cy="1333238"/>
              </a:xfrm>
            </p:grpSpPr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id="{BC8CBDFF-2C86-9D4B-ADD5-D804507B46E2}"/>
                    </a:ext>
                  </a:extLst>
                </p:cNvPr>
                <p:cNvSpPr/>
                <p:nvPr/>
              </p:nvSpPr>
              <p:spPr>
                <a:xfrm>
                  <a:off x="7218120" y="1340601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CD1426B2-AF08-E346-860C-D306A5144E75}"/>
                    </a:ext>
                  </a:extLst>
                </p:cNvPr>
                <p:cNvSpPr/>
                <p:nvPr/>
              </p:nvSpPr>
              <p:spPr>
                <a:xfrm>
                  <a:off x="7218120" y="1177109"/>
                  <a:ext cx="422653" cy="132692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</a:rPr>
                    <a:t>TLB</a:t>
                  </a:r>
                </a:p>
              </p:txBody>
            </p:sp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80D2CDC6-4CAB-D44A-B328-DB324FFE0A40}"/>
                    </a:ext>
                  </a:extLst>
                </p:cNvPr>
                <p:cNvSpPr/>
                <p:nvPr/>
              </p:nvSpPr>
              <p:spPr>
                <a:xfrm>
                  <a:off x="7218120" y="898726"/>
                  <a:ext cx="422653" cy="27441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MC</a:t>
                  </a:r>
                </a:p>
              </p:txBody>
            </p:sp>
            <p:sp>
              <p:nvSpPr>
                <p:cNvPr id="602" name="Rectangle 601">
                  <a:extLst>
                    <a:ext uri="{FF2B5EF4-FFF2-40B4-BE49-F238E27FC236}">
                      <a16:creationId xmlns:a16="http://schemas.microsoft.com/office/drawing/2014/main" id="{E05C76C3-F069-DF4E-B405-9A0410D12E24}"/>
                    </a:ext>
                  </a:extLst>
                </p:cNvPr>
                <p:cNvSpPr/>
                <p:nvPr/>
              </p:nvSpPr>
              <p:spPr>
                <a:xfrm>
                  <a:off x="7218120" y="1829217"/>
                  <a:ext cx="422653" cy="132692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</a:rPr>
                    <a:t>TLB</a:t>
                  </a:r>
                </a:p>
              </p:txBody>
            </p:sp>
            <p:sp>
              <p:nvSpPr>
                <p:cNvPr id="603" name="Rectangle 602">
                  <a:extLst>
                    <a:ext uri="{FF2B5EF4-FFF2-40B4-BE49-F238E27FC236}">
                      <a16:creationId xmlns:a16="http://schemas.microsoft.com/office/drawing/2014/main" id="{589BE23E-4EEE-C44C-907B-C9BF4E823B94}"/>
                    </a:ext>
                  </a:extLst>
                </p:cNvPr>
                <p:cNvSpPr/>
                <p:nvPr/>
              </p:nvSpPr>
              <p:spPr>
                <a:xfrm>
                  <a:off x="7218120" y="1954138"/>
                  <a:ext cx="422653" cy="27441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MC</a:t>
                  </a:r>
                </a:p>
              </p:txBody>
            </p:sp>
            <p:sp>
              <p:nvSpPr>
                <p:cNvPr id="604" name="Rectangle 603">
                  <a:extLst>
                    <a:ext uri="{FF2B5EF4-FFF2-40B4-BE49-F238E27FC236}">
                      <a16:creationId xmlns:a16="http://schemas.microsoft.com/office/drawing/2014/main" id="{D908A347-0F37-D348-9BD2-75857A034AB0}"/>
                    </a:ext>
                  </a:extLst>
                </p:cNvPr>
                <p:cNvSpPr/>
                <p:nvPr/>
              </p:nvSpPr>
              <p:spPr>
                <a:xfrm>
                  <a:off x="7218120" y="1468406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5" name="Rectangle 604">
                  <a:extLst>
                    <a:ext uri="{FF2B5EF4-FFF2-40B4-BE49-F238E27FC236}">
                      <a16:creationId xmlns:a16="http://schemas.microsoft.com/office/drawing/2014/main" id="{990F6385-0C8A-C24F-848E-2E7DE316DFF4}"/>
                    </a:ext>
                  </a:extLst>
                </p:cNvPr>
                <p:cNvSpPr/>
                <p:nvPr/>
              </p:nvSpPr>
              <p:spPr>
                <a:xfrm>
                  <a:off x="7218120" y="1590098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6" name="Rectangle 605">
                  <a:extLst>
                    <a:ext uri="{FF2B5EF4-FFF2-40B4-BE49-F238E27FC236}">
                      <a16:creationId xmlns:a16="http://schemas.microsoft.com/office/drawing/2014/main" id="{4AEB091E-70C7-8A47-997A-34DE065AECB0}"/>
                    </a:ext>
                  </a:extLst>
                </p:cNvPr>
                <p:cNvSpPr/>
                <p:nvPr/>
              </p:nvSpPr>
              <p:spPr>
                <a:xfrm>
                  <a:off x="7218120" y="1708378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7" name="Rectangle 606">
                  <a:extLst>
                    <a:ext uri="{FF2B5EF4-FFF2-40B4-BE49-F238E27FC236}">
                      <a16:creationId xmlns:a16="http://schemas.microsoft.com/office/drawing/2014/main" id="{FFEB1EC3-1114-4C4B-BA6B-DF8E6114AC38}"/>
                    </a:ext>
                  </a:extLst>
                </p:cNvPr>
                <p:cNvSpPr/>
                <p:nvPr/>
              </p:nvSpPr>
              <p:spPr>
                <a:xfrm>
                  <a:off x="7706662" y="895314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8" name="Rectangle 607">
                  <a:extLst>
                    <a:ext uri="{FF2B5EF4-FFF2-40B4-BE49-F238E27FC236}">
                      <a16:creationId xmlns:a16="http://schemas.microsoft.com/office/drawing/2014/main" id="{2FCEF62E-9206-1943-8F98-475EFD8BECB4}"/>
                    </a:ext>
                  </a:extLst>
                </p:cNvPr>
                <p:cNvSpPr/>
                <p:nvPr/>
              </p:nvSpPr>
              <p:spPr>
                <a:xfrm>
                  <a:off x="7706662" y="1006770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9" name="Rectangle 608">
                  <a:extLst>
                    <a:ext uri="{FF2B5EF4-FFF2-40B4-BE49-F238E27FC236}">
                      <a16:creationId xmlns:a16="http://schemas.microsoft.com/office/drawing/2014/main" id="{99A8A425-55FF-8041-A4EF-00D898CEAF67}"/>
                    </a:ext>
                  </a:extLst>
                </p:cNvPr>
                <p:cNvSpPr/>
                <p:nvPr/>
              </p:nvSpPr>
              <p:spPr>
                <a:xfrm>
                  <a:off x="7706662" y="1121638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0" name="Rectangle 609">
                  <a:extLst>
                    <a:ext uri="{FF2B5EF4-FFF2-40B4-BE49-F238E27FC236}">
                      <a16:creationId xmlns:a16="http://schemas.microsoft.com/office/drawing/2014/main" id="{D594F251-FAD5-7C4D-BCE8-542596802050}"/>
                    </a:ext>
                  </a:extLst>
                </p:cNvPr>
                <p:cNvSpPr/>
                <p:nvPr/>
              </p:nvSpPr>
              <p:spPr>
                <a:xfrm>
                  <a:off x="7706662" y="1233094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1" name="Rectangle 610">
                  <a:extLst>
                    <a:ext uri="{FF2B5EF4-FFF2-40B4-BE49-F238E27FC236}">
                      <a16:creationId xmlns:a16="http://schemas.microsoft.com/office/drawing/2014/main" id="{0EE17526-2A9E-254A-9CC0-B4E669A7760A}"/>
                    </a:ext>
                  </a:extLst>
                </p:cNvPr>
                <p:cNvSpPr/>
                <p:nvPr/>
              </p:nvSpPr>
              <p:spPr>
                <a:xfrm>
                  <a:off x="7706662" y="1346086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2" name="Rectangle 611">
                  <a:extLst>
                    <a:ext uri="{FF2B5EF4-FFF2-40B4-BE49-F238E27FC236}">
                      <a16:creationId xmlns:a16="http://schemas.microsoft.com/office/drawing/2014/main" id="{3435D13B-5C28-C54C-963A-192D17827AEE}"/>
                    </a:ext>
                  </a:extLst>
                </p:cNvPr>
                <p:cNvSpPr/>
                <p:nvPr/>
              </p:nvSpPr>
              <p:spPr>
                <a:xfrm>
                  <a:off x="7706662" y="1457542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3" name="Rectangle 612">
                  <a:extLst>
                    <a:ext uri="{FF2B5EF4-FFF2-40B4-BE49-F238E27FC236}">
                      <a16:creationId xmlns:a16="http://schemas.microsoft.com/office/drawing/2014/main" id="{C104C5BD-EA43-3B43-AC74-7921F78DF05D}"/>
                    </a:ext>
                  </a:extLst>
                </p:cNvPr>
                <p:cNvSpPr/>
                <p:nvPr/>
              </p:nvSpPr>
              <p:spPr>
                <a:xfrm>
                  <a:off x="7706662" y="1572410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4" name="Rectangle 613">
                  <a:extLst>
                    <a:ext uri="{FF2B5EF4-FFF2-40B4-BE49-F238E27FC236}">
                      <a16:creationId xmlns:a16="http://schemas.microsoft.com/office/drawing/2014/main" id="{F0EF266E-7773-DE45-83B1-C37927DCBE47}"/>
                    </a:ext>
                  </a:extLst>
                </p:cNvPr>
                <p:cNvSpPr/>
                <p:nvPr/>
              </p:nvSpPr>
              <p:spPr>
                <a:xfrm>
                  <a:off x="7706662" y="1683866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5" name="Rectangle 614">
                  <a:extLst>
                    <a:ext uri="{FF2B5EF4-FFF2-40B4-BE49-F238E27FC236}">
                      <a16:creationId xmlns:a16="http://schemas.microsoft.com/office/drawing/2014/main" id="{3D9F49DE-B50C-3A45-B6DA-FD22F31B92BC}"/>
                    </a:ext>
                  </a:extLst>
                </p:cNvPr>
                <p:cNvSpPr/>
                <p:nvPr/>
              </p:nvSpPr>
              <p:spPr>
                <a:xfrm>
                  <a:off x="7706662" y="1797664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6" name="Rectangle 615">
                  <a:extLst>
                    <a:ext uri="{FF2B5EF4-FFF2-40B4-BE49-F238E27FC236}">
                      <a16:creationId xmlns:a16="http://schemas.microsoft.com/office/drawing/2014/main" id="{16540BE2-7BD8-2747-9245-E6398F6682D2}"/>
                    </a:ext>
                  </a:extLst>
                </p:cNvPr>
                <p:cNvSpPr/>
                <p:nvPr/>
              </p:nvSpPr>
              <p:spPr>
                <a:xfrm>
                  <a:off x="7706662" y="1909120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7" name="Rectangle 616">
                  <a:extLst>
                    <a:ext uri="{FF2B5EF4-FFF2-40B4-BE49-F238E27FC236}">
                      <a16:creationId xmlns:a16="http://schemas.microsoft.com/office/drawing/2014/main" id="{10920304-CCFD-2447-815E-79729168467F}"/>
                    </a:ext>
                  </a:extLst>
                </p:cNvPr>
                <p:cNvSpPr/>
                <p:nvPr/>
              </p:nvSpPr>
              <p:spPr>
                <a:xfrm>
                  <a:off x="7706662" y="2132282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8" name="Rectangle 617">
                  <a:extLst>
                    <a:ext uri="{FF2B5EF4-FFF2-40B4-BE49-F238E27FC236}">
                      <a16:creationId xmlns:a16="http://schemas.microsoft.com/office/drawing/2014/main" id="{6692E518-86BB-264E-808E-DF4077BC6016}"/>
                    </a:ext>
                  </a:extLst>
                </p:cNvPr>
                <p:cNvSpPr/>
                <p:nvPr/>
              </p:nvSpPr>
              <p:spPr>
                <a:xfrm>
                  <a:off x="7706662" y="2021958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84" name="Group 683">
              <a:extLst>
                <a:ext uri="{FF2B5EF4-FFF2-40B4-BE49-F238E27FC236}">
                  <a16:creationId xmlns:a16="http://schemas.microsoft.com/office/drawing/2014/main" id="{4B903BE6-B295-4C4B-AE23-2710CAE46B7A}"/>
                </a:ext>
              </a:extLst>
            </p:cNvPr>
            <p:cNvGrpSpPr/>
            <p:nvPr/>
          </p:nvGrpSpPr>
          <p:grpSpPr>
            <a:xfrm>
              <a:off x="876822" y="2863189"/>
              <a:ext cx="4807687" cy="1593836"/>
              <a:chOff x="876822" y="812563"/>
              <a:chExt cx="4807687" cy="1494674"/>
            </a:xfrm>
          </p:grpSpPr>
          <p:sp>
            <p:nvSpPr>
              <p:cNvPr id="685" name="Rectangle 684">
                <a:extLst>
                  <a:ext uri="{FF2B5EF4-FFF2-40B4-BE49-F238E27FC236}">
                    <a16:creationId xmlns:a16="http://schemas.microsoft.com/office/drawing/2014/main" id="{A0D76691-78BB-864D-8BDB-79ACF63CF705}"/>
                  </a:ext>
                </a:extLst>
              </p:cNvPr>
              <p:cNvSpPr/>
              <p:nvPr/>
            </p:nvSpPr>
            <p:spPr>
              <a:xfrm>
                <a:off x="1621145" y="861706"/>
                <a:ext cx="3267197" cy="142674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87" name="Rectangle 686">
                <a:extLst>
                  <a:ext uri="{FF2B5EF4-FFF2-40B4-BE49-F238E27FC236}">
                    <a16:creationId xmlns:a16="http://schemas.microsoft.com/office/drawing/2014/main" id="{5618BE90-CF1D-0A4B-8536-2B09C015247D}"/>
                  </a:ext>
                </a:extLst>
              </p:cNvPr>
              <p:cNvSpPr/>
              <p:nvPr/>
            </p:nvSpPr>
            <p:spPr>
              <a:xfrm>
                <a:off x="2693870" y="926023"/>
                <a:ext cx="1146952" cy="12940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Cores</a:t>
                </a:r>
              </a:p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Interconnect</a:t>
                </a:r>
              </a:p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LLC</a:t>
                </a:r>
              </a:p>
            </p:txBody>
          </p:sp>
          <p:grpSp>
            <p:nvGrpSpPr>
              <p:cNvPr id="689" name="Group 688">
                <a:extLst>
                  <a:ext uri="{FF2B5EF4-FFF2-40B4-BE49-F238E27FC236}">
                    <a16:creationId xmlns:a16="http://schemas.microsoft.com/office/drawing/2014/main" id="{F3CCB80C-ACF2-D841-8AAC-19F8A849D746}"/>
                  </a:ext>
                </a:extLst>
              </p:cNvPr>
              <p:cNvGrpSpPr/>
              <p:nvPr/>
            </p:nvGrpSpPr>
            <p:grpSpPr>
              <a:xfrm>
                <a:off x="876822" y="1609203"/>
                <a:ext cx="426877" cy="698034"/>
                <a:chOff x="3309629" y="3703320"/>
                <a:chExt cx="276073" cy="418617"/>
              </a:xfrm>
              <a:noFill/>
            </p:grpSpPr>
            <p:sp>
              <p:nvSpPr>
                <p:cNvPr id="752" name="Rectangle 751">
                  <a:extLst>
                    <a:ext uri="{FF2B5EF4-FFF2-40B4-BE49-F238E27FC236}">
                      <a16:creationId xmlns:a16="http://schemas.microsoft.com/office/drawing/2014/main" id="{162A920B-0C8D-BB4D-89A4-DB867BA560B5}"/>
                    </a:ext>
                  </a:extLst>
                </p:cNvPr>
                <p:cNvSpPr/>
                <p:nvPr/>
              </p:nvSpPr>
              <p:spPr>
                <a:xfrm>
                  <a:off x="3309629" y="3703320"/>
                  <a:ext cx="276073" cy="418617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3" name="TextBox 752">
                  <a:extLst>
                    <a:ext uri="{FF2B5EF4-FFF2-40B4-BE49-F238E27FC236}">
                      <a16:creationId xmlns:a16="http://schemas.microsoft.com/office/drawing/2014/main" id="{E88DA25A-ACC4-5343-A7FC-DE0621F3B61A}"/>
                    </a:ext>
                  </a:extLst>
                </p:cNvPr>
                <p:cNvSpPr txBox="1"/>
                <p:nvPr/>
              </p:nvSpPr>
              <p:spPr>
                <a:xfrm rot="16200000">
                  <a:off x="3257205" y="3840312"/>
                  <a:ext cx="385502" cy="13933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Memory</a:t>
                  </a:r>
                </a:p>
              </p:txBody>
            </p:sp>
          </p:grpSp>
          <p:cxnSp>
            <p:nvCxnSpPr>
              <p:cNvPr id="690" name="Straight Arrow Connector 689">
                <a:extLst>
                  <a:ext uri="{FF2B5EF4-FFF2-40B4-BE49-F238E27FC236}">
                    <a16:creationId xmlns:a16="http://schemas.microsoft.com/office/drawing/2014/main" id="{3739AC86-42F2-5243-97F8-FA7102CF62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3212" y="988854"/>
                <a:ext cx="253388" cy="0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2" name="TextBox 691">
                <a:extLst>
                  <a:ext uri="{FF2B5EF4-FFF2-40B4-BE49-F238E27FC236}">
                    <a16:creationId xmlns:a16="http://schemas.microsoft.com/office/drawing/2014/main" id="{724C28FD-3689-8647-90AF-FC945E28F179}"/>
                  </a:ext>
                </a:extLst>
              </p:cNvPr>
              <p:cNvSpPr txBox="1"/>
              <p:nvPr/>
            </p:nvSpPr>
            <p:spPr>
              <a:xfrm rot="16200000">
                <a:off x="5362813" y="918814"/>
                <a:ext cx="427948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Mem</a:t>
                </a:r>
              </a:p>
            </p:txBody>
          </p:sp>
          <p:cxnSp>
            <p:nvCxnSpPr>
              <p:cNvPr id="693" name="Straight Arrow Connector 692">
                <a:extLst>
                  <a:ext uri="{FF2B5EF4-FFF2-40B4-BE49-F238E27FC236}">
                    <a16:creationId xmlns:a16="http://schemas.microsoft.com/office/drawing/2014/main" id="{FBE31B92-D837-344D-8D48-DD3ECA83EB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5547" y="2134305"/>
                <a:ext cx="253388" cy="0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4" name="TextBox 693">
                <a:extLst>
                  <a:ext uri="{FF2B5EF4-FFF2-40B4-BE49-F238E27FC236}">
                    <a16:creationId xmlns:a16="http://schemas.microsoft.com/office/drawing/2014/main" id="{AFE5CDC5-C122-FB45-8E5B-38F5E8C20342}"/>
                  </a:ext>
                </a:extLst>
              </p:cNvPr>
              <p:cNvSpPr txBox="1"/>
              <p:nvPr/>
            </p:nvSpPr>
            <p:spPr>
              <a:xfrm rot="16200000">
                <a:off x="1223960" y="1486804"/>
                <a:ext cx="494902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DDR</a:t>
                </a:r>
              </a:p>
            </p:txBody>
          </p:sp>
          <p:grpSp>
            <p:nvGrpSpPr>
              <p:cNvPr id="695" name="Group 694">
                <a:extLst>
                  <a:ext uri="{FF2B5EF4-FFF2-40B4-BE49-F238E27FC236}">
                    <a16:creationId xmlns:a16="http://schemas.microsoft.com/office/drawing/2014/main" id="{838311FE-48C8-F544-BC93-42F1221772B3}"/>
                  </a:ext>
                </a:extLst>
              </p:cNvPr>
              <p:cNvGrpSpPr/>
              <p:nvPr/>
            </p:nvGrpSpPr>
            <p:grpSpPr>
              <a:xfrm>
                <a:off x="879352" y="861706"/>
                <a:ext cx="426877" cy="698034"/>
                <a:chOff x="3309629" y="3703320"/>
                <a:chExt cx="276073" cy="418617"/>
              </a:xfrm>
              <a:noFill/>
            </p:grpSpPr>
            <p:sp>
              <p:nvSpPr>
                <p:cNvPr id="750" name="Rectangle 749">
                  <a:extLst>
                    <a:ext uri="{FF2B5EF4-FFF2-40B4-BE49-F238E27FC236}">
                      <a16:creationId xmlns:a16="http://schemas.microsoft.com/office/drawing/2014/main" id="{8EA6034C-7F86-9843-8251-E68B1EB66C39}"/>
                    </a:ext>
                  </a:extLst>
                </p:cNvPr>
                <p:cNvSpPr/>
                <p:nvPr/>
              </p:nvSpPr>
              <p:spPr>
                <a:xfrm>
                  <a:off x="3309629" y="3703320"/>
                  <a:ext cx="276073" cy="418617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1" name="TextBox 750">
                  <a:extLst>
                    <a:ext uri="{FF2B5EF4-FFF2-40B4-BE49-F238E27FC236}">
                      <a16:creationId xmlns:a16="http://schemas.microsoft.com/office/drawing/2014/main" id="{0689EA4A-FE3F-1A45-8ACB-4D44EDB48440}"/>
                    </a:ext>
                  </a:extLst>
                </p:cNvPr>
                <p:cNvSpPr txBox="1"/>
                <p:nvPr/>
              </p:nvSpPr>
              <p:spPr>
                <a:xfrm rot="16200000">
                  <a:off x="3257205" y="3840312"/>
                  <a:ext cx="385502" cy="13933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Memory</a:t>
                  </a:r>
                </a:p>
              </p:txBody>
            </p:sp>
          </p:grpSp>
          <p:grpSp>
            <p:nvGrpSpPr>
              <p:cNvPr id="696" name="Group 695">
                <a:extLst>
                  <a:ext uri="{FF2B5EF4-FFF2-40B4-BE49-F238E27FC236}">
                    <a16:creationId xmlns:a16="http://schemas.microsoft.com/office/drawing/2014/main" id="{F61C1CD2-6A97-024C-A1ED-4B215FC4753C}"/>
                  </a:ext>
                </a:extLst>
              </p:cNvPr>
              <p:cNvGrpSpPr/>
              <p:nvPr/>
            </p:nvGrpSpPr>
            <p:grpSpPr>
              <a:xfrm>
                <a:off x="5188408" y="1606128"/>
                <a:ext cx="426877" cy="698034"/>
                <a:chOff x="3309629" y="3703320"/>
                <a:chExt cx="276073" cy="418617"/>
              </a:xfrm>
              <a:noFill/>
            </p:grpSpPr>
            <p:sp>
              <p:nvSpPr>
                <p:cNvPr id="748" name="Rectangle 747">
                  <a:extLst>
                    <a:ext uri="{FF2B5EF4-FFF2-40B4-BE49-F238E27FC236}">
                      <a16:creationId xmlns:a16="http://schemas.microsoft.com/office/drawing/2014/main" id="{98E223D2-4DE7-2040-BD7A-938012975315}"/>
                    </a:ext>
                  </a:extLst>
                </p:cNvPr>
                <p:cNvSpPr/>
                <p:nvPr/>
              </p:nvSpPr>
              <p:spPr>
                <a:xfrm>
                  <a:off x="3309629" y="3703320"/>
                  <a:ext cx="276073" cy="418617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9" name="TextBox 748">
                  <a:extLst>
                    <a:ext uri="{FF2B5EF4-FFF2-40B4-BE49-F238E27FC236}">
                      <a16:creationId xmlns:a16="http://schemas.microsoft.com/office/drawing/2014/main" id="{51CF67C3-B565-CC40-9C77-99131042EF9A}"/>
                    </a:ext>
                  </a:extLst>
                </p:cNvPr>
                <p:cNvSpPr txBox="1"/>
                <p:nvPr/>
              </p:nvSpPr>
              <p:spPr>
                <a:xfrm rot="16200000">
                  <a:off x="3257205" y="3840312"/>
                  <a:ext cx="385502" cy="13933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Memory</a:t>
                  </a:r>
                </a:p>
              </p:txBody>
            </p:sp>
          </p:grpSp>
          <p:grpSp>
            <p:nvGrpSpPr>
              <p:cNvPr id="697" name="Group 696">
                <a:extLst>
                  <a:ext uri="{FF2B5EF4-FFF2-40B4-BE49-F238E27FC236}">
                    <a16:creationId xmlns:a16="http://schemas.microsoft.com/office/drawing/2014/main" id="{C3F6CFB4-9F4B-2745-9327-3D9738BEC3F5}"/>
                  </a:ext>
                </a:extLst>
              </p:cNvPr>
              <p:cNvGrpSpPr/>
              <p:nvPr/>
            </p:nvGrpSpPr>
            <p:grpSpPr>
              <a:xfrm>
                <a:off x="5190938" y="858631"/>
                <a:ext cx="426877" cy="698034"/>
                <a:chOff x="3309629" y="3703320"/>
                <a:chExt cx="276073" cy="418617"/>
              </a:xfrm>
              <a:noFill/>
            </p:grpSpPr>
            <p:sp>
              <p:nvSpPr>
                <p:cNvPr id="746" name="Rectangle 745">
                  <a:extLst>
                    <a:ext uri="{FF2B5EF4-FFF2-40B4-BE49-F238E27FC236}">
                      <a16:creationId xmlns:a16="http://schemas.microsoft.com/office/drawing/2014/main" id="{78E3445C-A06C-9E42-904F-FC5216E4687F}"/>
                    </a:ext>
                  </a:extLst>
                </p:cNvPr>
                <p:cNvSpPr/>
                <p:nvPr/>
              </p:nvSpPr>
              <p:spPr>
                <a:xfrm>
                  <a:off x="3309629" y="3703320"/>
                  <a:ext cx="276073" cy="418617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7" name="TextBox 746">
                  <a:extLst>
                    <a:ext uri="{FF2B5EF4-FFF2-40B4-BE49-F238E27FC236}">
                      <a16:creationId xmlns:a16="http://schemas.microsoft.com/office/drawing/2014/main" id="{CA4D279D-F711-634D-ADAD-2835AB10E242}"/>
                    </a:ext>
                  </a:extLst>
                </p:cNvPr>
                <p:cNvSpPr txBox="1"/>
                <p:nvPr/>
              </p:nvSpPr>
              <p:spPr>
                <a:xfrm rot="16200000">
                  <a:off x="3257205" y="3840312"/>
                  <a:ext cx="385502" cy="13933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Memory</a:t>
                  </a:r>
                </a:p>
              </p:txBody>
            </p:sp>
          </p:grpSp>
          <p:cxnSp>
            <p:nvCxnSpPr>
              <p:cNvPr id="698" name="Straight Arrow Connector 697">
                <a:extLst>
                  <a:ext uri="{FF2B5EF4-FFF2-40B4-BE49-F238E27FC236}">
                    <a16:creationId xmlns:a16="http://schemas.microsoft.com/office/drawing/2014/main" id="{F66467B4-53B6-2A42-BFE8-0A85DEE207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1211" y="988854"/>
                <a:ext cx="253388" cy="0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Straight Arrow Connector 699">
                <a:extLst>
                  <a:ext uri="{FF2B5EF4-FFF2-40B4-BE49-F238E27FC236}">
                    <a16:creationId xmlns:a16="http://schemas.microsoft.com/office/drawing/2014/main" id="{BEE2172A-42B3-D54F-B1C6-5504854462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3546" y="2134305"/>
                <a:ext cx="253388" cy="0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1" name="TextBox 700">
                <a:extLst>
                  <a:ext uri="{FF2B5EF4-FFF2-40B4-BE49-F238E27FC236}">
                    <a16:creationId xmlns:a16="http://schemas.microsoft.com/office/drawing/2014/main" id="{9C4D09CE-A2E3-7B48-B37D-3373FF7C25F1}"/>
                  </a:ext>
                </a:extLst>
              </p:cNvPr>
              <p:cNvSpPr txBox="1"/>
              <p:nvPr/>
            </p:nvSpPr>
            <p:spPr>
              <a:xfrm rot="16200000">
                <a:off x="4801778" y="1486804"/>
                <a:ext cx="494902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DDR</a:t>
                </a:r>
              </a:p>
            </p:txBody>
          </p:sp>
          <p:grpSp>
            <p:nvGrpSpPr>
              <p:cNvPr id="702" name="Group 701">
                <a:extLst>
                  <a:ext uri="{FF2B5EF4-FFF2-40B4-BE49-F238E27FC236}">
                    <a16:creationId xmlns:a16="http://schemas.microsoft.com/office/drawing/2014/main" id="{0F63D399-8D32-D34E-8554-58059CF7A425}"/>
                  </a:ext>
                </a:extLst>
              </p:cNvPr>
              <p:cNvGrpSpPr/>
              <p:nvPr/>
            </p:nvGrpSpPr>
            <p:grpSpPr>
              <a:xfrm>
                <a:off x="1697643" y="926023"/>
                <a:ext cx="917883" cy="1296750"/>
                <a:chOff x="1697643" y="921782"/>
                <a:chExt cx="917883" cy="1296750"/>
              </a:xfrm>
            </p:grpSpPr>
            <p:grpSp>
              <p:nvGrpSpPr>
                <p:cNvPr id="726" name="Group 725">
                  <a:extLst>
                    <a:ext uri="{FF2B5EF4-FFF2-40B4-BE49-F238E27FC236}">
                      <a16:creationId xmlns:a16="http://schemas.microsoft.com/office/drawing/2014/main" id="{F953B847-200B-094E-8828-C375D3F2B3D6}"/>
                    </a:ext>
                  </a:extLst>
                </p:cNvPr>
                <p:cNvGrpSpPr/>
                <p:nvPr/>
              </p:nvGrpSpPr>
              <p:grpSpPr>
                <a:xfrm>
                  <a:off x="2186991" y="921782"/>
                  <a:ext cx="428535" cy="277149"/>
                  <a:chOff x="1705560" y="1610383"/>
                  <a:chExt cx="428535" cy="426371"/>
                </a:xfrm>
              </p:grpSpPr>
              <p:sp>
                <p:nvSpPr>
                  <p:cNvPr id="744" name="Rectangle 743">
                    <a:extLst>
                      <a:ext uri="{FF2B5EF4-FFF2-40B4-BE49-F238E27FC236}">
                        <a16:creationId xmlns:a16="http://schemas.microsoft.com/office/drawing/2014/main" id="{D7D4A47E-ED72-344B-B8A1-A04DDA63C5EE}"/>
                      </a:ext>
                    </a:extLst>
                  </p:cNvPr>
                  <p:cNvSpPr/>
                  <p:nvPr/>
                </p:nvSpPr>
                <p:spPr>
                  <a:xfrm>
                    <a:off x="1705560" y="1755062"/>
                    <a:ext cx="428535" cy="281692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</a:rPr>
                      <a:t>TLB</a:t>
                    </a:r>
                  </a:p>
                </p:txBody>
              </p:sp>
              <p:sp>
                <p:nvSpPr>
                  <p:cNvPr id="745" name="Rectangle 744">
                    <a:extLst>
                      <a:ext uri="{FF2B5EF4-FFF2-40B4-BE49-F238E27FC236}">
                        <a16:creationId xmlns:a16="http://schemas.microsoft.com/office/drawing/2014/main" id="{780664E7-9A51-4E4F-BFE1-D2B1DD68DE61}"/>
                      </a:ext>
                    </a:extLst>
                  </p:cNvPr>
                  <p:cNvSpPr/>
                  <p:nvPr/>
                </p:nvSpPr>
                <p:spPr>
                  <a:xfrm>
                    <a:off x="1705560" y="1610383"/>
                    <a:ext cx="428535" cy="14487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err="1">
                        <a:solidFill>
                          <a:schemeClr val="tx1"/>
                        </a:solidFill>
                      </a:rPr>
                      <a:t>acc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27" name="Group 726">
                  <a:extLst>
                    <a:ext uri="{FF2B5EF4-FFF2-40B4-BE49-F238E27FC236}">
                      <a16:creationId xmlns:a16="http://schemas.microsoft.com/office/drawing/2014/main" id="{4152F013-157B-9040-910B-FE906F714799}"/>
                    </a:ext>
                  </a:extLst>
                </p:cNvPr>
                <p:cNvGrpSpPr/>
                <p:nvPr/>
              </p:nvGrpSpPr>
              <p:grpSpPr>
                <a:xfrm>
                  <a:off x="2186991" y="1255010"/>
                  <a:ext cx="428535" cy="277149"/>
                  <a:chOff x="1705560" y="1610383"/>
                  <a:chExt cx="428535" cy="426371"/>
                </a:xfrm>
              </p:grpSpPr>
              <p:sp>
                <p:nvSpPr>
                  <p:cNvPr id="742" name="Rectangle 741">
                    <a:extLst>
                      <a:ext uri="{FF2B5EF4-FFF2-40B4-BE49-F238E27FC236}">
                        <a16:creationId xmlns:a16="http://schemas.microsoft.com/office/drawing/2014/main" id="{A7E0A542-7A15-7B4A-AEFF-62187FD4498C}"/>
                      </a:ext>
                    </a:extLst>
                  </p:cNvPr>
                  <p:cNvSpPr/>
                  <p:nvPr/>
                </p:nvSpPr>
                <p:spPr>
                  <a:xfrm>
                    <a:off x="1705560" y="1755062"/>
                    <a:ext cx="428535" cy="281692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</a:rPr>
                      <a:t>TLB</a:t>
                    </a:r>
                  </a:p>
                </p:txBody>
              </p:sp>
              <p:sp>
                <p:nvSpPr>
                  <p:cNvPr id="743" name="Rectangle 742">
                    <a:extLst>
                      <a:ext uri="{FF2B5EF4-FFF2-40B4-BE49-F238E27FC236}">
                        <a16:creationId xmlns:a16="http://schemas.microsoft.com/office/drawing/2014/main" id="{68588BDA-4248-794F-B854-49538E07AA64}"/>
                      </a:ext>
                    </a:extLst>
                  </p:cNvPr>
                  <p:cNvSpPr/>
                  <p:nvPr/>
                </p:nvSpPr>
                <p:spPr>
                  <a:xfrm>
                    <a:off x="1705560" y="1610383"/>
                    <a:ext cx="428535" cy="14487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err="1">
                        <a:solidFill>
                          <a:schemeClr val="tx1"/>
                        </a:solidFill>
                      </a:rPr>
                      <a:t>acc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28" name="Group 727">
                  <a:extLst>
                    <a:ext uri="{FF2B5EF4-FFF2-40B4-BE49-F238E27FC236}">
                      <a16:creationId xmlns:a16="http://schemas.microsoft.com/office/drawing/2014/main" id="{F549E9DB-9248-C748-BA60-E0236B160292}"/>
                    </a:ext>
                  </a:extLst>
                </p:cNvPr>
                <p:cNvGrpSpPr/>
                <p:nvPr/>
              </p:nvGrpSpPr>
              <p:grpSpPr>
                <a:xfrm>
                  <a:off x="2186991" y="1599908"/>
                  <a:ext cx="428535" cy="277149"/>
                  <a:chOff x="1705560" y="1610383"/>
                  <a:chExt cx="428535" cy="426371"/>
                </a:xfrm>
              </p:grpSpPr>
              <p:sp>
                <p:nvSpPr>
                  <p:cNvPr id="740" name="Rectangle 739">
                    <a:extLst>
                      <a:ext uri="{FF2B5EF4-FFF2-40B4-BE49-F238E27FC236}">
                        <a16:creationId xmlns:a16="http://schemas.microsoft.com/office/drawing/2014/main" id="{D64F060B-5F38-0647-9061-2882A69AD58F}"/>
                      </a:ext>
                    </a:extLst>
                  </p:cNvPr>
                  <p:cNvSpPr/>
                  <p:nvPr/>
                </p:nvSpPr>
                <p:spPr>
                  <a:xfrm>
                    <a:off x="1705560" y="1755062"/>
                    <a:ext cx="428535" cy="281692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</a:rPr>
                      <a:t>TLB</a:t>
                    </a:r>
                  </a:p>
                </p:txBody>
              </p:sp>
              <p:sp>
                <p:nvSpPr>
                  <p:cNvPr id="741" name="Rectangle 740">
                    <a:extLst>
                      <a:ext uri="{FF2B5EF4-FFF2-40B4-BE49-F238E27FC236}">
                        <a16:creationId xmlns:a16="http://schemas.microsoft.com/office/drawing/2014/main" id="{02216D91-4FE3-AB44-9EF3-4FF81D36EA74}"/>
                      </a:ext>
                    </a:extLst>
                  </p:cNvPr>
                  <p:cNvSpPr/>
                  <p:nvPr/>
                </p:nvSpPr>
                <p:spPr>
                  <a:xfrm>
                    <a:off x="1705560" y="1610383"/>
                    <a:ext cx="428535" cy="14487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err="1">
                        <a:solidFill>
                          <a:schemeClr val="tx1"/>
                        </a:solidFill>
                      </a:rPr>
                      <a:t>acc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29" name="Group 728">
                  <a:extLst>
                    <a:ext uri="{FF2B5EF4-FFF2-40B4-BE49-F238E27FC236}">
                      <a16:creationId xmlns:a16="http://schemas.microsoft.com/office/drawing/2014/main" id="{EA5FCD45-5851-4449-BB31-A1286D38DE79}"/>
                    </a:ext>
                  </a:extLst>
                </p:cNvPr>
                <p:cNvGrpSpPr/>
                <p:nvPr/>
              </p:nvGrpSpPr>
              <p:grpSpPr>
                <a:xfrm>
                  <a:off x="2186991" y="1941383"/>
                  <a:ext cx="428535" cy="277149"/>
                  <a:chOff x="1705560" y="1610383"/>
                  <a:chExt cx="428535" cy="426371"/>
                </a:xfrm>
              </p:grpSpPr>
              <p:sp>
                <p:nvSpPr>
                  <p:cNvPr id="738" name="Rectangle 737">
                    <a:extLst>
                      <a:ext uri="{FF2B5EF4-FFF2-40B4-BE49-F238E27FC236}">
                        <a16:creationId xmlns:a16="http://schemas.microsoft.com/office/drawing/2014/main" id="{79EF3C37-8526-7B46-B9B1-455A6F2AEBD1}"/>
                      </a:ext>
                    </a:extLst>
                  </p:cNvPr>
                  <p:cNvSpPr/>
                  <p:nvPr/>
                </p:nvSpPr>
                <p:spPr>
                  <a:xfrm>
                    <a:off x="1705560" y="1755062"/>
                    <a:ext cx="428535" cy="281692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</a:rPr>
                      <a:t>TLB</a:t>
                    </a:r>
                  </a:p>
                </p:txBody>
              </p:sp>
              <p:sp>
                <p:nvSpPr>
                  <p:cNvPr id="739" name="Rectangle 738">
                    <a:extLst>
                      <a:ext uri="{FF2B5EF4-FFF2-40B4-BE49-F238E27FC236}">
                        <a16:creationId xmlns:a16="http://schemas.microsoft.com/office/drawing/2014/main" id="{05234C71-9A9F-BA43-84B4-F5EDD7A499CA}"/>
                      </a:ext>
                    </a:extLst>
                  </p:cNvPr>
                  <p:cNvSpPr/>
                  <p:nvPr/>
                </p:nvSpPr>
                <p:spPr>
                  <a:xfrm>
                    <a:off x="1705560" y="1610383"/>
                    <a:ext cx="428535" cy="14487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err="1">
                        <a:solidFill>
                          <a:schemeClr val="tx1"/>
                        </a:solidFill>
                      </a:rPr>
                      <a:t>acc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30" name="Group 729">
                  <a:extLst>
                    <a:ext uri="{FF2B5EF4-FFF2-40B4-BE49-F238E27FC236}">
                      <a16:creationId xmlns:a16="http://schemas.microsoft.com/office/drawing/2014/main" id="{E1A5E226-6266-A742-A37E-F5AD358C8E25}"/>
                    </a:ext>
                  </a:extLst>
                </p:cNvPr>
                <p:cNvGrpSpPr/>
                <p:nvPr/>
              </p:nvGrpSpPr>
              <p:grpSpPr>
                <a:xfrm>
                  <a:off x="1697643" y="1259423"/>
                  <a:ext cx="428535" cy="277149"/>
                  <a:chOff x="1705560" y="1610383"/>
                  <a:chExt cx="428535" cy="426371"/>
                </a:xfrm>
              </p:grpSpPr>
              <p:sp>
                <p:nvSpPr>
                  <p:cNvPr id="736" name="Rectangle 735">
                    <a:extLst>
                      <a:ext uri="{FF2B5EF4-FFF2-40B4-BE49-F238E27FC236}">
                        <a16:creationId xmlns:a16="http://schemas.microsoft.com/office/drawing/2014/main" id="{1BBB0D55-B86C-1A41-B0C6-B3EB3CB9315D}"/>
                      </a:ext>
                    </a:extLst>
                  </p:cNvPr>
                  <p:cNvSpPr/>
                  <p:nvPr/>
                </p:nvSpPr>
                <p:spPr>
                  <a:xfrm>
                    <a:off x="1705560" y="1755062"/>
                    <a:ext cx="428535" cy="281692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</a:rPr>
                      <a:t>TLB</a:t>
                    </a:r>
                  </a:p>
                </p:txBody>
              </p:sp>
              <p:sp>
                <p:nvSpPr>
                  <p:cNvPr id="737" name="Rectangle 736">
                    <a:extLst>
                      <a:ext uri="{FF2B5EF4-FFF2-40B4-BE49-F238E27FC236}">
                        <a16:creationId xmlns:a16="http://schemas.microsoft.com/office/drawing/2014/main" id="{43821FAB-599F-4E49-86AA-43D32E5C7052}"/>
                      </a:ext>
                    </a:extLst>
                  </p:cNvPr>
                  <p:cNvSpPr/>
                  <p:nvPr/>
                </p:nvSpPr>
                <p:spPr>
                  <a:xfrm>
                    <a:off x="1705560" y="1610383"/>
                    <a:ext cx="428535" cy="14487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err="1">
                        <a:solidFill>
                          <a:schemeClr val="tx1"/>
                        </a:solidFill>
                      </a:rPr>
                      <a:t>acc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31" name="Group 730">
                  <a:extLst>
                    <a:ext uri="{FF2B5EF4-FFF2-40B4-BE49-F238E27FC236}">
                      <a16:creationId xmlns:a16="http://schemas.microsoft.com/office/drawing/2014/main" id="{0091B490-29C9-4A41-B982-8C00EA762577}"/>
                    </a:ext>
                  </a:extLst>
                </p:cNvPr>
                <p:cNvGrpSpPr/>
                <p:nvPr/>
              </p:nvGrpSpPr>
              <p:grpSpPr>
                <a:xfrm>
                  <a:off x="1697643" y="1608348"/>
                  <a:ext cx="428535" cy="277149"/>
                  <a:chOff x="1705560" y="1610383"/>
                  <a:chExt cx="428535" cy="426371"/>
                </a:xfrm>
              </p:grpSpPr>
              <p:sp>
                <p:nvSpPr>
                  <p:cNvPr id="734" name="Rectangle 733">
                    <a:extLst>
                      <a:ext uri="{FF2B5EF4-FFF2-40B4-BE49-F238E27FC236}">
                        <a16:creationId xmlns:a16="http://schemas.microsoft.com/office/drawing/2014/main" id="{A2387849-419A-A845-9144-346172CD78C3}"/>
                      </a:ext>
                    </a:extLst>
                  </p:cNvPr>
                  <p:cNvSpPr/>
                  <p:nvPr/>
                </p:nvSpPr>
                <p:spPr>
                  <a:xfrm>
                    <a:off x="1705560" y="1755062"/>
                    <a:ext cx="428535" cy="281692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</a:rPr>
                      <a:t>TLB</a:t>
                    </a:r>
                  </a:p>
                </p:txBody>
              </p:sp>
              <p:sp>
                <p:nvSpPr>
                  <p:cNvPr id="735" name="Rectangle 734">
                    <a:extLst>
                      <a:ext uri="{FF2B5EF4-FFF2-40B4-BE49-F238E27FC236}">
                        <a16:creationId xmlns:a16="http://schemas.microsoft.com/office/drawing/2014/main" id="{6953B3CB-6AAD-4D48-813C-A96E096A2B0D}"/>
                      </a:ext>
                    </a:extLst>
                  </p:cNvPr>
                  <p:cNvSpPr/>
                  <p:nvPr/>
                </p:nvSpPr>
                <p:spPr>
                  <a:xfrm>
                    <a:off x="1705560" y="1610383"/>
                    <a:ext cx="428535" cy="14487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err="1">
                        <a:solidFill>
                          <a:schemeClr val="tx1"/>
                        </a:solidFill>
                      </a:rPr>
                      <a:t>acc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32" name="Rectangle 731">
                  <a:extLst>
                    <a:ext uri="{FF2B5EF4-FFF2-40B4-BE49-F238E27FC236}">
                      <a16:creationId xmlns:a16="http://schemas.microsoft.com/office/drawing/2014/main" id="{70CA8B8D-C5B5-2243-81F4-A668872A7133}"/>
                    </a:ext>
                  </a:extLst>
                </p:cNvPr>
                <p:cNvSpPr/>
                <p:nvPr/>
              </p:nvSpPr>
              <p:spPr>
                <a:xfrm>
                  <a:off x="1697643" y="921782"/>
                  <a:ext cx="426086" cy="27441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MC</a:t>
                  </a:r>
                </a:p>
              </p:txBody>
            </p:sp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29D3C3AD-91E1-E646-8501-F11ECBA24BB5}"/>
                    </a:ext>
                  </a:extLst>
                </p:cNvPr>
                <p:cNvSpPr/>
                <p:nvPr/>
              </p:nvSpPr>
              <p:spPr>
                <a:xfrm>
                  <a:off x="1697643" y="1941383"/>
                  <a:ext cx="426062" cy="27441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MC</a:t>
                  </a:r>
                </a:p>
              </p:txBody>
            </p:sp>
          </p:grpSp>
          <p:grpSp>
            <p:nvGrpSpPr>
              <p:cNvPr id="703" name="Group 702">
                <a:extLst>
                  <a:ext uri="{FF2B5EF4-FFF2-40B4-BE49-F238E27FC236}">
                    <a16:creationId xmlns:a16="http://schemas.microsoft.com/office/drawing/2014/main" id="{88F2506D-C79B-984A-9A40-13D6382F25C6}"/>
                  </a:ext>
                </a:extLst>
              </p:cNvPr>
              <p:cNvGrpSpPr/>
              <p:nvPr/>
            </p:nvGrpSpPr>
            <p:grpSpPr>
              <a:xfrm flipH="1">
                <a:off x="3919190" y="926023"/>
                <a:ext cx="917883" cy="1296750"/>
                <a:chOff x="1697643" y="921782"/>
                <a:chExt cx="917883" cy="1296750"/>
              </a:xfrm>
            </p:grpSpPr>
            <p:grpSp>
              <p:nvGrpSpPr>
                <p:cNvPr id="704" name="Group 703">
                  <a:extLst>
                    <a:ext uri="{FF2B5EF4-FFF2-40B4-BE49-F238E27FC236}">
                      <a16:creationId xmlns:a16="http://schemas.microsoft.com/office/drawing/2014/main" id="{EFDC41DA-1A0C-D542-83A9-5FC20E7DAF08}"/>
                    </a:ext>
                  </a:extLst>
                </p:cNvPr>
                <p:cNvGrpSpPr/>
                <p:nvPr/>
              </p:nvGrpSpPr>
              <p:grpSpPr>
                <a:xfrm>
                  <a:off x="2186991" y="921782"/>
                  <a:ext cx="428535" cy="277149"/>
                  <a:chOff x="1705560" y="1610383"/>
                  <a:chExt cx="428535" cy="426371"/>
                </a:xfrm>
              </p:grpSpPr>
              <p:sp>
                <p:nvSpPr>
                  <p:cNvPr id="724" name="Rectangle 723">
                    <a:extLst>
                      <a:ext uri="{FF2B5EF4-FFF2-40B4-BE49-F238E27FC236}">
                        <a16:creationId xmlns:a16="http://schemas.microsoft.com/office/drawing/2014/main" id="{B9CA4739-D283-9F41-97EA-AAA7A8D61130}"/>
                      </a:ext>
                    </a:extLst>
                  </p:cNvPr>
                  <p:cNvSpPr/>
                  <p:nvPr/>
                </p:nvSpPr>
                <p:spPr>
                  <a:xfrm>
                    <a:off x="1705560" y="1755062"/>
                    <a:ext cx="428535" cy="281692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</a:rPr>
                      <a:t>TLB</a:t>
                    </a:r>
                  </a:p>
                </p:txBody>
              </p:sp>
              <p:sp>
                <p:nvSpPr>
                  <p:cNvPr id="725" name="Rectangle 724">
                    <a:extLst>
                      <a:ext uri="{FF2B5EF4-FFF2-40B4-BE49-F238E27FC236}">
                        <a16:creationId xmlns:a16="http://schemas.microsoft.com/office/drawing/2014/main" id="{2179BC19-EC57-A544-8DFE-961A51EEB581}"/>
                      </a:ext>
                    </a:extLst>
                  </p:cNvPr>
                  <p:cNvSpPr/>
                  <p:nvPr/>
                </p:nvSpPr>
                <p:spPr>
                  <a:xfrm>
                    <a:off x="1705560" y="1610383"/>
                    <a:ext cx="428535" cy="14487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err="1">
                        <a:solidFill>
                          <a:schemeClr val="tx1"/>
                        </a:solidFill>
                      </a:rPr>
                      <a:t>acc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06" name="Group 705">
                  <a:extLst>
                    <a:ext uri="{FF2B5EF4-FFF2-40B4-BE49-F238E27FC236}">
                      <a16:creationId xmlns:a16="http://schemas.microsoft.com/office/drawing/2014/main" id="{543BA167-AC07-2743-B776-FDF53D4FFBF7}"/>
                    </a:ext>
                  </a:extLst>
                </p:cNvPr>
                <p:cNvGrpSpPr/>
                <p:nvPr/>
              </p:nvGrpSpPr>
              <p:grpSpPr>
                <a:xfrm>
                  <a:off x="2186991" y="1255010"/>
                  <a:ext cx="428535" cy="277149"/>
                  <a:chOff x="1705560" y="1610383"/>
                  <a:chExt cx="428535" cy="426371"/>
                </a:xfrm>
              </p:grpSpPr>
              <p:sp>
                <p:nvSpPr>
                  <p:cNvPr id="722" name="Rectangle 721">
                    <a:extLst>
                      <a:ext uri="{FF2B5EF4-FFF2-40B4-BE49-F238E27FC236}">
                        <a16:creationId xmlns:a16="http://schemas.microsoft.com/office/drawing/2014/main" id="{89EEC3BF-078D-2149-AF08-9DF76B242994}"/>
                      </a:ext>
                    </a:extLst>
                  </p:cNvPr>
                  <p:cNvSpPr/>
                  <p:nvPr/>
                </p:nvSpPr>
                <p:spPr>
                  <a:xfrm>
                    <a:off x="1705560" y="1755062"/>
                    <a:ext cx="428535" cy="281692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</a:rPr>
                      <a:t>TLB</a:t>
                    </a:r>
                  </a:p>
                </p:txBody>
              </p:sp>
              <p:sp>
                <p:nvSpPr>
                  <p:cNvPr id="723" name="Rectangle 722">
                    <a:extLst>
                      <a:ext uri="{FF2B5EF4-FFF2-40B4-BE49-F238E27FC236}">
                        <a16:creationId xmlns:a16="http://schemas.microsoft.com/office/drawing/2014/main" id="{B6CDA46B-BB8B-B64A-9D03-9DD318AB7F7E}"/>
                      </a:ext>
                    </a:extLst>
                  </p:cNvPr>
                  <p:cNvSpPr/>
                  <p:nvPr/>
                </p:nvSpPr>
                <p:spPr>
                  <a:xfrm>
                    <a:off x="1705560" y="1610383"/>
                    <a:ext cx="428535" cy="14487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err="1">
                        <a:solidFill>
                          <a:schemeClr val="tx1"/>
                        </a:solidFill>
                      </a:rPr>
                      <a:t>acc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08" name="Group 707">
                  <a:extLst>
                    <a:ext uri="{FF2B5EF4-FFF2-40B4-BE49-F238E27FC236}">
                      <a16:creationId xmlns:a16="http://schemas.microsoft.com/office/drawing/2014/main" id="{3255C054-A814-5945-99AD-80810E833CD0}"/>
                    </a:ext>
                  </a:extLst>
                </p:cNvPr>
                <p:cNvGrpSpPr/>
                <p:nvPr/>
              </p:nvGrpSpPr>
              <p:grpSpPr>
                <a:xfrm>
                  <a:off x="2186991" y="1599908"/>
                  <a:ext cx="428535" cy="277149"/>
                  <a:chOff x="1705560" y="1610383"/>
                  <a:chExt cx="428535" cy="426371"/>
                </a:xfrm>
              </p:grpSpPr>
              <p:sp>
                <p:nvSpPr>
                  <p:cNvPr id="720" name="Rectangle 719">
                    <a:extLst>
                      <a:ext uri="{FF2B5EF4-FFF2-40B4-BE49-F238E27FC236}">
                        <a16:creationId xmlns:a16="http://schemas.microsoft.com/office/drawing/2014/main" id="{F82BF2EF-075A-BC43-B4BB-120AD114D69B}"/>
                      </a:ext>
                    </a:extLst>
                  </p:cNvPr>
                  <p:cNvSpPr/>
                  <p:nvPr/>
                </p:nvSpPr>
                <p:spPr>
                  <a:xfrm>
                    <a:off x="1705560" y="1755062"/>
                    <a:ext cx="428535" cy="281692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</a:rPr>
                      <a:t>TLB</a:t>
                    </a:r>
                  </a:p>
                </p:txBody>
              </p:sp>
              <p:sp>
                <p:nvSpPr>
                  <p:cNvPr id="721" name="Rectangle 720">
                    <a:extLst>
                      <a:ext uri="{FF2B5EF4-FFF2-40B4-BE49-F238E27FC236}">
                        <a16:creationId xmlns:a16="http://schemas.microsoft.com/office/drawing/2014/main" id="{9302E5F5-4B4A-9D4E-831E-7FD08690E558}"/>
                      </a:ext>
                    </a:extLst>
                  </p:cNvPr>
                  <p:cNvSpPr/>
                  <p:nvPr/>
                </p:nvSpPr>
                <p:spPr>
                  <a:xfrm>
                    <a:off x="1705560" y="1610383"/>
                    <a:ext cx="428535" cy="14487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err="1">
                        <a:solidFill>
                          <a:schemeClr val="tx1"/>
                        </a:solidFill>
                      </a:rPr>
                      <a:t>acc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09" name="Group 708">
                  <a:extLst>
                    <a:ext uri="{FF2B5EF4-FFF2-40B4-BE49-F238E27FC236}">
                      <a16:creationId xmlns:a16="http://schemas.microsoft.com/office/drawing/2014/main" id="{D48CAF5B-C259-E844-A1AF-D6C1DAD334EF}"/>
                    </a:ext>
                  </a:extLst>
                </p:cNvPr>
                <p:cNvGrpSpPr/>
                <p:nvPr/>
              </p:nvGrpSpPr>
              <p:grpSpPr>
                <a:xfrm>
                  <a:off x="2186991" y="1941383"/>
                  <a:ext cx="428535" cy="277149"/>
                  <a:chOff x="1705560" y="1610383"/>
                  <a:chExt cx="428535" cy="426371"/>
                </a:xfrm>
              </p:grpSpPr>
              <p:sp>
                <p:nvSpPr>
                  <p:cNvPr id="718" name="Rectangle 717">
                    <a:extLst>
                      <a:ext uri="{FF2B5EF4-FFF2-40B4-BE49-F238E27FC236}">
                        <a16:creationId xmlns:a16="http://schemas.microsoft.com/office/drawing/2014/main" id="{50B3919E-4A58-9B42-B768-B2DFBA54FE5C}"/>
                      </a:ext>
                    </a:extLst>
                  </p:cNvPr>
                  <p:cNvSpPr/>
                  <p:nvPr/>
                </p:nvSpPr>
                <p:spPr>
                  <a:xfrm>
                    <a:off x="1705560" y="1755062"/>
                    <a:ext cx="428535" cy="281692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</a:rPr>
                      <a:t>TLB</a:t>
                    </a:r>
                  </a:p>
                </p:txBody>
              </p:sp>
              <p:sp>
                <p:nvSpPr>
                  <p:cNvPr id="719" name="Rectangle 718">
                    <a:extLst>
                      <a:ext uri="{FF2B5EF4-FFF2-40B4-BE49-F238E27FC236}">
                        <a16:creationId xmlns:a16="http://schemas.microsoft.com/office/drawing/2014/main" id="{4972EBCA-F64B-0F45-8AD8-9F5213FF45D3}"/>
                      </a:ext>
                    </a:extLst>
                  </p:cNvPr>
                  <p:cNvSpPr/>
                  <p:nvPr/>
                </p:nvSpPr>
                <p:spPr>
                  <a:xfrm>
                    <a:off x="1705560" y="1610383"/>
                    <a:ext cx="428535" cy="14487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err="1">
                        <a:solidFill>
                          <a:schemeClr val="tx1"/>
                        </a:solidFill>
                      </a:rPr>
                      <a:t>acc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10" name="Group 709">
                  <a:extLst>
                    <a:ext uri="{FF2B5EF4-FFF2-40B4-BE49-F238E27FC236}">
                      <a16:creationId xmlns:a16="http://schemas.microsoft.com/office/drawing/2014/main" id="{6011A994-28B3-6B42-B86D-840B32959A61}"/>
                    </a:ext>
                  </a:extLst>
                </p:cNvPr>
                <p:cNvGrpSpPr/>
                <p:nvPr/>
              </p:nvGrpSpPr>
              <p:grpSpPr>
                <a:xfrm>
                  <a:off x="1697643" y="1259423"/>
                  <a:ext cx="428535" cy="277149"/>
                  <a:chOff x="1705560" y="1610383"/>
                  <a:chExt cx="428535" cy="426371"/>
                </a:xfrm>
              </p:grpSpPr>
              <p:sp>
                <p:nvSpPr>
                  <p:cNvPr id="716" name="Rectangle 715">
                    <a:extLst>
                      <a:ext uri="{FF2B5EF4-FFF2-40B4-BE49-F238E27FC236}">
                        <a16:creationId xmlns:a16="http://schemas.microsoft.com/office/drawing/2014/main" id="{2E844870-2682-DF48-8395-3E466BBE42F0}"/>
                      </a:ext>
                    </a:extLst>
                  </p:cNvPr>
                  <p:cNvSpPr/>
                  <p:nvPr/>
                </p:nvSpPr>
                <p:spPr>
                  <a:xfrm>
                    <a:off x="1705560" y="1755062"/>
                    <a:ext cx="428535" cy="281692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</a:rPr>
                      <a:t>TLB</a:t>
                    </a:r>
                  </a:p>
                </p:txBody>
              </p:sp>
              <p:sp>
                <p:nvSpPr>
                  <p:cNvPr id="717" name="Rectangle 716">
                    <a:extLst>
                      <a:ext uri="{FF2B5EF4-FFF2-40B4-BE49-F238E27FC236}">
                        <a16:creationId xmlns:a16="http://schemas.microsoft.com/office/drawing/2014/main" id="{64CCC8C8-6897-E245-ADCE-D3275D5FE0EC}"/>
                      </a:ext>
                    </a:extLst>
                  </p:cNvPr>
                  <p:cNvSpPr/>
                  <p:nvPr/>
                </p:nvSpPr>
                <p:spPr>
                  <a:xfrm>
                    <a:off x="1705560" y="1610383"/>
                    <a:ext cx="428535" cy="14487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err="1">
                        <a:solidFill>
                          <a:schemeClr val="tx1"/>
                        </a:solidFill>
                      </a:rPr>
                      <a:t>acc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11" name="Group 710">
                  <a:extLst>
                    <a:ext uri="{FF2B5EF4-FFF2-40B4-BE49-F238E27FC236}">
                      <a16:creationId xmlns:a16="http://schemas.microsoft.com/office/drawing/2014/main" id="{65EE1110-B99C-9F4F-9464-260E6DF74639}"/>
                    </a:ext>
                  </a:extLst>
                </p:cNvPr>
                <p:cNvGrpSpPr/>
                <p:nvPr/>
              </p:nvGrpSpPr>
              <p:grpSpPr>
                <a:xfrm>
                  <a:off x="1697643" y="1608348"/>
                  <a:ext cx="428535" cy="277149"/>
                  <a:chOff x="1705560" y="1610383"/>
                  <a:chExt cx="428535" cy="426371"/>
                </a:xfrm>
              </p:grpSpPr>
              <p:sp>
                <p:nvSpPr>
                  <p:cNvPr id="714" name="Rectangle 713">
                    <a:extLst>
                      <a:ext uri="{FF2B5EF4-FFF2-40B4-BE49-F238E27FC236}">
                        <a16:creationId xmlns:a16="http://schemas.microsoft.com/office/drawing/2014/main" id="{9C82A1FF-4B7E-FA48-B3C0-44E9ACC23F48}"/>
                      </a:ext>
                    </a:extLst>
                  </p:cNvPr>
                  <p:cNvSpPr/>
                  <p:nvPr/>
                </p:nvSpPr>
                <p:spPr>
                  <a:xfrm>
                    <a:off x="1705560" y="1755062"/>
                    <a:ext cx="428535" cy="281692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</a:rPr>
                      <a:t>TLB</a:t>
                    </a:r>
                  </a:p>
                </p:txBody>
              </p:sp>
              <p:sp>
                <p:nvSpPr>
                  <p:cNvPr id="715" name="Rectangle 714">
                    <a:extLst>
                      <a:ext uri="{FF2B5EF4-FFF2-40B4-BE49-F238E27FC236}">
                        <a16:creationId xmlns:a16="http://schemas.microsoft.com/office/drawing/2014/main" id="{C398BCA6-0E1D-5B40-B8CF-F0A2BA2A7CC9}"/>
                      </a:ext>
                    </a:extLst>
                  </p:cNvPr>
                  <p:cNvSpPr/>
                  <p:nvPr/>
                </p:nvSpPr>
                <p:spPr>
                  <a:xfrm>
                    <a:off x="1705560" y="1610383"/>
                    <a:ext cx="428535" cy="14487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err="1">
                        <a:solidFill>
                          <a:schemeClr val="tx1"/>
                        </a:solidFill>
                      </a:rPr>
                      <a:t>acc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09ABFA62-2B76-6148-822D-B03308EC42FC}"/>
                    </a:ext>
                  </a:extLst>
                </p:cNvPr>
                <p:cNvSpPr/>
                <p:nvPr/>
              </p:nvSpPr>
              <p:spPr>
                <a:xfrm>
                  <a:off x="1697643" y="921782"/>
                  <a:ext cx="426086" cy="27441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MC</a:t>
                  </a:r>
                </a:p>
              </p:txBody>
            </p:sp>
            <p:sp>
              <p:nvSpPr>
                <p:cNvPr id="713" name="Rectangle 712">
                  <a:extLst>
                    <a:ext uri="{FF2B5EF4-FFF2-40B4-BE49-F238E27FC236}">
                      <a16:creationId xmlns:a16="http://schemas.microsoft.com/office/drawing/2014/main" id="{4DE58D47-921D-FC40-B8B8-31A1B6881F83}"/>
                    </a:ext>
                  </a:extLst>
                </p:cNvPr>
                <p:cNvSpPr/>
                <p:nvPr/>
              </p:nvSpPr>
              <p:spPr>
                <a:xfrm>
                  <a:off x="1697643" y="1941383"/>
                  <a:ext cx="426086" cy="27441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MC</a:t>
                  </a:r>
                </a:p>
              </p:txBody>
            </p:sp>
          </p:grpSp>
        </p:grpSp>
        <p:grpSp>
          <p:nvGrpSpPr>
            <p:cNvPr id="754" name="Group 753">
              <a:extLst>
                <a:ext uri="{FF2B5EF4-FFF2-40B4-BE49-F238E27FC236}">
                  <a16:creationId xmlns:a16="http://schemas.microsoft.com/office/drawing/2014/main" id="{C17B1F45-2B19-644D-BFF5-CA8B42B9B390}"/>
                </a:ext>
              </a:extLst>
            </p:cNvPr>
            <p:cNvGrpSpPr/>
            <p:nvPr/>
          </p:nvGrpSpPr>
          <p:grpSpPr>
            <a:xfrm>
              <a:off x="6071670" y="2858277"/>
              <a:ext cx="5131721" cy="1590557"/>
              <a:chOff x="6071670" y="812562"/>
              <a:chExt cx="5131721" cy="1494674"/>
            </a:xfrm>
          </p:grpSpPr>
          <p:sp>
            <p:nvSpPr>
              <p:cNvPr id="755" name="TextBox 754">
                <a:extLst>
                  <a:ext uri="{FF2B5EF4-FFF2-40B4-BE49-F238E27FC236}">
                    <a16:creationId xmlns:a16="http://schemas.microsoft.com/office/drawing/2014/main" id="{62A95583-2251-BF40-8BA5-1E450A048E9C}"/>
                  </a:ext>
                </a:extLst>
              </p:cNvPr>
              <p:cNvSpPr txBox="1"/>
              <p:nvPr/>
            </p:nvSpPr>
            <p:spPr>
              <a:xfrm rot="16200000">
                <a:off x="6400401" y="586015"/>
                <a:ext cx="173536" cy="83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Memory</a:t>
                </a:r>
              </a:p>
            </p:txBody>
          </p:sp>
          <p:sp>
            <p:nvSpPr>
              <p:cNvPr id="756" name="Rectangle 755">
                <a:extLst>
                  <a:ext uri="{FF2B5EF4-FFF2-40B4-BE49-F238E27FC236}">
                    <a16:creationId xmlns:a16="http://schemas.microsoft.com/office/drawing/2014/main" id="{AF7DCD68-CEB5-844C-BABB-E7303B213DA5}"/>
                  </a:ext>
                </a:extLst>
              </p:cNvPr>
              <p:cNvSpPr/>
              <p:nvPr/>
            </p:nvSpPr>
            <p:spPr>
              <a:xfrm>
                <a:off x="7140027" y="861705"/>
                <a:ext cx="3267197" cy="142674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57" name="Rectangle 756">
                <a:extLst>
                  <a:ext uri="{FF2B5EF4-FFF2-40B4-BE49-F238E27FC236}">
                    <a16:creationId xmlns:a16="http://schemas.microsoft.com/office/drawing/2014/main" id="{5CA1CB64-5318-9E43-BFE0-D11A172FDB14}"/>
                  </a:ext>
                </a:extLst>
              </p:cNvPr>
              <p:cNvSpPr/>
              <p:nvPr/>
            </p:nvSpPr>
            <p:spPr>
              <a:xfrm>
                <a:off x="8212752" y="911426"/>
                <a:ext cx="1146952" cy="13277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Cores</a:t>
                </a:r>
              </a:p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Interconnect</a:t>
                </a:r>
              </a:p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LLC</a:t>
                </a:r>
              </a:p>
            </p:txBody>
          </p:sp>
          <p:sp>
            <p:nvSpPr>
              <p:cNvPr id="758" name="Rectangle 757">
                <a:extLst>
                  <a:ext uri="{FF2B5EF4-FFF2-40B4-BE49-F238E27FC236}">
                    <a16:creationId xmlns:a16="http://schemas.microsoft.com/office/drawing/2014/main" id="{AEBE8059-0A93-E44D-88D4-9CB928558D4F}"/>
                  </a:ext>
                </a:extLst>
              </p:cNvPr>
              <p:cNvSpPr/>
              <p:nvPr/>
            </p:nvSpPr>
            <p:spPr>
              <a:xfrm>
                <a:off x="6395704" y="1609202"/>
                <a:ext cx="426877" cy="6980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9" name="TextBox 758">
                <a:extLst>
                  <a:ext uri="{FF2B5EF4-FFF2-40B4-BE49-F238E27FC236}">
                    <a16:creationId xmlns:a16="http://schemas.microsoft.com/office/drawing/2014/main" id="{E9663AFF-14E3-9A41-8A5F-C01500C2DEE2}"/>
                  </a:ext>
                </a:extLst>
              </p:cNvPr>
              <p:cNvSpPr txBox="1"/>
              <p:nvPr/>
            </p:nvSpPr>
            <p:spPr>
              <a:xfrm rot="16200000">
                <a:off x="6291276" y="1846079"/>
                <a:ext cx="642816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Memory</a:t>
                </a:r>
              </a:p>
            </p:txBody>
          </p:sp>
          <p:cxnSp>
            <p:nvCxnSpPr>
              <p:cNvPr id="760" name="Straight Arrow Connector 759">
                <a:extLst>
                  <a:ext uri="{FF2B5EF4-FFF2-40B4-BE49-F238E27FC236}">
                    <a16:creationId xmlns:a16="http://schemas.microsoft.com/office/drawing/2014/main" id="{214763BC-51BF-D647-840F-786A8C61C4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2094" y="988853"/>
                <a:ext cx="253388" cy="0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1" name="TextBox 760">
                <a:extLst>
                  <a:ext uri="{FF2B5EF4-FFF2-40B4-BE49-F238E27FC236}">
                    <a16:creationId xmlns:a16="http://schemas.microsoft.com/office/drawing/2014/main" id="{17337A91-CDF9-A74E-A1B3-02E3215A8365}"/>
                  </a:ext>
                </a:extLst>
              </p:cNvPr>
              <p:cNvSpPr txBox="1"/>
              <p:nvPr/>
            </p:nvSpPr>
            <p:spPr>
              <a:xfrm rot="16200000">
                <a:off x="10881695" y="918813"/>
                <a:ext cx="427948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Mem</a:t>
                </a:r>
              </a:p>
            </p:txBody>
          </p:sp>
          <p:cxnSp>
            <p:nvCxnSpPr>
              <p:cNvPr id="762" name="Straight Arrow Connector 761">
                <a:extLst>
                  <a:ext uri="{FF2B5EF4-FFF2-40B4-BE49-F238E27FC236}">
                    <a16:creationId xmlns:a16="http://schemas.microsoft.com/office/drawing/2014/main" id="{CE0302D1-A34F-4244-93E6-403CAEE65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4429" y="2134304"/>
                <a:ext cx="253388" cy="0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3" name="TextBox 762">
                <a:extLst>
                  <a:ext uri="{FF2B5EF4-FFF2-40B4-BE49-F238E27FC236}">
                    <a16:creationId xmlns:a16="http://schemas.microsoft.com/office/drawing/2014/main" id="{469B7F6B-87B9-0242-83DE-2C98DD56D7A0}"/>
                  </a:ext>
                </a:extLst>
              </p:cNvPr>
              <p:cNvSpPr txBox="1"/>
              <p:nvPr/>
            </p:nvSpPr>
            <p:spPr>
              <a:xfrm rot="16200000">
                <a:off x="6742842" y="1486803"/>
                <a:ext cx="494902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DDR</a:t>
                </a:r>
              </a:p>
            </p:txBody>
          </p:sp>
          <p:sp>
            <p:nvSpPr>
              <p:cNvPr id="764" name="Rectangle 763">
                <a:extLst>
                  <a:ext uri="{FF2B5EF4-FFF2-40B4-BE49-F238E27FC236}">
                    <a16:creationId xmlns:a16="http://schemas.microsoft.com/office/drawing/2014/main" id="{DE276396-4F83-8D4C-B93B-0EEDFF20A218}"/>
                  </a:ext>
                </a:extLst>
              </p:cNvPr>
              <p:cNvSpPr/>
              <p:nvPr/>
            </p:nvSpPr>
            <p:spPr>
              <a:xfrm>
                <a:off x="6398234" y="861705"/>
                <a:ext cx="426877" cy="6980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5" name="TextBox 764">
                <a:extLst>
                  <a:ext uri="{FF2B5EF4-FFF2-40B4-BE49-F238E27FC236}">
                    <a16:creationId xmlns:a16="http://schemas.microsoft.com/office/drawing/2014/main" id="{D0EDADFF-B730-714C-9861-C6DB1AFC1240}"/>
                  </a:ext>
                </a:extLst>
              </p:cNvPr>
              <p:cNvSpPr txBox="1"/>
              <p:nvPr/>
            </p:nvSpPr>
            <p:spPr>
              <a:xfrm rot="16200000">
                <a:off x="6293806" y="1098582"/>
                <a:ext cx="642816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Memory</a:t>
                </a:r>
              </a:p>
            </p:txBody>
          </p:sp>
          <p:sp>
            <p:nvSpPr>
              <p:cNvPr id="766" name="Rectangle 765">
                <a:extLst>
                  <a:ext uri="{FF2B5EF4-FFF2-40B4-BE49-F238E27FC236}">
                    <a16:creationId xmlns:a16="http://schemas.microsoft.com/office/drawing/2014/main" id="{D7D6EBD0-5645-9E45-B6E8-C627ADAD58B8}"/>
                  </a:ext>
                </a:extLst>
              </p:cNvPr>
              <p:cNvSpPr/>
              <p:nvPr/>
            </p:nvSpPr>
            <p:spPr>
              <a:xfrm>
                <a:off x="10707290" y="1606127"/>
                <a:ext cx="426877" cy="6980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7" name="TextBox 766">
                <a:extLst>
                  <a:ext uri="{FF2B5EF4-FFF2-40B4-BE49-F238E27FC236}">
                    <a16:creationId xmlns:a16="http://schemas.microsoft.com/office/drawing/2014/main" id="{29894B0E-A7B2-7C47-A940-01468C95B10C}"/>
                  </a:ext>
                </a:extLst>
              </p:cNvPr>
              <p:cNvSpPr txBox="1"/>
              <p:nvPr/>
            </p:nvSpPr>
            <p:spPr>
              <a:xfrm rot="16200000">
                <a:off x="10602862" y="1843004"/>
                <a:ext cx="642816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Memory</a:t>
                </a:r>
              </a:p>
            </p:txBody>
          </p:sp>
          <p:sp>
            <p:nvSpPr>
              <p:cNvPr id="768" name="Rectangle 767">
                <a:extLst>
                  <a:ext uri="{FF2B5EF4-FFF2-40B4-BE49-F238E27FC236}">
                    <a16:creationId xmlns:a16="http://schemas.microsoft.com/office/drawing/2014/main" id="{C954F46A-2733-0041-8900-1304E3D5933F}"/>
                  </a:ext>
                </a:extLst>
              </p:cNvPr>
              <p:cNvSpPr/>
              <p:nvPr/>
            </p:nvSpPr>
            <p:spPr>
              <a:xfrm>
                <a:off x="10709820" y="858630"/>
                <a:ext cx="426877" cy="6980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9" name="TextBox 768">
                <a:extLst>
                  <a:ext uri="{FF2B5EF4-FFF2-40B4-BE49-F238E27FC236}">
                    <a16:creationId xmlns:a16="http://schemas.microsoft.com/office/drawing/2014/main" id="{A7D6D42F-25E7-FD4E-8236-DE5BD3CE1143}"/>
                  </a:ext>
                </a:extLst>
              </p:cNvPr>
              <p:cNvSpPr txBox="1"/>
              <p:nvPr/>
            </p:nvSpPr>
            <p:spPr>
              <a:xfrm rot="16200000">
                <a:off x="10605392" y="1095507"/>
                <a:ext cx="642816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Memory</a:t>
                </a:r>
              </a:p>
            </p:txBody>
          </p:sp>
          <p:cxnSp>
            <p:nvCxnSpPr>
              <p:cNvPr id="770" name="Straight Arrow Connector 769">
                <a:extLst>
                  <a:ext uri="{FF2B5EF4-FFF2-40B4-BE49-F238E27FC236}">
                    <a16:creationId xmlns:a16="http://schemas.microsoft.com/office/drawing/2014/main" id="{77B9B17C-B6D5-4040-829F-A6039F08F3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0093" y="988853"/>
                <a:ext cx="253388" cy="0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Arrow Connector 770">
                <a:extLst>
                  <a:ext uri="{FF2B5EF4-FFF2-40B4-BE49-F238E27FC236}">
                    <a16:creationId xmlns:a16="http://schemas.microsoft.com/office/drawing/2014/main" id="{03D88761-809C-1F4D-B2BA-40F5CB6B96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2428" y="2134304"/>
                <a:ext cx="253388" cy="0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2" name="TextBox 771">
                <a:extLst>
                  <a:ext uri="{FF2B5EF4-FFF2-40B4-BE49-F238E27FC236}">
                    <a16:creationId xmlns:a16="http://schemas.microsoft.com/office/drawing/2014/main" id="{42D8BECE-996D-9448-9125-BDAFB84E0D65}"/>
                  </a:ext>
                </a:extLst>
              </p:cNvPr>
              <p:cNvSpPr txBox="1"/>
              <p:nvPr/>
            </p:nvSpPr>
            <p:spPr>
              <a:xfrm rot="16200000">
                <a:off x="10320660" y="1486803"/>
                <a:ext cx="494902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DDR</a:t>
                </a:r>
              </a:p>
            </p:txBody>
          </p:sp>
          <p:grpSp>
            <p:nvGrpSpPr>
              <p:cNvPr id="773" name="Group 772">
                <a:extLst>
                  <a:ext uri="{FF2B5EF4-FFF2-40B4-BE49-F238E27FC236}">
                    <a16:creationId xmlns:a16="http://schemas.microsoft.com/office/drawing/2014/main" id="{65B43304-35EB-3242-9B2E-3B379A5A9094}"/>
                  </a:ext>
                </a:extLst>
              </p:cNvPr>
              <p:cNvGrpSpPr/>
              <p:nvPr/>
            </p:nvGrpSpPr>
            <p:grpSpPr>
              <a:xfrm>
                <a:off x="7218120" y="908014"/>
                <a:ext cx="909825" cy="1333238"/>
                <a:chOff x="7218120" y="895314"/>
                <a:chExt cx="909825" cy="1333238"/>
              </a:xfrm>
            </p:grpSpPr>
            <p:sp>
              <p:nvSpPr>
                <p:cNvPr id="795" name="Rectangle 794">
                  <a:extLst>
                    <a:ext uri="{FF2B5EF4-FFF2-40B4-BE49-F238E27FC236}">
                      <a16:creationId xmlns:a16="http://schemas.microsoft.com/office/drawing/2014/main" id="{FC88946B-2201-F84C-B83B-E9C165E42DBC}"/>
                    </a:ext>
                  </a:extLst>
                </p:cNvPr>
                <p:cNvSpPr/>
                <p:nvPr/>
              </p:nvSpPr>
              <p:spPr>
                <a:xfrm>
                  <a:off x="7218120" y="1340601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6" name="Rectangle 795">
                  <a:extLst>
                    <a:ext uri="{FF2B5EF4-FFF2-40B4-BE49-F238E27FC236}">
                      <a16:creationId xmlns:a16="http://schemas.microsoft.com/office/drawing/2014/main" id="{EBB162CD-7C6C-FE44-A3A0-B92DDA52B078}"/>
                    </a:ext>
                  </a:extLst>
                </p:cNvPr>
                <p:cNvSpPr/>
                <p:nvPr/>
              </p:nvSpPr>
              <p:spPr>
                <a:xfrm>
                  <a:off x="7218120" y="1177109"/>
                  <a:ext cx="422653" cy="132692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</a:rPr>
                    <a:t>TLB</a:t>
                  </a:r>
                </a:p>
              </p:txBody>
            </p:sp>
            <p:sp>
              <p:nvSpPr>
                <p:cNvPr id="797" name="Rectangle 796">
                  <a:extLst>
                    <a:ext uri="{FF2B5EF4-FFF2-40B4-BE49-F238E27FC236}">
                      <a16:creationId xmlns:a16="http://schemas.microsoft.com/office/drawing/2014/main" id="{AE0CEB80-4445-E24F-8B72-99869F26C57C}"/>
                    </a:ext>
                  </a:extLst>
                </p:cNvPr>
                <p:cNvSpPr/>
                <p:nvPr/>
              </p:nvSpPr>
              <p:spPr>
                <a:xfrm>
                  <a:off x="7218120" y="898726"/>
                  <a:ext cx="422653" cy="27441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MC</a:t>
                  </a:r>
                </a:p>
              </p:txBody>
            </p:sp>
            <p:sp>
              <p:nvSpPr>
                <p:cNvPr id="798" name="Rectangle 797">
                  <a:extLst>
                    <a:ext uri="{FF2B5EF4-FFF2-40B4-BE49-F238E27FC236}">
                      <a16:creationId xmlns:a16="http://schemas.microsoft.com/office/drawing/2014/main" id="{F17B2216-8787-E846-8935-A8072C7C95C4}"/>
                    </a:ext>
                  </a:extLst>
                </p:cNvPr>
                <p:cNvSpPr/>
                <p:nvPr/>
              </p:nvSpPr>
              <p:spPr>
                <a:xfrm>
                  <a:off x="7218120" y="1832392"/>
                  <a:ext cx="422653" cy="132692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</a:rPr>
                    <a:t>TLB</a:t>
                  </a:r>
                </a:p>
              </p:txBody>
            </p:sp>
            <p:sp>
              <p:nvSpPr>
                <p:cNvPr id="799" name="Rectangle 798">
                  <a:extLst>
                    <a:ext uri="{FF2B5EF4-FFF2-40B4-BE49-F238E27FC236}">
                      <a16:creationId xmlns:a16="http://schemas.microsoft.com/office/drawing/2014/main" id="{0096D158-98FF-EB4E-8528-FD3FAF63E58C}"/>
                    </a:ext>
                  </a:extLst>
                </p:cNvPr>
                <p:cNvSpPr/>
                <p:nvPr/>
              </p:nvSpPr>
              <p:spPr>
                <a:xfrm>
                  <a:off x="7218120" y="1954138"/>
                  <a:ext cx="422653" cy="27441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MC</a:t>
                  </a:r>
                </a:p>
              </p:txBody>
            </p:sp>
            <p:sp>
              <p:nvSpPr>
                <p:cNvPr id="800" name="Rectangle 799">
                  <a:extLst>
                    <a:ext uri="{FF2B5EF4-FFF2-40B4-BE49-F238E27FC236}">
                      <a16:creationId xmlns:a16="http://schemas.microsoft.com/office/drawing/2014/main" id="{557D7AAD-25C5-8E45-A9D0-58AA2783481E}"/>
                    </a:ext>
                  </a:extLst>
                </p:cNvPr>
                <p:cNvSpPr/>
                <p:nvPr/>
              </p:nvSpPr>
              <p:spPr>
                <a:xfrm>
                  <a:off x="7218120" y="1468406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1" name="Rectangle 800">
                  <a:extLst>
                    <a:ext uri="{FF2B5EF4-FFF2-40B4-BE49-F238E27FC236}">
                      <a16:creationId xmlns:a16="http://schemas.microsoft.com/office/drawing/2014/main" id="{B5722FF2-1AB7-2E48-BEBA-5C64C488629B}"/>
                    </a:ext>
                  </a:extLst>
                </p:cNvPr>
                <p:cNvSpPr/>
                <p:nvPr/>
              </p:nvSpPr>
              <p:spPr>
                <a:xfrm>
                  <a:off x="7218120" y="1590098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2" name="Rectangle 801">
                  <a:extLst>
                    <a:ext uri="{FF2B5EF4-FFF2-40B4-BE49-F238E27FC236}">
                      <a16:creationId xmlns:a16="http://schemas.microsoft.com/office/drawing/2014/main" id="{3A0D6B51-84BF-4E4E-BB93-7536A548A5DA}"/>
                    </a:ext>
                  </a:extLst>
                </p:cNvPr>
                <p:cNvSpPr/>
                <p:nvPr/>
              </p:nvSpPr>
              <p:spPr>
                <a:xfrm>
                  <a:off x="7218120" y="1708378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3" name="Rectangle 802">
                  <a:extLst>
                    <a:ext uri="{FF2B5EF4-FFF2-40B4-BE49-F238E27FC236}">
                      <a16:creationId xmlns:a16="http://schemas.microsoft.com/office/drawing/2014/main" id="{431105C4-E57E-9446-AD1C-55DFA0E753D2}"/>
                    </a:ext>
                  </a:extLst>
                </p:cNvPr>
                <p:cNvSpPr/>
                <p:nvPr/>
              </p:nvSpPr>
              <p:spPr>
                <a:xfrm>
                  <a:off x="7706662" y="895314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4" name="Rectangle 803">
                  <a:extLst>
                    <a:ext uri="{FF2B5EF4-FFF2-40B4-BE49-F238E27FC236}">
                      <a16:creationId xmlns:a16="http://schemas.microsoft.com/office/drawing/2014/main" id="{0A9E38A8-A4DF-5943-A117-DDED76211087}"/>
                    </a:ext>
                  </a:extLst>
                </p:cNvPr>
                <p:cNvSpPr/>
                <p:nvPr/>
              </p:nvSpPr>
              <p:spPr>
                <a:xfrm>
                  <a:off x="7706662" y="1006770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5" name="Rectangle 804">
                  <a:extLst>
                    <a:ext uri="{FF2B5EF4-FFF2-40B4-BE49-F238E27FC236}">
                      <a16:creationId xmlns:a16="http://schemas.microsoft.com/office/drawing/2014/main" id="{23EEEC65-4CFD-B04F-8200-9B28EDF7412C}"/>
                    </a:ext>
                  </a:extLst>
                </p:cNvPr>
                <p:cNvSpPr/>
                <p:nvPr/>
              </p:nvSpPr>
              <p:spPr>
                <a:xfrm>
                  <a:off x="7706662" y="1121638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6" name="Rectangle 805">
                  <a:extLst>
                    <a:ext uri="{FF2B5EF4-FFF2-40B4-BE49-F238E27FC236}">
                      <a16:creationId xmlns:a16="http://schemas.microsoft.com/office/drawing/2014/main" id="{40F9C348-DA97-3142-8829-3492BDBC7244}"/>
                    </a:ext>
                  </a:extLst>
                </p:cNvPr>
                <p:cNvSpPr/>
                <p:nvPr/>
              </p:nvSpPr>
              <p:spPr>
                <a:xfrm>
                  <a:off x="7706662" y="1233094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7" name="Rectangle 806">
                  <a:extLst>
                    <a:ext uri="{FF2B5EF4-FFF2-40B4-BE49-F238E27FC236}">
                      <a16:creationId xmlns:a16="http://schemas.microsoft.com/office/drawing/2014/main" id="{A6000CC8-15CC-5F43-AA7C-DABFE877D1E3}"/>
                    </a:ext>
                  </a:extLst>
                </p:cNvPr>
                <p:cNvSpPr/>
                <p:nvPr/>
              </p:nvSpPr>
              <p:spPr>
                <a:xfrm>
                  <a:off x="7706662" y="1346086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8" name="Rectangle 807">
                  <a:extLst>
                    <a:ext uri="{FF2B5EF4-FFF2-40B4-BE49-F238E27FC236}">
                      <a16:creationId xmlns:a16="http://schemas.microsoft.com/office/drawing/2014/main" id="{1AB586B7-0C6C-B24F-B303-884D7DA9BA96}"/>
                    </a:ext>
                  </a:extLst>
                </p:cNvPr>
                <p:cNvSpPr/>
                <p:nvPr/>
              </p:nvSpPr>
              <p:spPr>
                <a:xfrm>
                  <a:off x="7706662" y="1457542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9" name="Rectangle 808">
                  <a:extLst>
                    <a:ext uri="{FF2B5EF4-FFF2-40B4-BE49-F238E27FC236}">
                      <a16:creationId xmlns:a16="http://schemas.microsoft.com/office/drawing/2014/main" id="{BFFBE6DA-5C1D-A74E-9267-BA4BD87B5F75}"/>
                    </a:ext>
                  </a:extLst>
                </p:cNvPr>
                <p:cNvSpPr/>
                <p:nvPr/>
              </p:nvSpPr>
              <p:spPr>
                <a:xfrm>
                  <a:off x="7706662" y="1572410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0" name="Rectangle 809">
                  <a:extLst>
                    <a:ext uri="{FF2B5EF4-FFF2-40B4-BE49-F238E27FC236}">
                      <a16:creationId xmlns:a16="http://schemas.microsoft.com/office/drawing/2014/main" id="{259E6BC5-67EB-E34D-9E53-A8686908A0BA}"/>
                    </a:ext>
                  </a:extLst>
                </p:cNvPr>
                <p:cNvSpPr/>
                <p:nvPr/>
              </p:nvSpPr>
              <p:spPr>
                <a:xfrm>
                  <a:off x="7706662" y="1683866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1" name="Rectangle 810">
                  <a:extLst>
                    <a:ext uri="{FF2B5EF4-FFF2-40B4-BE49-F238E27FC236}">
                      <a16:creationId xmlns:a16="http://schemas.microsoft.com/office/drawing/2014/main" id="{2118F80A-CDE2-5644-9A97-4F9A19EF80D0}"/>
                    </a:ext>
                  </a:extLst>
                </p:cNvPr>
                <p:cNvSpPr/>
                <p:nvPr/>
              </p:nvSpPr>
              <p:spPr>
                <a:xfrm>
                  <a:off x="7706662" y="1797664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2" name="Rectangle 811">
                  <a:extLst>
                    <a:ext uri="{FF2B5EF4-FFF2-40B4-BE49-F238E27FC236}">
                      <a16:creationId xmlns:a16="http://schemas.microsoft.com/office/drawing/2014/main" id="{7E062590-5BBC-1441-B9FF-AEAFCE06E285}"/>
                    </a:ext>
                  </a:extLst>
                </p:cNvPr>
                <p:cNvSpPr/>
                <p:nvPr/>
              </p:nvSpPr>
              <p:spPr>
                <a:xfrm>
                  <a:off x="7706662" y="1909120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3" name="Rectangle 812">
                  <a:extLst>
                    <a:ext uri="{FF2B5EF4-FFF2-40B4-BE49-F238E27FC236}">
                      <a16:creationId xmlns:a16="http://schemas.microsoft.com/office/drawing/2014/main" id="{DAE22B76-CBE1-A448-BB76-A25D0014178F}"/>
                    </a:ext>
                  </a:extLst>
                </p:cNvPr>
                <p:cNvSpPr/>
                <p:nvPr/>
              </p:nvSpPr>
              <p:spPr>
                <a:xfrm>
                  <a:off x="7706662" y="2132282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4" name="Rectangle 813">
                  <a:extLst>
                    <a:ext uri="{FF2B5EF4-FFF2-40B4-BE49-F238E27FC236}">
                      <a16:creationId xmlns:a16="http://schemas.microsoft.com/office/drawing/2014/main" id="{11EB3D75-E07C-4E40-BF44-795FC3211397}"/>
                    </a:ext>
                  </a:extLst>
                </p:cNvPr>
                <p:cNvSpPr/>
                <p:nvPr/>
              </p:nvSpPr>
              <p:spPr>
                <a:xfrm>
                  <a:off x="7706662" y="2021958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74" name="Group 773">
                <a:extLst>
                  <a:ext uri="{FF2B5EF4-FFF2-40B4-BE49-F238E27FC236}">
                    <a16:creationId xmlns:a16="http://schemas.microsoft.com/office/drawing/2014/main" id="{D2C1A313-BF2E-F34B-8A64-0E3C3C30D179}"/>
                  </a:ext>
                </a:extLst>
              </p:cNvPr>
              <p:cNvGrpSpPr/>
              <p:nvPr/>
            </p:nvGrpSpPr>
            <p:grpSpPr>
              <a:xfrm flipH="1">
                <a:off x="9432971" y="910405"/>
                <a:ext cx="909825" cy="1333238"/>
                <a:chOff x="7218120" y="895314"/>
                <a:chExt cx="909825" cy="1333238"/>
              </a:xfrm>
            </p:grpSpPr>
            <p:sp>
              <p:nvSpPr>
                <p:cNvPr id="775" name="Rectangle 774">
                  <a:extLst>
                    <a:ext uri="{FF2B5EF4-FFF2-40B4-BE49-F238E27FC236}">
                      <a16:creationId xmlns:a16="http://schemas.microsoft.com/office/drawing/2014/main" id="{CE2D86C2-1CF3-EC4B-B3D0-965995A81561}"/>
                    </a:ext>
                  </a:extLst>
                </p:cNvPr>
                <p:cNvSpPr/>
                <p:nvPr/>
              </p:nvSpPr>
              <p:spPr>
                <a:xfrm>
                  <a:off x="7218120" y="1340601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6" name="Rectangle 775">
                  <a:extLst>
                    <a:ext uri="{FF2B5EF4-FFF2-40B4-BE49-F238E27FC236}">
                      <a16:creationId xmlns:a16="http://schemas.microsoft.com/office/drawing/2014/main" id="{FFD0FCFF-4A28-D14E-8062-8B972C108E03}"/>
                    </a:ext>
                  </a:extLst>
                </p:cNvPr>
                <p:cNvSpPr/>
                <p:nvPr/>
              </p:nvSpPr>
              <p:spPr>
                <a:xfrm>
                  <a:off x="7218120" y="1177109"/>
                  <a:ext cx="422653" cy="132692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</a:rPr>
                    <a:t>TLB</a:t>
                  </a:r>
                </a:p>
              </p:txBody>
            </p:sp>
            <p:sp>
              <p:nvSpPr>
                <p:cNvPr id="777" name="Rectangle 776">
                  <a:extLst>
                    <a:ext uri="{FF2B5EF4-FFF2-40B4-BE49-F238E27FC236}">
                      <a16:creationId xmlns:a16="http://schemas.microsoft.com/office/drawing/2014/main" id="{795DAF1A-A2D0-BA4E-8359-742E61FD8880}"/>
                    </a:ext>
                  </a:extLst>
                </p:cNvPr>
                <p:cNvSpPr/>
                <p:nvPr/>
              </p:nvSpPr>
              <p:spPr>
                <a:xfrm>
                  <a:off x="7218120" y="898726"/>
                  <a:ext cx="422653" cy="27441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MC</a:t>
                  </a:r>
                </a:p>
              </p:txBody>
            </p:sp>
            <p:sp>
              <p:nvSpPr>
                <p:cNvPr id="778" name="Rectangle 777">
                  <a:extLst>
                    <a:ext uri="{FF2B5EF4-FFF2-40B4-BE49-F238E27FC236}">
                      <a16:creationId xmlns:a16="http://schemas.microsoft.com/office/drawing/2014/main" id="{6963D2B3-3450-9E41-A92A-FA164921D51A}"/>
                    </a:ext>
                  </a:extLst>
                </p:cNvPr>
                <p:cNvSpPr/>
                <p:nvPr/>
              </p:nvSpPr>
              <p:spPr>
                <a:xfrm>
                  <a:off x="7218120" y="1829217"/>
                  <a:ext cx="422653" cy="132692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</a:rPr>
                    <a:t>TLB</a:t>
                  </a:r>
                </a:p>
              </p:txBody>
            </p:sp>
            <p:sp>
              <p:nvSpPr>
                <p:cNvPr id="779" name="Rectangle 778">
                  <a:extLst>
                    <a:ext uri="{FF2B5EF4-FFF2-40B4-BE49-F238E27FC236}">
                      <a16:creationId xmlns:a16="http://schemas.microsoft.com/office/drawing/2014/main" id="{013C31FD-784A-194A-8878-696F95298C1C}"/>
                    </a:ext>
                  </a:extLst>
                </p:cNvPr>
                <p:cNvSpPr/>
                <p:nvPr/>
              </p:nvSpPr>
              <p:spPr>
                <a:xfrm>
                  <a:off x="7218120" y="1954138"/>
                  <a:ext cx="422653" cy="27441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MC</a:t>
                  </a:r>
                </a:p>
              </p:txBody>
            </p:sp>
            <p:sp>
              <p:nvSpPr>
                <p:cNvPr id="780" name="Rectangle 779">
                  <a:extLst>
                    <a:ext uri="{FF2B5EF4-FFF2-40B4-BE49-F238E27FC236}">
                      <a16:creationId xmlns:a16="http://schemas.microsoft.com/office/drawing/2014/main" id="{F50ADDD9-8EAE-694A-8687-0076BF272E2D}"/>
                    </a:ext>
                  </a:extLst>
                </p:cNvPr>
                <p:cNvSpPr/>
                <p:nvPr/>
              </p:nvSpPr>
              <p:spPr>
                <a:xfrm>
                  <a:off x="7218120" y="1468406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1" name="Rectangle 780">
                  <a:extLst>
                    <a:ext uri="{FF2B5EF4-FFF2-40B4-BE49-F238E27FC236}">
                      <a16:creationId xmlns:a16="http://schemas.microsoft.com/office/drawing/2014/main" id="{6BDC4ECF-C6F1-FB43-8085-5A0E82FA4F1F}"/>
                    </a:ext>
                  </a:extLst>
                </p:cNvPr>
                <p:cNvSpPr/>
                <p:nvPr/>
              </p:nvSpPr>
              <p:spPr>
                <a:xfrm>
                  <a:off x="7218120" y="1590098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2" name="Rectangle 781">
                  <a:extLst>
                    <a:ext uri="{FF2B5EF4-FFF2-40B4-BE49-F238E27FC236}">
                      <a16:creationId xmlns:a16="http://schemas.microsoft.com/office/drawing/2014/main" id="{48418FF5-CB85-0548-AC4F-67B85927356B}"/>
                    </a:ext>
                  </a:extLst>
                </p:cNvPr>
                <p:cNvSpPr/>
                <p:nvPr/>
              </p:nvSpPr>
              <p:spPr>
                <a:xfrm>
                  <a:off x="7218120" y="1708378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3" name="Rectangle 782">
                  <a:extLst>
                    <a:ext uri="{FF2B5EF4-FFF2-40B4-BE49-F238E27FC236}">
                      <a16:creationId xmlns:a16="http://schemas.microsoft.com/office/drawing/2014/main" id="{6E8553E5-DD71-0947-BE47-7797340F77F7}"/>
                    </a:ext>
                  </a:extLst>
                </p:cNvPr>
                <p:cNvSpPr/>
                <p:nvPr/>
              </p:nvSpPr>
              <p:spPr>
                <a:xfrm>
                  <a:off x="7706662" y="895314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4" name="Rectangle 783">
                  <a:extLst>
                    <a:ext uri="{FF2B5EF4-FFF2-40B4-BE49-F238E27FC236}">
                      <a16:creationId xmlns:a16="http://schemas.microsoft.com/office/drawing/2014/main" id="{A1DDD223-40DD-E142-A723-35C56186328D}"/>
                    </a:ext>
                  </a:extLst>
                </p:cNvPr>
                <p:cNvSpPr/>
                <p:nvPr/>
              </p:nvSpPr>
              <p:spPr>
                <a:xfrm>
                  <a:off x="7706662" y="1006770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5" name="Rectangle 784">
                  <a:extLst>
                    <a:ext uri="{FF2B5EF4-FFF2-40B4-BE49-F238E27FC236}">
                      <a16:creationId xmlns:a16="http://schemas.microsoft.com/office/drawing/2014/main" id="{E0FEFBDE-3EB3-CB4B-9275-10DDAC06338E}"/>
                    </a:ext>
                  </a:extLst>
                </p:cNvPr>
                <p:cNvSpPr/>
                <p:nvPr/>
              </p:nvSpPr>
              <p:spPr>
                <a:xfrm>
                  <a:off x="7706662" y="1121638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6" name="Rectangle 785">
                  <a:extLst>
                    <a:ext uri="{FF2B5EF4-FFF2-40B4-BE49-F238E27FC236}">
                      <a16:creationId xmlns:a16="http://schemas.microsoft.com/office/drawing/2014/main" id="{BA3F3F42-832C-A942-9BF6-541CDE67FEE5}"/>
                    </a:ext>
                  </a:extLst>
                </p:cNvPr>
                <p:cNvSpPr/>
                <p:nvPr/>
              </p:nvSpPr>
              <p:spPr>
                <a:xfrm>
                  <a:off x="7706662" y="1233094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7" name="Rectangle 786">
                  <a:extLst>
                    <a:ext uri="{FF2B5EF4-FFF2-40B4-BE49-F238E27FC236}">
                      <a16:creationId xmlns:a16="http://schemas.microsoft.com/office/drawing/2014/main" id="{E08ABC48-BA9E-EF46-BC44-B8AB9650876D}"/>
                    </a:ext>
                  </a:extLst>
                </p:cNvPr>
                <p:cNvSpPr/>
                <p:nvPr/>
              </p:nvSpPr>
              <p:spPr>
                <a:xfrm>
                  <a:off x="7706662" y="1346086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8" name="Rectangle 787">
                  <a:extLst>
                    <a:ext uri="{FF2B5EF4-FFF2-40B4-BE49-F238E27FC236}">
                      <a16:creationId xmlns:a16="http://schemas.microsoft.com/office/drawing/2014/main" id="{8ACFD5C6-36D6-7F43-8E78-564598D889DD}"/>
                    </a:ext>
                  </a:extLst>
                </p:cNvPr>
                <p:cNvSpPr/>
                <p:nvPr/>
              </p:nvSpPr>
              <p:spPr>
                <a:xfrm>
                  <a:off x="7706662" y="1457542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9" name="Rectangle 788">
                  <a:extLst>
                    <a:ext uri="{FF2B5EF4-FFF2-40B4-BE49-F238E27FC236}">
                      <a16:creationId xmlns:a16="http://schemas.microsoft.com/office/drawing/2014/main" id="{44FE67D7-36DC-4341-816A-A7A879CD3725}"/>
                    </a:ext>
                  </a:extLst>
                </p:cNvPr>
                <p:cNvSpPr/>
                <p:nvPr/>
              </p:nvSpPr>
              <p:spPr>
                <a:xfrm>
                  <a:off x="7706662" y="1572410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0" name="Rectangle 789">
                  <a:extLst>
                    <a:ext uri="{FF2B5EF4-FFF2-40B4-BE49-F238E27FC236}">
                      <a16:creationId xmlns:a16="http://schemas.microsoft.com/office/drawing/2014/main" id="{6424D596-DC42-6244-B9BC-90F38E89D35B}"/>
                    </a:ext>
                  </a:extLst>
                </p:cNvPr>
                <p:cNvSpPr/>
                <p:nvPr/>
              </p:nvSpPr>
              <p:spPr>
                <a:xfrm>
                  <a:off x="7706662" y="1683866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1" name="Rectangle 790">
                  <a:extLst>
                    <a:ext uri="{FF2B5EF4-FFF2-40B4-BE49-F238E27FC236}">
                      <a16:creationId xmlns:a16="http://schemas.microsoft.com/office/drawing/2014/main" id="{4A1B37A7-E207-644B-A3A9-43003350ABD6}"/>
                    </a:ext>
                  </a:extLst>
                </p:cNvPr>
                <p:cNvSpPr/>
                <p:nvPr/>
              </p:nvSpPr>
              <p:spPr>
                <a:xfrm>
                  <a:off x="7706662" y="1797664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2" name="Rectangle 791">
                  <a:extLst>
                    <a:ext uri="{FF2B5EF4-FFF2-40B4-BE49-F238E27FC236}">
                      <a16:creationId xmlns:a16="http://schemas.microsoft.com/office/drawing/2014/main" id="{0A7DC72F-8312-ED46-B90C-CF48EE6582D5}"/>
                    </a:ext>
                  </a:extLst>
                </p:cNvPr>
                <p:cNvSpPr/>
                <p:nvPr/>
              </p:nvSpPr>
              <p:spPr>
                <a:xfrm>
                  <a:off x="7706662" y="1909120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3" name="Rectangle 792">
                  <a:extLst>
                    <a:ext uri="{FF2B5EF4-FFF2-40B4-BE49-F238E27FC236}">
                      <a16:creationId xmlns:a16="http://schemas.microsoft.com/office/drawing/2014/main" id="{6A7F229A-8270-BC46-A5C6-EB84A7D3389C}"/>
                    </a:ext>
                  </a:extLst>
                </p:cNvPr>
                <p:cNvSpPr/>
                <p:nvPr/>
              </p:nvSpPr>
              <p:spPr>
                <a:xfrm>
                  <a:off x="7706662" y="2132282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4" name="Rectangle 793">
                  <a:extLst>
                    <a:ext uri="{FF2B5EF4-FFF2-40B4-BE49-F238E27FC236}">
                      <a16:creationId xmlns:a16="http://schemas.microsoft.com/office/drawing/2014/main" id="{FA65632A-129D-6C45-815E-45CDD446CBD9}"/>
                    </a:ext>
                  </a:extLst>
                </p:cNvPr>
                <p:cNvSpPr/>
                <p:nvPr/>
              </p:nvSpPr>
              <p:spPr>
                <a:xfrm>
                  <a:off x="7706662" y="2021958"/>
                  <a:ext cx="421283" cy="9417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acc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62867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184</Words>
  <Application>Microsoft Macintosh PowerPoint</Application>
  <PresentationFormat>Widescreen</PresentationFormat>
  <Paragraphs>190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</cp:revision>
  <dcterms:created xsi:type="dcterms:W3CDTF">2018-07-23T15:08:15Z</dcterms:created>
  <dcterms:modified xsi:type="dcterms:W3CDTF">2018-11-26T09:54:21Z</dcterms:modified>
</cp:coreProperties>
</file>