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9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2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1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9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2E67-B709-4FFE-9381-E1B11E06B7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0B71-DE35-44D1-827C-58DE471A05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41" y="1387423"/>
            <a:ext cx="7079995" cy="535736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24750" y="432620"/>
            <a:ext cx="458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DIAGRAMA DE DESPLIEGUE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36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824750" y="432620"/>
            <a:ext cx="560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DIAGRAMA </a:t>
            </a:r>
            <a:r>
              <a:rPr lang="es-CO" sz="2400" dirty="0" smtClean="0"/>
              <a:t> PROPUESTA TECNOLOGICA</a:t>
            </a:r>
            <a:endParaRPr lang="en-US" sz="2400" dirty="0"/>
          </a:p>
        </p:txBody>
      </p:sp>
      <p:sp>
        <p:nvSpPr>
          <p:cNvPr id="3" name="Rectángulo 2"/>
          <p:cNvSpPr/>
          <p:nvPr/>
        </p:nvSpPr>
        <p:spPr>
          <a:xfrm>
            <a:off x="843931" y="2681912"/>
            <a:ext cx="2074607" cy="286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1025830" y="3011292"/>
            <a:ext cx="1710813" cy="78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Administración de Usuarios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025829" y="4112506"/>
            <a:ext cx="1710813" cy="78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Ordenes de despacho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152415" y="2037900"/>
            <a:ext cx="14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MÓDULOS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67" y="3576889"/>
            <a:ext cx="1123950" cy="94297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015441" y="3091262"/>
            <a:ext cx="2074607" cy="175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6197337" y="3569272"/>
            <a:ext cx="1710813" cy="87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Web Server</a:t>
            </a:r>
          </a:p>
          <a:p>
            <a:pPr algn="ctr"/>
            <a:r>
              <a:rPr lang="es-CO" dirty="0" err="1" smtClean="0"/>
              <a:t>Aspx</a:t>
            </a:r>
            <a:r>
              <a:rPr lang="es-CO" dirty="0" smtClean="0"/>
              <a:t> </a:t>
            </a:r>
            <a:r>
              <a:rPr lang="es-CO" dirty="0" err="1" smtClean="0"/>
              <a:t>pages</a:t>
            </a:r>
            <a:endParaRPr lang="en-US" dirty="0"/>
          </a:p>
        </p:txBody>
      </p:sp>
      <p:sp>
        <p:nvSpPr>
          <p:cNvPr id="18" name="Flecha derecha 17"/>
          <p:cNvSpPr/>
          <p:nvPr/>
        </p:nvSpPr>
        <p:spPr>
          <a:xfrm>
            <a:off x="2918538" y="3962563"/>
            <a:ext cx="657229" cy="14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izquierda y derecha 18"/>
          <p:cNvSpPr/>
          <p:nvPr/>
        </p:nvSpPr>
        <p:spPr>
          <a:xfrm>
            <a:off x="4641680" y="3962563"/>
            <a:ext cx="1329524" cy="1499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500391" y="2571953"/>
            <a:ext cx="2074607" cy="245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sco magnético 20"/>
          <p:cNvSpPr/>
          <p:nvPr/>
        </p:nvSpPr>
        <p:spPr>
          <a:xfrm>
            <a:off x="9801132" y="2723698"/>
            <a:ext cx="1537427" cy="10741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/>
          <p:cNvSpPr txBox="1"/>
          <p:nvPr/>
        </p:nvSpPr>
        <p:spPr>
          <a:xfrm>
            <a:off x="9801133" y="3168886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714438" y="4017540"/>
            <a:ext cx="1710813" cy="78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Inventarios</a:t>
            </a:r>
          </a:p>
          <a:p>
            <a:pPr algn="ctr"/>
            <a:r>
              <a:rPr lang="es-CO" dirty="0" smtClean="0"/>
              <a:t>Usuarios</a:t>
            </a:r>
            <a:endParaRPr lang="en-US" dirty="0"/>
          </a:p>
        </p:txBody>
      </p:sp>
      <p:sp>
        <p:nvSpPr>
          <p:cNvPr id="24" name="Flecha izquierda y derecha 23"/>
          <p:cNvSpPr/>
          <p:nvPr/>
        </p:nvSpPr>
        <p:spPr>
          <a:xfrm>
            <a:off x="8134285" y="3797871"/>
            <a:ext cx="1329524" cy="1499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/>
          <p:cNvSpPr txBox="1"/>
          <p:nvPr/>
        </p:nvSpPr>
        <p:spPr>
          <a:xfrm>
            <a:off x="6186203" y="2043800"/>
            <a:ext cx="19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SERVIDOR WEB</a:t>
            </a:r>
            <a:endParaRPr lang="en-U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510499" y="1962960"/>
            <a:ext cx="21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SERVIDOR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0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824750" y="432620"/>
            <a:ext cx="560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DIAGRAMA </a:t>
            </a:r>
            <a:r>
              <a:rPr lang="es-CO" sz="2400" dirty="0" smtClean="0"/>
              <a:t> PROPUESTA TECNOLOGICA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972830" y="1072700"/>
            <a:ext cx="254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ESQUEMA MVC</a:t>
            </a:r>
            <a:endParaRPr lang="en-U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382" y="2706981"/>
            <a:ext cx="700088" cy="71226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90453" y="4522828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Envía</a:t>
            </a:r>
            <a:endParaRPr lang="en-US" dirty="0"/>
          </a:p>
        </p:txBody>
      </p:sp>
      <p:sp>
        <p:nvSpPr>
          <p:cNvPr id="9" name="Flecha abajo 8"/>
          <p:cNvSpPr/>
          <p:nvPr/>
        </p:nvSpPr>
        <p:spPr>
          <a:xfrm>
            <a:off x="5075382" y="3537466"/>
            <a:ext cx="436411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5775470" y="2651784"/>
            <a:ext cx="262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Usuario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4597386" y="4490330"/>
            <a:ext cx="1554480" cy="9347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/>
          <p:cNvSpPr txBox="1"/>
          <p:nvPr/>
        </p:nvSpPr>
        <p:spPr>
          <a:xfrm>
            <a:off x="4724400" y="473813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Controlador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1684237" y="2503851"/>
            <a:ext cx="1554480" cy="9347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2084409" y="2786545"/>
            <a:ext cx="81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Vista</a:t>
            </a:r>
            <a:endParaRPr lang="en-US" dirty="0"/>
          </a:p>
        </p:txBody>
      </p:sp>
      <p:sp>
        <p:nvSpPr>
          <p:cNvPr id="17" name="Flecha derecha 16"/>
          <p:cNvSpPr/>
          <p:nvPr/>
        </p:nvSpPr>
        <p:spPr>
          <a:xfrm>
            <a:off x="3395707" y="2836450"/>
            <a:ext cx="1485683" cy="439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oblada hacia arriba 22"/>
          <p:cNvSpPr/>
          <p:nvPr/>
        </p:nvSpPr>
        <p:spPr>
          <a:xfrm rot="10800000" flipV="1">
            <a:off x="2255958" y="4194017"/>
            <a:ext cx="1882590" cy="83062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2084409" y="5390048"/>
            <a:ext cx="220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Procesa y envía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8575040" y="4512435"/>
            <a:ext cx="1554480" cy="934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/>
          <p:cNvSpPr txBox="1"/>
          <p:nvPr/>
        </p:nvSpPr>
        <p:spPr>
          <a:xfrm>
            <a:off x="8783991" y="4726895"/>
            <a:ext cx="11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Modelo</a:t>
            </a:r>
            <a:endParaRPr lang="en-U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750546" y="3893525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Solicitud</a:t>
            </a:r>
            <a:endParaRPr lang="en-U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279863" y="5178520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Invoca</a:t>
            </a:r>
            <a:endParaRPr lang="en-US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70" y="2203037"/>
            <a:ext cx="1123950" cy="1266825"/>
          </a:xfrm>
          <a:prstGeom prst="rect">
            <a:avLst/>
          </a:prstGeom>
        </p:spPr>
      </p:pic>
      <p:sp>
        <p:nvSpPr>
          <p:cNvPr id="32" name="Flecha arriba y abajo 31"/>
          <p:cNvSpPr/>
          <p:nvPr/>
        </p:nvSpPr>
        <p:spPr>
          <a:xfrm>
            <a:off x="9074181" y="3419244"/>
            <a:ext cx="401321" cy="10204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echa izquierda y derecha 32"/>
          <p:cNvSpPr/>
          <p:nvPr/>
        </p:nvSpPr>
        <p:spPr>
          <a:xfrm>
            <a:off x="6355066" y="4826000"/>
            <a:ext cx="2144771" cy="386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9567545" y="3478292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Envía</a:t>
            </a:r>
            <a:endParaRPr lang="en-U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282373" y="3913702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Solicita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97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Rocha</dc:creator>
  <cp:lastModifiedBy>Javier Rocha</cp:lastModifiedBy>
  <cp:revision>7</cp:revision>
  <dcterms:created xsi:type="dcterms:W3CDTF">2019-07-13T04:06:48Z</dcterms:created>
  <dcterms:modified xsi:type="dcterms:W3CDTF">2019-07-13T04:47:08Z</dcterms:modified>
</cp:coreProperties>
</file>