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F7D2-7CBE-3B99-D904-9421C7644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CDDEC-95BB-6B92-7434-CAD067443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5759-86A4-A311-720B-3BA2618C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E769-5028-94CD-F1BC-DD110C5F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3300-1121-6B76-6D8E-957B045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799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19C5-09CB-DF16-A663-71B6A9F7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9E028-F2C5-DA5A-DB48-CBC0803D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FB35-D5DD-5218-2DFB-F0B2A6ED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551F-7E13-DB34-D987-4D3BB3E2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8263E-C6CB-45FE-E099-B0A2827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319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B7B66-72FE-889D-E84B-21080A3CD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C9E3-3B2D-4301-B3F7-62ACB082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4C6F-C61E-2B69-26D7-325142D7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CC11-5CA3-6E12-42AD-167AA82F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8C14-849A-9E18-E572-0053D01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285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626-1C7F-9728-B07F-CCD7EE63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C0F4-AD86-3482-C8E3-62BE6C908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96C3-232E-8D05-AB6C-4CBC2E6D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9572-A6A8-782B-1CEE-1297BBC8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2B43-2DDD-BCAD-92A8-09A763C9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479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8172-02EF-EAC1-D92B-EA33FDDE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0E233-F99E-EB4A-C9A6-B8BFBD63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ADAB-E672-8942-54A0-97D6A7B2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49CF-C2C8-6A0F-9423-6F772D48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30E5-417A-0DD5-2264-F52CD7EC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640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3A9-AE99-EC93-32DB-70591B4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A1CC-6BEF-3320-74B2-3D6F31F2A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D2D7-8816-A917-6EBE-54F420D48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AD217-6120-B3D1-6B2E-5EF50E2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9ABB-7506-F6B8-F0E2-E4073FDC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8165-D620-491C-EF24-DB51CB6C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6154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7368-FB77-6FE3-EA42-FED6DBA7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8617-7879-1812-C499-6F371A0D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AA24A-ACFB-62AE-E784-1946FEB8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62D65-1BAE-89F8-41D0-623CEF8C1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8EA40-FEAB-747F-AFE4-BFE09B786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AD0CA-7FDA-19B4-56FD-E210D124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CC0E6-C32B-0B82-25B0-E15A60DD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124B6-06C1-70FA-9717-3F8C82A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644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FBF6-E844-38C0-BE1D-68D4098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250E6-EE2F-5195-752E-717C3D6C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A07CE-85FC-2FF7-87E7-2FB2972B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4FEB4-FD11-0CEE-3C04-9A8E94E0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187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87515-9775-9EF3-649B-01E78921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B3E35-0D56-5763-18A9-6DB02FD5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A71FD-B249-9A05-ED33-1F3E5013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354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AA0-2615-0C7A-43C9-2013F58D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F6FB-991C-1BA3-FE97-CD0ED0C9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842FC-798D-76C3-445F-4688DA503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BCC4-68CC-7B96-B774-5839B630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CD34-4738-4AA5-4744-1AB1FE32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FD945-F6F2-58B1-9D42-DC3C8E08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153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2CB2-9841-BF73-3B40-61B4F030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9E53A-3C46-4663-D22C-83AEDD03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15F2-AE50-B445-5C81-80EA1F70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31A8-8A23-0956-B257-DE1D4D22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BA01-523F-3C35-09F0-EFA31A45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0B13-0206-BCCD-3625-603FB02D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566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7044-63DC-198E-7261-78D1E08F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C2D9D-D8FA-FE26-CC5D-B6F04F5C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73D67-FC91-B54C-A4EC-CDA1D9695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BDC6-D218-F141-9749-223658C8B3BA}" type="datetimeFigureOut">
              <a:rPr lang="en-MX" smtClean="0"/>
              <a:t>28/12/22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2434-906F-C7FD-2C6F-455F548FD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1B43-3D80-CC66-020B-3742B784F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F818-9B9B-9843-82D2-54765636085B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228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4EB9D54-D13E-4EC5-69F4-1AE4C3533835}"/>
              </a:ext>
            </a:extLst>
          </p:cNvPr>
          <p:cNvGrpSpPr/>
          <p:nvPr/>
        </p:nvGrpSpPr>
        <p:grpSpPr>
          <a:xfrm>
            <a:off x="1178952" y="337876"/>
            <a:ext cx="5688119" cy="3146822"/>
            <a:chOff x="598381" y="613648"/>
            <a:chExt cx="5688119" cy="3146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EF7BFC-BEE0-7853-ABB7-243AD2443CDF}"/>
                </a:ext>
              </a:extLst>
            </p:cNvPr>
            <p:cNvSpPr/>
            <p:nvPr/>
          </p:nvSpPr>
          <p:spPr>
            <a:xfrm>
              <a:off x="598381" y="937260"/>
              <a:ext cx="5688119" cy="28232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00F246-5A27-44AD-0D65-5684C2EAFD20}"/>
                </a:ext>
              </a:extLst>
            </p:cNvPr>
            <p:cNvSpPr/>
            <p:nvPr/>
          </p:nvSpPr>
          <p:spPr>
            <a:xfrm>
              <a:off x="701251" y="1028700"/>
              <a:ext cx="5451338" cy="263851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DE480B-8F01-13CE-5427-131FCB899EEA}"/>
                </a:ext>
              </a:extLst>
            </p:cNvPr>
            <p:cNvSpPr txBox="1"/>
            <p:nvPr/>
          </p:nvSpPr>
          <p:spPr>
            <a:xfrm>
              <a:off x="781261" y="613648"/>
              <a:ext cx="212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400" dirty="0"/>
                <a:t>SAP Fiori Launchpad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F9803D-6281-5C76-45BE-F9A225938679}"/>
                </a:ext>
              </a:extLst>
            </p:cNvPr>
            <p:cNvSpPr txBox="1"/>
            <p:nvPr/>
          </p:nvSpPr>
          <p:spPr>
            <a:xfrm>
              <a:off x="781260" y="1004054"/>
              <a:ext cx="1790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400" dirty="0"/>
                <a:t>SAP Fiori Header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AEC8F8-D6DE-9F73-726D-D12B70A87999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6733160" y="881408"/>
            <a:ext cx="1311201" cy="3446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1A6B175-20C0-1CB3-A0EF-ACB98027637C}"/>
              </a:ext>
            </a:extLst>
          </p:cNvPr>
          <p:cNvSpPr/>
          <p:nvPr/>
        </p:nvSpPr>
        <p:spPr>
          <a:xfrm>
            <a:off x="8558076" y="4920342"/>
            <a:ext cx="1727200" cy="986972"/>
          </a:xfrm>
          <a:prstGeom prst="rect">
            <a:avLst/>
          </a:prstGeom>
          <a:solidFill>
            <a:srgbClr val="D883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dirty="0"/>
              <a:t>HTTP GET Response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3FB6C0-E45B-D391-942C-90696A6EDD04}"/>
              </a:ext>
            </a:extLst>
          </p:cNvPr>
          <p:cNvGrpSpPr/>
          <p:nvPr/>
        </p:nvGrpSpPr>
        <p:grpSpPr>
          <a:xfrm>
            <a:off x="8044361" y="651022"/>
            <a:ext cx="2754630" cy="3421933"/>
            <a:chOff x="7463790" y="613648"/>
            <a:chExt cx="2754630" cy="34219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648699-838C-E415-9779-29FE12BC1F82}"/>
                </a:ext>
              </a:extLst>
            </p:cNvPr>
            <p:cNvSpPr/>
            <p:nvPr/>
          </p:nvSpPr>
          <p:spPr>
            <a:xfrm>
              <a:off x="7463790" y="613648"/>
              <a:ext cx="2754630" cy="21638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DEC135-D3CC-FF6F-C808-B96BA416FA2D}"/>
                </a:ext>
              </a:extLst>
            </p:cNvPr>
            <p:cNvSpPr txBox="1"/>
            <p:nvPr/>
          </p:nvSpPr>
          <p:spPr>
            <a:xfrm>
              <a:off x="7463790" y="659368"/>
              <a:ext cx="167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b="1" dirty="0"/>
                <a:t>SAP Fiori Plugin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4800BF-F735-7738-F2A4-E8436FE19CAB}"/>
                </a:ext>
              </a:extLst>
            </p:cNvPr>
            <p:cNvSpPr/>
            <p:nvPr/>
          </p:nvSpPr>
          <p:spPr>
            <a:xfrm>
              <a:off x="7735216" y="1025859"/>
              <a:ext cx="1727200" cy="12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D5C27B-F942-A131-7DBF-D6C4C4ECD2F7}"/>
                </a:ext>
              </a:extLst>
            </p:cNvPr>
            <p:cNvSpPr/>
            <p:nvPr/>
          </p:nvSpPr>
          <p:spPr>
            <a:xfrm>
              <a:off x="8300910" y="1384311"/>
              <a:ext cx="1727200" cy="1292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X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5F3150-2914-EEE9-9821-FE7D8A03D841}"/>
                </a:ext>
              </a:extLst>
            </p:cNvPr>
            <p:cNvSpPr txBox="1"/>
            <p:nvPr/>
          </p:nvSpPr>
          <p:spPr>
            <a:xfrm>
              <a:off x="8317097" y="1409648"/>
              <a:ext cx="1204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/>
                <a:t>Component.js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8ECF67-BB4A-7218-1EF0-F4E4789C01DB}"/>
                </a:ext>
              </a:extLst>
            </p:cNvPr>
            <p:cNvSpPr txBox="1"/>
            <p:nvPr/>
          </p:nvSpPr>
          <p:spPr>
            <a:xfrm>
              <a:off x="7735216" y="1054037"/>
              <a:ext cx="1178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X" sz="1400" dirty="0"/>
                <a:t>Manifest.json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CD1EB5-37AB-0B93-530E-B692DE9DF725}"/>
                </a:ext>
              </a:extLst>
            </p:cNvPr>
            <p:cNvSpPr/>
            <p:nvPr/>
          </p:nvSpPr>
          <p:spPr>
            <a:xfrm>
              <a:off x="7680593" y="3148785"/>
              <a:ext cx="2321023" cy="8867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>
                  <a:solidFill>
                    <a:schemeClr val="tx1"/>
                  </a:solidFill>
                </a:rPr>
                <a:t>Custom Javascript implementation:</a:t>
              </a:r>
              <a:br>
                <a:rPr lang="en-MX" dirty="0">
                  <a:solidFill>
                    <a:schemeClr val="tx1"/>
                  </a:solidFill>
                </a:rPr>
              </a:br>
              <a:r>
                <a:rPr lang="en-MX" dirty="0">
                  <a:solidFill>
                    <a:schemeClr val="tx1"/>
                  </a:solidFill>
                </a:rPr>
                <a:t>GetData function( 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9BE3A-A8F3-6E1A-90CC-4702D00D78BA}"/>
              </a:ext>
            </a:extLst>
          </p:cNvPr>
          <p:cNvGrpSpPr/>
          <p:nvPr/>
        </p:nvGrpSpPr>
        <p:grpSpPr>
          <a:xfrm>
            <a:off x="1178952" y="3640108"/>
            <a:ext cx="5688119" cy="2875173"/>
            <a:chOff x="598381" y="3915880"/>
            <a:chExt cx="5688119" cy="28751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9D1416-5080-29A0-095E-B4F91E91D2A2}"/>
                </a:ext>
              </a:extLst>
            </p:cNvPr>
            <p:cNvSpPr/>
            <p:nvPr/>
          </p:nvSpPr>
          <p:spPr>
            <a:xfrm>
              <a:off x="598381" y="4223657"/>
              <a:ext cx="5688119" cy="256739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4FCEB-159C-372F-73DD-BD85C27608CB}"/>
                </a:ext>
              </a:extLst>
            </p:cNvPr>
            <p:cNvSpPr txBox="1"/>
            <p:nvPr/>
          </p:nvSpPr>
          <p:spPr>
            <a:xfrm>
              <a:off x="781260" y="3915880"/>
              <a:ext cx="212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400" dirty="0"/>
                <a:t>SAP ABAP Stack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9203C9-4B5F-7EA6-BFBB-A577C676F9CE}"/>
                </a:ext>
              </a:extLst>
            </p:cNvPr>
            <p:cNvSpPr txBox="1"/>
            <p:nvPr/>
          </p:nvSpPr>
          <p:spPr>
            <a:xfrm>
              <a:off x="781260" y="4374820"/>
              <a:ext cx="2121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400" dirty="0"/>
                <a:t>SAP ABAP Classic Extensibility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A0B4F4-A10C-4C54-2599-97595DEB0DF6}"/>
                </a:ext>
              </a:extLst>
            </p:cNvPr>
            <p:cNvSpPr txBox="1"/>
            <p:nvPr/>
          </p:nvSpPr>
          <p:spPr>
            <a:xfrm>
              <a:off x="3533880" y="4365761"/>
              <a:ext cx="21219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X" sz="1400" dirty="0"/>
                <a:t>SAP ABAP Developer Extensibility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425970-A978-5EB9-62DC-6D4CA519A280}"/>
                </a:ext>
              </a:extLst>
            </p:cNvPr>
            <p:cNvSpPr/>
            <p:nvPr/>
          </p:nvSpPr>
          <p:spPr>
            <a:xfrm>
              <a:off x="701251" y="4374820"/>
              <a:ext cx="2507616" cy="220015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ED6DED-AE39-191D-6152-AE2F42A040E2}"/>
                </a:ext>
              </a:extLst>
            </p:cNvPr>
            <p:cNvSpPr/>
            <p:nvPr/>
          </p:nvSpPr>
          <p:spPr>
            <a:xfrm>
              <a:off x="3342778" y="4366410"/>
              <a:ext cx="2809811" cy="220856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X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F7112-1F1E-88F0-B38F-5FDB33E4592A}"/>
                </a:ext>
              </a:extLst>
            </p:cNvPr>
            <p:cNvSpPr/>
            <p:nvPr/>
          </p:nvSpPr>
          <p:spPr>
            <a:xfrm>
              <a:off x="1091459" y="5196114"/>
              <a:ext cx="1727200" cy="9869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Custom Function Module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C0954D-8B0D-E7D4-2E05-7E441D7819B4}"/>
                </a:ext>
              </a:extLst>
            </p:cNvPr>
            <p:cNvSpPr/>
            <p:nvPr/>
          </p:nvSpPr>
          <p:spPr>
            <a:xfrm>
              <a:off x="3884083" y="5196114"/>
              <a:ext cx="1727200" cy="986972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X" dirty="0"/>
                <a:t>Custom HTTP Service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06A0F0-01DD-6297-3312-6AFA8E108492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818659" y="5689600"/>
              <a:ext cx="106542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D6686C-DBBF-DFB5-883A-C2ABD2017F9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191854" y="5413828"/>
            <a:ext cx="2366222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3E0DB7-2ED1-7926-BB98-B04196EF13E9}"/>
              </a:ext>
            </a:extLst>
          </p:cNvPr>
          <p:cNvCxnSpPr>
            <a:cxnSpLocks/>
            <a:stCxn id="40" idx="2"/>
            <a:endCxn id="22" idx="0"/>
          </p:cNvCxnSpPr>
          <p:nvPr/>
        </p:nvCxnSpPr>
        <p:spPr>
          <a:xfrm>
            <a:off x="9421676" y="4072955"/>
            <a:ext cx="0" cy="847387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39CE2BC-AD2E-E002-4E48-4C34BAD7BE08}"/>
              </a:ext>
            </a:extLst>
          </p:cNvPr>
          <p:cNvCxnSpPr>
            <a:cxnSpLocks/>
            <a:endCxn id="40" idx="0"/>
          </p:cNvCxnSpPr>
          <p:nvPr/>
        </p:nvCxnSpPr>
        <p:spPr>
          <a:xfrm rot="5400000">
            <a:off x="9110582" y="2551660"/>
            <a:ext cx="945594" cy="323405"/>
          </a:xfrm>
          <a:prstGeom prst="bentConnector3">
            <a:avLst>
              <a:gd name="adj1" fmla="val 26975"/>
            </a:avLst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268E8A8-C368-E93D-7804-EDEC03956F86}"/>
              </a:ext>
            </a:extLst>
          </p:cNvPr>
          <p:cNvSpPr/>
          <p:nvPr/>
        </p:nvSpPr>
        <p:spPr>
          <a:xfrm>
            <a:off x="1449852" y="4721330"/>
            <a:ext cx="566058" cy="559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2400" b="1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27B73AB-1F8D-5588-E576-DD96FE8D65B0}"/>
              </a:ext>
            </a:extLst>
          </p:cNvPr>
          <p:cNvSpPr/>
          <p:nvPr/>
        </p:nvSpPr>
        <p:spPr>
          <a:xfrm>
            <a:off x="4130710" y="4721330"/>
            <a:ext cx="566058" cy="559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2400" b="1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D24EC7-DDC1-0BDC-0CF3-B54283CF878D}"/>
              </a:ext>
            </a:extLst>
          </p:cNvPr>
          <p:cNvSpPr/>
          <p:nvPr/>
        </p:nvSpPr>
        <p:spPr>
          <a:xfrm>
            <a:off x="10515962" y="400101"/>
            <a:ext cx="566058" cy="5596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806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2218F3AB2BA94F8E39A19C9CC1D1A5" ma:contentTypeVersion="16" ma:contentTypeDescription="Create a new document." ma:contentTypeScope="" ma:versionID="abd1ff6bead41c6b21d820a257bd8518">
  <xsd:schema xmlns:xsd="http://www.w3.org/2001/XMLSchema" xmlns:xs="http://www.w3.org/2001/XMLSchema" xmlns:p="http://schemas.microsoft.com/office/2006/metadata/properties" xmlns:ns2="f62abeb8-8271-44c7-853a-36ffe68fdebc" xmlns:ns3="8b0bcf21-1553-4941-a861-aab309e4c603" targetNamespace="http://schemas.microsoft.com/office/2006/metadata/properties" ma:root="true" ma:fieldsID="053fe04ee5434850944095e0303256c1" ns2:_="" ns3:_="">
    <xsd:import namespace="f62abeb8-8271-44c7-853a-36ffe68fdebc"/>
    <xsd:import namespace="8b0bcf21-1553-4941-a861-aab309e4c6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abeb8-8271-44c7-853a-36ffe68fde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bcf21-1553-4941-a861-aab309e4c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e239395-cd15-400b-b45a-6d2546b87f25}" ma:internalName="TaxCatchAll" ma:showField="CatchAllData" ma:web="8b0bcf21-1553-4941-a861-aab309e4c6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0bcf21-1553-4941-a861-aab309e4c603" xsi:nil="true"/>
    <lcf76f155ced4ddcb4097134ff3c332f xmlns="f62abeb8-8271-44c7-853a-36ffe68fdeb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C8E1BF-5790-4C25-8909-D68417AC4A90}"/>
</file>

<file path=customXml/itemProps2.xml><?xml version="1.0" encoding="utf-8"?>
<ds:datastoreItem xmlns:ds="http://schemas.openxmlformats.org/officeDocument/2006/customXml" ds:itemID="{A5B2D7AA-650E-4EB5-B4A4-4A4A687496DF}"/>
</file>

<file path=customXml/itemProps3.xml><?xml version="1.0" encoding="utf-8"?>
<ds:datastoreItem xmlns:ds="http://schemas.openxmlformats.org/officeDocument/2006/customXml" ds:itemID="{8E89BA3E-DFD8-4D9B-8524-FC868A1D0DFA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Baltazar, Jorge</dc:creator>
  <cp:lastModifiedBy>Baltazar, Jorge</cp:lastModifiedBy>
  <cp:revision>1</cp:revision>
  <dcterms:created xsi:type="dcterms:W3CDTF">2022-12-28T23:04:38Z</dcterms:created>
  <dcterms:modified xsi:type="dcterms:W3CDTF">2022-12-28T23:52:59Z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0x010100152218F3AB2BA94F8E39A19C9CC1D1A5</vt:lpwstr>
  </property>
</Properties>
</file>