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0957FB5-BD96-4F91-A55C-1459AD45A1BC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78172A6-902A-47F6-B8AD-C572A6010B4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Umer</a:t>
            </a:r>
            <a:r>
              <a:rPr lang="en-GB" dirty="0" smtClean="0"/>
              <a:t> Ahmed </a:t>
            </a:r>
            <a:r>
              <a:rPr lang="en-GB" dirty="0" err="1" smtClean="0"/>
              <a:t>Sajid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-Pipeline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92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websockets</a:t>
            </a:r>
            <a:r>
              <a:rPr lang="en-GB" dirty="0" smtClean="0"/>
              <a:t> and Alpaca API gathered streaming stock data of APPL, MSFT and TSLA</a:t>
            </a:r>
          </a:p>
          <a:p>
            <a:r>
              <a:rPr lang="en-GB" dirty="0" smtClean="0"/>
              <a:t>Using JUPYTER notebook ingested the streaming data into a single node KAFKA cluster by creating a producer in python.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scala</a:t>
            </a:r>
            <a:r>
              <a:rPr lang="en-GB" dirty="0" smtClean="0"/>
              <a:t> to create KAFKA consumer to read the incoming data stream and process it.</a:t>
            </a:r>
          </a:p>
          <a:p>
            <a:r>
              <a:rPr lang="en-GB" dirty="0" smtClean="0"/>
              <a:t>Using spark to create and transform the consumed data in to required </a:t>
            </a:r>
            <a:r>
              <a:rPr lang="en-GB" dirty="0" err="1" smtClean="0"/>
              <a:t>dataframes</a:t>
            </a:r>
            <a:r>
              <a:rPr lang="en-GB" dirty="0" smtClean="0"/>
              <a:t> for further analysis.</a:t>
            </a:r>
          </a:p>
          <a:p>
            <a:r>
              <a:rPr lang="en-GB" dirty="0" smtClean="0"/>
              <a:t>Using MONGODB to store the transformed data analysis.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76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Diagram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5" y="1719263"/>
            <a:ext cx="6370549" cy="4406900"/>
          </a:xfrm>
        </p:spPr>
      </p:pic>
    </p:spTree>
    <p:extLst>
      <p:ext uri="{BB962C8B-B14F-4D97-AF65-F5344CB8AC3E}">
        <p14:creationId xmlns:p14="http://schemas.microsoft.com/office/powerpoint/2010/main" val="319852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Python is used for producing data because ALPACA API currently only offer the API in python and not in </a:t>
            </a:r>
            <a:r>
              <a:rPr lang="en-GB" dirty="0" err="1" smtClean="0"/>
              <a:t>scala</a:t>
            </a:r>
            <a:endParaRPr lang="en-GB" dirty="0" smtClean="0"/>
          </a:p>
          <a:p>
            <a:r>
              <a:rPr lang="en-GB" dirty="0" err="1" smtClean="0"/>
              <a:t>Scala</a:t>
            </a:r>
            <a:r>
              <a:rPr lang="en-GB" dirty="0" smtClean="0"/>
              <a:t> is used for consuming and processing the data because it is 10 time faster the python due to JVM. Also when working with less number of processor </a:t>
            </a:r>
            <a:r>
              <a:rPr lang="en-GB" dirty="0" err="1" smtClean="0"/>
              <a:t>scala</a:t>
            </a:r>
            <a:r>
              <a:rPr lang="en-GB" dirty="0" smtClean="0"/>
              <a:t> performs better with spark as compared to python.</a:t>
            </a:r>
          </a:p>
          <a:p>
            <a:r>
              <a:rPr lang="en-US" dirty="0"/>
              <a:t> </a:t>
            </a:r>
            <a:r>
              <a:rPr lang="en-US" dirty="0" err="1"/>
              <a:t>Scala</a:t>
            </a:r>
            <a:r>
              <a:rPr lang="en-US" dirty="0"/>
              <a:t> allows developers to write efficient, readable and maintainable services without dangling the program code into an unreadable cobweb of call-backs. Python, to the contrary, does support heavyweight process forking using </a:t>
            </a:r>
            <a:r>
              <a:rPr lang="en-US" dirty="0" err="1"/>
              <a:t>uwsgi</a:t>
            </a:r>
            <a:r>
              <a:rPr lang="en-US" dirty="0"/>
              <a:t> but it does not support true multithreading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is used because it </a:t>
            </a:r>
            <a:r>
              <a:rPr lang="en-US" dirty="0"/>
              <a:t>has developed a large and mature platform </a:t>
            </a:r>
            <a:r>
              <a:rPr lang="en-US" dirty="0" smtClean="0"/>
              <a:t>ecosystem, </a:t>
            </a:r>
            <a:r>
              <a:rPr lang="en-US" dirty="0"/>
              <a:t>has a worldwide community of developers and </a:t>
            </a:r>
            <a:r>
              <a:rPr lang="en-US" dirty="0" smtClean="0"/>
              <a:t>consultants so </a:t>
            </a:r>
            <a:r>
              <a:rPr lang="en-US" dirty="0"/>
              <a:t>it is easy to get </a:t>
            </a:r>
            <a:r>
              <a:rPr lang="en-US" dirty="0" smtClean="0"/>
              <a:t>help and the </a:t>
            </a:r>
            <a:r>
              <a:rPr lang="en-US" dirty="0"/>
              <a:t>document data model is a powerful way to store and retrieve data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675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83</TotalTime>
  <Words>147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Project -Pipeline</vt:lpstr>
      <vt:lpstr>Project Description</vt:lpstr>
      <vt:lpstr>Flow Diagram</vt:lpstr>
      <vt:lpstr>Rationale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-Pipeline</dc:title>
  <dc:creator>umersajid</dc:creator>
  <cp:lastModifiedBy>umersajid</cp:lastModifiedBy>
  <cp:revision>6</cp:revision>
  <dcterms:created xsi:type="dcterms:W3CDTF">2020-07-05T13:49:19Z</dcterms:created>
  <dcterms:modified xsi:type="dcterms:W3CDTF">2020-07-05T15:13:08Z</dcterms:modified>
</cp:coreProperties>
</file>