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handoutMasterIdLst>
    <p:handoutMasterId r:id="rId31"/>
  </p:handoutMasterIdLst>
  <p:sldIdLst>
    <p:sldId id="403" r:id="rId2"/>
    <p:sldId id="433" r:id="rId3"/>
    <p:sldId id="400" r:id="rId4"/>
    <p:sldId id="293" r:id="rId5"/>
    <p:sldId id="405" r:id="rId6"/>
    <p:sldId id="401" r:id="rId7"/>
    <p:sldId id="421" r:id="rId8"/>
    <p:sldId id="404" r:id="rId9"/>
    <p:sldId id="384" r:id="rId10"/>
    <p:sldId id="407" r:id="rId11"/>
    <p:sldId id="473" r:id="rId12"/>
    <p:sldId id="423" r:id="rId13"/>
    <p:sldId id="460" r:id="rId14"/>
    <p:sldId id="471" r:id="rId15"/>
    <p:sldId id="457" r:id="rId16"/>
    <p:sldId id="424" r:id="rId17"/>
    <p:sldId id="461" r:id="rId18"/>
    <p:sldId id="452" r:id="rId19"/>
    <p:sldId id="436" r:id="rId20"/>
    <p:sldId id="453" r:id="rId21"/>
    <p:sldId id="447" r:id="rId22"/>
    <p:sldId id="431" r:id="rId23"/>
    <p:sldId id="454" r:id="rId24"/>
    <p:sldId id="474" r:id="rId25"/>
    <p:sldId id="464" r:id="rId26"/>
    <p:sldId id="472" r:id="rId27"/>
    <p:sldId id="432" r:id="rId28"/>
    <p:sldId id="295" r:id="rId29"/>
  </p:sldIdLst>
  <p:sldSz cx="9144000" cy="6858000" type="screen4x3"/>
  <p:notesSz cx="6669088" cy="989647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476E2-216D-4C4D-9A92-587302D65DBB}" v="1" dt="2023-02-17T00:57:49.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4" autoAdjust="0"/>
  </p:normalViewPr>
  <p:slideViewPr>
    <p:cSldViewPr>
      <p:cViewPr varScale="1">
        <p:scale>
          <a:sx n="58" d="100"/>
          <a:sy n="58" d="100"/>
        </p:scale>
        <p:origin x="58" y="3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16" y="504"/>
      </p:cViewPr>
      <p:guideLst>
        <p:guide orient="horz" pos="311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Silva Valencia" userId="00457762-88e0-4bb6-ae91-f21f542e76ed" providerId="ADAL" clId="{385476E2-216D-4C4D-9A92-587302D65DBB}"/>
    <pc:docChg chg="modSld">
      <pc:chgData name="Javier Silva Valencia" userId="00457762-88e0-4bb6-ae91-f21f542e76ed" providerId="ADAL" clId="{385476E2-216D-4C4D-9A92-587302D65DBB}" dt="2023-02-17T00:57:49.450" v="0" actId="1076"/>
      <pc:docMkLst>
        <pc:docMk/>
      </pc:docMkLst>
      <pc:sldChg chg="modSp">
        <pc:chgData name="Javier Silva Valencia" userId="00457762-88e0-4bb6-ae91-f21f542e76ed" providerId="ADAL" clId="{385476E2-216D-4C4D-9A92-587302D65DBB}" dt="2023-02-17T00:57:49.450" v="0" actId="1076"/>
        <pc:sldMkLst>
          <pc:docMk/>
          <pc:sldMk cId="0" sldId="431"/>
        </pc:sldMkLst>
        <pc:spChg chg="mod">
          <ac:chgData name="Javier Silva Valencia" userId="00457762-88e0-4bb6-ae91-f21f542e76ed" providerId="ADAL" clId="{385476E2-216D-4C4D-9A92-587302D65DBB}" dt="2023-02-17T00:57:49.450" v="0" actId="1076"/>
          <ac:spMkLst>
            <pc:docMk/>
            <pc:sldMk cId="0" sldId="431"/>
            <ac:spMk id="21506" creationId="{96C75C43-AC4F-46CD-9C2D-2ACA77BB1874}"/>
          </ac:spMkLst>
        </pc:spChg>
      </pc:sldChg>
    </pc:docChg>
  </pc:docChgLst>
  <pc:docChgLst>
    <pc:chgData name="Tom Smekens" userId="7c71761e-b165-42e6-82e1-b4146a2e8c36" providerId="ADAL" clId="{E24A311F-0E88-4F81-8372-46890A7A8ABC}"/>
    <pc:docChg chg="undo redo custSel addSld delSld modSld">
      <pc:chgData name="Tom Smekens" userId="7c71761e-b165-42e6-82e1-b4146a2e8c36" providerId="ADAL" clId="{E24A311F-0E88-4F81-8372-46890A7A8ABC}" dt="2022-12-19T14:16:17.569" v="799" actId="20577"/>
      <pc:docMkLst>
        <pc:docMk/>
      </pc:docMkLst>
      <pc:sldChg chg="modSp mod">
        <pc:chgData name="Tom Smekens" userId="7c71761e-b165-42e6-82e1-b4146a2e8c36" providerId="ADAL" clId="{E24A311F-0E88-4F81-8372-46890A7A8ABC}" dt="2022-12-14T10:13:07.731" v="294" actId="20577"/>
        <pc:sldMkLst>
          <pc:docMk/>
          <pc:sldMk cId="0" sldId="295"/>
        </pc:sldMkLst>
        <pc:spChg chg="mod">
          <ac:chgData name="Tom Smekens" userId="7c71761e-b165-42e6-82e1-b4146a2e8c36" providerId="ADAL" clId="{E24A311F-0E88-4F81-8372-46890A7A8ABC}" dt="2022-12-14T10:13:07.731" v="294" actId="20577"/>
          <ac:spMkLst>
            <pc:docMk/>
            <pc:sldMk cId="0" sldId="295"/>
            <ac:spMk id="26627" creationId="{ECCAA695-73EE-4F1C-8CAB-E04ACC180181}"/>
          </ac:spMkLst>
        </pc:spChg>
      </pc:sldChg>
      <pc:sldChg chg="addSp delSp modSp mod">
        <pc:chgData name="Tom Smekens" userId="7c71761e-b165-42e6-82e1-b4146a2e8c36" providerId="ADAL" clId="{E24A311F-0E88-4F81-8372-46890A7A8ABC}" dt="2022-12-19T10:24:16.300" v="632" actId="1076"/>
        <pc:sldMkLst>
          <pc:docMk/>
          <pc:sldMk cId="0" sldId="384"/>
        </pc:sldMkLst>
        <pc:spChg chg="add mod">
          <ac:chgData name="Tom Smekens" userId="7c71761e-b165-42e6-82e1-b4146a2e8c36" providerId="ADAL" clId="{E24A311F-0E88-4F81-8372-46890A7A8ABC}" dt="2022-12-19T10:24:16.300" v="632" actId="1076"/>
          <ac:spMkLst>
            <pc:docMk/>
            <pc:sldMk cId="0" sldId="384"/>
            <ac:spMk id="3" creationId="{76AB73C1-EED0-B51D-2681-9716A4BC471E}"/>
          </ac:spMkLst>
        </pc:spChg>
        <pc:spChg chg="add del">
          <ac:chgData name="Tom Smekens" userId="7c71761e-b165-42e6-82e1-b4146a2e8c36" providerId="ADAL" clId="{E24A311F-0E88-4F81-8372-46890A7A8ABC}" dt="2022-12-06T15:54:10.143" v="2" actId="22"/>
          <ac:spMkLst>
            <pc:docMk/>
            <pc:sldMk cId="0" sldId="384"/>
            <ac:spMk id="5" creationId="{EFD5AE71-B580-829A-9172-C7DCFB471C47}"/>
          </ac:spMkLst>
        </pc:spChg>
        <pc:picChg chg="del">
          <ac:chgData name="Tom Smekens" userId="7c71761e-b165-42e6-82e1-b4146a2e8c36" providerId="ADAL" clId="{E24A311F-0E88-4F81-8372-46890A7A8ABC}" dt="2022-12-06T15:54:08.762" v="0" actId="478"/>
          <ac:picMkLst>
            <pc:docMk/>
            <pc:sldMk cId="0" sldId="384"/>
            <ac:picMk id="2" creationId="{DC831224-A31D-4147-85CF-853EA4AABDD7}"/>
          </ac:picMkLst>
        </pc:picChg>
      </pc:sldChg>
      <pc:sldChg chg="modSp mod">
        <pc:chgData name="Tom Smekens" userId="7c71761e-b165-42e6-82e1-b4146a2e8c36" providerId="ADAL" clId="{E24A311F-0E88-4F81-8372-46890A7A8ABC}" dt="2022-12-19T14:16:17.569" v="799" actId="20577"/>
        <pc:sldMkLst>
          <pc:docMk/>
          <pc:sldMk cId="0" sldId="401"/>
        </pc:sldMkLst>
        <pc:spChg chg="mod">
          <ac:chgData name="Tom Smekens" userId="7c71761e-b165-42e6-82e1-b4146a2e8c36" providerId="ADAL" clId="{E24A311F-0E88-4F81-8372-46890A7A8ABC}" dt="2022-12-14T09:48:25.212" v="131" actId="20577"/>
          <ac:spMkLst>
            <pc:docMk/>
            <pc:sldMk cId="0" sldId="401"/>
            <ac:spMk id="7170" creationId="{7C788F07-08A7-4635-B607-3643DECE6F6E}"/>
          </ac:spMkLst>
        </pc:spChg>
        <pc:spChg chg="mod">
          <ac:chgData name="Tom Smekens" userId="7c71761e-b165-42e6-82e1-b4146a2e8c36" providerId="ADAL" clId="{E24A311F-0E88-4F81-8372-46890A7A8ABC}" dt="2022-12-19T14:16:17.569" v="799" actId="20577"/>
          <ac:spMkLst>
            <pc:docMk/>
            <pc:sldMk cId="0" sldId="401"/>
            <ac:spMk id="7171" creationId="{B59B6FCF-152C-4CA4-9A7A-22F7CC82F619}"/>
          </ac:spMkLst>
        </pc:spChg>
      </pc:sldChg>
      <pc:sldChg chg="modSp mod">
        <pc:chgData name="Tom Smekens" userId="7c71761e-b165-42e6-82e1-b4146a2e8c36" providerId="ADAL" clId="{E24A311F-0E88-4F81-8372-46890A7A8ABC}" dt="2022-12-19T08:52:16.646" v="594" actId="20577"/>
        <pc:sldMkLst>
          <pc:docMk/>
          <pc:sldMk cId="0" sldId="405"/>
        </pc:sldMkLst>
        <pc:spChg chg="mod">
          <ac:chgData name="Tom Smekens" userId="7c71761e-b165-42e6-82e1-b4146a2e8c36" providerId="ADAL" clId="{E24A311F-0E88-4F81-8372-46890A7A8ABC}" dt="2022-12-19T08:52:16.646" v="594" actId="20577"/>
          <ac:spMkLst>
            <pc:docMk/>
            <pc:sldMk cId="0" sldId="405"/>
            <ac:spMk id="6147" creationId="{1AD9DDDE-3BD4-45E7-AF6E-6E070EF80004}"/>
          </ac:spMkLst>
        </pc:spChg>
      </pc:sldChg>
      <pc:sldChg chg="modSp mod">
        <pc:chgData name="Tom Smekens" userId="7c71761e-b165-42e6-82e1-b4146a2e8c36" providerId="ADAL" clId="{E24A311F-0E88-4F81-8372-46890A7A8ABC}" dt="2022-12-19T10:31:10.371" v="646" actId="20577"/>
        <pc:sldMkLst>
          <pc:docMk/>
          <pc:sldMk cId="0" sldId="407"/>
        </pc:sldMkLst>
        <pc:spChg chg="mod">
          <ac:chgData name="Tom Smekens" userId="7c71761e-b165-42e6-82e1-b4146a2e8c36" providerId="ADAL" clId="{E24A311F-0E88-4F81-8372-46890A7A8ABC}" dt="2022-12-19T10:31:10.371" v="646" actId="20577"/>
          <ac:spMkLst>
            <pc:docMk/>
            <pc:sldMk cId="0" sldId="407"/>
            <ac:spMk id="3" creationId="{CA52345D-9982-4F1E-9163-55888A0664E0}"/>
          </ac:spMkLst>
        </pc:spChg>
        <pc:spChg chg="mod">
          <ac:chgData name="Tom Smekens" userId="7c71761e-b165-42e6-82e1-b4146a2e8c36" providerId="ADAL" clId="{E24A311F-0E88-4F81-8372-46890A7A8ABC}" dt="2022-12-19T08:53:22.582" v="608" actId="20577"/>
          <ac:spMkLst>
            <pc:docMk/>
            <pc:sldMk cId="0" sldId="407"/>
            <ac:spMk id="11266" creationId="{EA6C9D71-961A-465D-910A-A0E9CA27BA66}"/>
          </ac:spMkLst>
        </pc:spChg>
      </pc:sldChg>
      <pc:sldChg chg="modSp mod">
        <pc:chgData name="Tom Smekens" userId="7c71761e-b165-42e6-82e1-b4146a2e8c36" providerId="ADAL" clId="{E24A311F-0E88-4F81-8372-46890A7A8ABC}" dt="2022-12-19T10:31:44.288" v="663" actId="20577"/>
        <pc:sldMkLst>
          <pc:docMk/>
          <pc:sldMk cId="0" sldId="423"/>
        </pc:sldMkLst>
        <pc:spChg chg="mod">
          <ac:chgData name="Tom Smekens" userId="7c71761e-b165-42e6-82e1-b4146a2e8c36" providerId="ADAL" clId="{E24A311F-0E88-4F81-8372-46890A7A8ABC}" dt="2022-12-19T10:31:44.288" v="663" actId="20577"/>
          <ac:spMkLst>
            <pc:docMk/>
            <pc:sldMk cId="0" sldId="423"/>
            <ac:spMk id="3" creationId="{9F7EF960-B75D-4FCA-8D02-FAC923628FC6}"/>
          </ac:spMkLst>
        </pc:spChg>
      </pc:sldChg>
      <pc:sldChg chg="modSp mod">
        <pc:chgData name="Tom Smekens" userId="7c71761e-b165-42e6-82e1-b4146a2e8c36" providerId="ADAL" clId="{E24A311F-0E88-4F81-8372-46890A7A8ABC}" dt="2022-12-19T10:33:08.584" v="677" actId="20577"/>
        <pc:sldMkLst>
          <pc:docMk/>
          <pc:sldMk cId="0" sldId="424"/>
        </pc:sldMkLst>
        <pc:spChg chg="mod">
          <ac:chgData name="Tom Smekens" userId="7c71761e-b165-42e6-82e1-b4146a2e8c36" providerId="ADAL" clId="{E24A311F-0E88-4F81-8372-46890A7A8ABC}" dt="2022-12-19T10:33:08.584" v="677" actId="20577"/>
          <ac:spMkLst>
            <pc:docMk/>
            <pc:sldMk cId="0" sldId="424"/>
            <ac:spMk id="3" creationId="{BA0DC204-E009-46CF-8E53-E2B689DC7D9E}"/>
          </ac:spMkLst>
        </pc:spChg>
      </pc:sldChg>
      <pc:sldChg chg="modSp mod">
        <pc:chgData name="Tom Smekens" userId="7c71761e-b165-42e6-82e1-b4146a2e8c36" providerId="ADAL" clId="{E24A311F-0E88-4F81-8372-46890A7A8ABC}" dt="2022-12-19T10:43:08.625" v="758" actId="20577"/>
        <pc:sldMkLst>
          <pc:docMk/>
          <pc:sldMk cId="0" sldId="431"/>
        </pc:sldMkLst>
        <pc:spChg chg="mod">
          <ac:chgData name="Tom Smekens" userId="7c71761e-b165-42e6-82e1-b4146a2e8c36" providerId="ADAL" clId="{E24A311F-0E88-4F81-8372-46890A7A8ABC}" dt="2022-12-14T09:56:02.650" v="174" actId="20577"/>
          <ac:spMkLst>
            <pc:docMk/>
            <pc:sldMk cId="0" sldId="431"/>
            <ac:spMk id="21506" creationId="{96C75C43-AC4F-46CD-9C2D-2ACA77BB1874}"/>
          </ac:spMkLst>
        </pc:spChg>
        <pc:spChg chg="mod">
          <ac:chgData name="Tom Smekens" userId="7c71761e-b165-42e6-82e1-b4146a2e8c36" providerId="ADAL" clId="{E24A311F-0E88-4F81-8372-46890A7A8ABC}" dt="2022-12-19T10:43:08.625" v="758" actId="20577"/>
          <ac:spMkLst>
            <pc:docMk/>
            <pc:sldMk cId="0" sldId="431"/>
            <ac:spMk id="21507" creationId="{D1838117-3F90-4210-91BF-0418E08D1073}"/>
          </ac:spMkLst>
        </pc:spChg>
      </pc:sldChg>
      <pc:sldChg chg="addSp delSp modSp mod modAnim">
        <pc:chgData name="Tom Smekens" userId="7c71761e-b165-42e6-82e1-b4146a2e8c36" providerId="ADAL" clId="{E24A311F-0E88-4F81-8372-46890A7A8ABC}" dt="2022-12-14T10:14:05.671" v="306" actId="478"/>
        <pc:sldMkLst>
          <pc:docMk/>
          <pc:sldMk cId="0" sldId="432"/>
        </pc:sldMkLst>
        <pc:spChg chg="add mod">
          <ac:chgData name="Tom Smekens" userId="7c71761e-b165-42e6-82e1-b4146a2e8c36" providerId="ADAL" clId="{E24A311F-0E88-4F81-8372-46890A7A8ABC}" dt="2022-12-14T10:14:02.693" v="305" actId="478"/>
          <ac:spMkLst>
            <pc:docMk/>
            <pc:sldMk cId="0" sldId="432"/>
            <ac:spMk id="2" creationId="{0607A942-E63D-0F2B-4065-0DC72FFA9ECA}"/>
          </ac:spMkLst>
        </pc:spChg>
        <pc:spChg chg="add mod">
          <ac:chgData name="Tom Smekens" userId="7c71761e-b165-42e6-82e1-b4146a2e8c36" providerId="ADAL" clId="{E24A311F-0E88-4F81-8372-46890A7A8ABC}" dt="2022-12-14T10:14:05.671" v="306" actId="478"/>
          <ac:spMkLst>
            <pc:docMk/>
            <pc:sldMk cId="0" sldId="432"/>
            <ac:spMk id="3" creationId="{9A83D497-D182-872F-735F-C4984CA532D2}"/>
          </ac:spMkLst>
        </pc:spChg>
        <pc:spChg chg="del mod">
          <ac:chgData name="Tom Smekens" userId="7c71761e-b165-42e6-82e1-b4146a2e8c36" providerId="ADAL" clId="{E24A311F-0E88-4F81-8372-46890A7A8ABC}" dt="2022-12-14T10:14:02.693" v="305" actId="478"/>
          <ac:spMkLst>
            <pc:docMk/>
            <pc:sldMk cId="0" sldId="432"/>
            <ac:spMk id="25602" creationId="{343D429E-1C9C-4B97-B633-8E03FB881419}"/>
          </ac:spMkLst>
        </pc:spChg>
        <pc:spChg chg="del">
          <ac:chgData name="Tom Smekens" userId="7c71761e-b165-42e6-82e1-b4146a2e8c36" providerId="ADAL" clId="{E24A311F-0E88-4F81-8372-46890A7A8ABC}" dt="2022-12-14T10:14:05.671" v="306" actId="478"/>
          <ac:spMkLst>
            <pc:docMk/>
            <pc:sldMk cId="0" sldId="432"/>
            <ac:spMk id="25603" creationId="{00EB8230-FBB8-4920-93F8-CF41C5986A85}"/>
          </ac:spMkLst>
        </pc:spChg>
        <pc:spChg chg="add del">
          <ac:chgData name="Tom Smekens" userId="7c71761e-b165-42e6-82e1-b4146a2e8c36" providerId="ADAL" clId="{E24A311F-0E88-4F81-8372-46890A7A8ABC}" dt="2022-12-14T10:13:53.927" v="303" actId="478"/>
          <ac:spMkLst>
            <pc:docMk/>
            <pc:sldMk cId="0" sldId="432"/>
            <ac:spMk id="25608" creationId="{1267985E-6DD7-41A5-AEA5-AA83E1C1C7A0}"/>
          </ac:spMkLst>
        </pc:spChg>
        <pc:picChg chg="add del">
          <ac:chgData name="Tom Smekens" userId="7c71761e-b165-42e6-82e1-b4146a2e8c36" providerId="ADAL" clId="{E24A311F-0E88-4F81-8372-46890A7A8ABC}" dt="2022-12-14T10:13:53.578" v="302" actId="478"/>
          <ac:picMkLst>
            <pc:docMk/>
            <pc:sldMk cId="0" sldId="432"/>
            <ac:picMk id="10" creationId="{3E0C0C23-CA7C-4220-9C2A-783E04BDEC0B}"/>
          </ac:picMkLst>
        </pc:picChg>
        <pc:picChg chg="add del">
          <ac:chgData name="Tom Smekens" userId="7c71761e-b165-42e6-82e1-b4146a2e8c36" providerId="ADAL" clId="{E24A311F-0E88-4F81-8372-46890A7A8ABC}" dt="2022-12-14T10:13:54.427" v="304" actId="478"/>
          <ac:picMkLst>
            <pc:docMk/>
            <pc:sldMk cId="0" sldId="432"/>
            <ac:picMk id="25607" creationId="{311144D0-8806-46E9-AB95-44C599FED024}"/>
          </ac:picMkLst>
        </pc:picChg>
      </pc:sldChg>
      <pc:sldChg chg="modSp mod">
        <pc:chgData name="Tom Smekens" userId="7c71761e-b165-42e6-82e1-b4146a2e8c36" providerId="ADAL" clId="{E24A311F-0E88-4F81-8372-46890A7A8ABC}" dt="2022-12-19T10:33:26.183" v="681" actId="20577"/>
        <pc:sldMkLst>
          <pc:docMk/>
          <pc:sldMk cId="0" sldId="436"/>
        </pc:sldMkLst>
        <pc:spChg chg="mod">
          <ac:chgData name="Tom Smekens" userId="7c71761e-b165-42e6-82e1-b4146a2e8c36" providerId="ADAL" clId="{E24A311F-0E88-4F81-8372-46890A7A8ABC}" dt="2022-12-19T10:33:26.183" v="681" actId="20577"/>
          <ac:spMkLst>
            <pc:docMk/>
            <pc:sldMk cId="0" sldId="436"/>
            <ac:spMk id="3" creationId="{2FF282FD-0C06-48DD-9651-64CC88B7464B}"/>
          </ac:spMkLst>
        </pc:spChg>
      </pc:sldChg>
      <pc:sldChg chg="modSp mod">
        <pc:chgData name="Tom Smekens" userId="7c71761e-b165-42e6-82e1-b4146a2e8c36" providerId="ADAL" clId="{E24A311F-0E88-4F81-8372-46890A7A8ABC}" dt="2022-12-19T10:33:33.944" v="685" actId="20577"/>
        <pc:sldMkLst>
          <pc:docMk/>
          <pc:sldMk cId="0" sldId="447"/>
        </pc:sldMkLst>
        <pc:spChg chg="mod">
          <ac:chgData name="Tom Smekens" userId="7c71761e-b165-42e6-82e1-b4146a2e8c36" providerId="ADAL" clId="{E24A311F-0E88-4F81-8372-46890A7A8ABC}" dt="2022-12-19T10:33:33.944" v="685" actId="20577"/>
          <ac:spMkLst>
            <pc:docMk/>
            <pc:sldMk cId="0" sldId="447"/>
            <ac:spMk id="3" creationId="{21574A66-299C-424B-BF2D-9F0B2948A678}"/>
          </ac:spMkLst>
        </pc:spChg>
      </pc:sldChg>
      <pc:sldChg chg="modSp mod">
        <pc:chgData name="Tom Smekens" userId="7c71761e-b165-42e6-82e1-b4146a2e8c36" providerId="ADAL" clId="{E24A311F-0E88-4F81-8372-46890A7A8ABC}" dt="2022-12-19T10:33:15.890" v="679" actId="20577"/>
        <pc:sldMkLst>
          <pc:docMk/>
          <pc:sldMk cId="1681188585" sldId="452"/>
        </pc:sldMkLst>
        <pc:spChg chg="mod">
          <ac:chgData name="Tom Smekens" userId="7c71761e-b165-42e6-82e1-b4146a2e8c36" providerId="ADAL" clId="{E24A311F-0E88-4F81-8372-46890A7A8ABC}" dt="2022-12-19T10:33:15.890" v="679" actId="20577"/>
          <ac:spMkLst>
            <pc:docMk/>
            <pc:sldMk cId="1681188585" sldId="452"/>
            <ac:spMk id="3" creationId="{2FF282FD-0C06-48DD-9651-64CC88B7464B}"/>
          </ac:spMkLst>
        </pc:spChg>
      </pc:sldChg>
      <pc:sldChg chg="modSp mod">
        <pc:chgData name="Tom Smekens" userId="7c71761e-b165-42e6-82e1-b4146a2e8c36" providerId="ADAL" clId="{E24A311F-0E88-4F81-8372-46890A7A8ABC}" dt="2022-12-19T10:33:29.671" v="683" actId="20577"/>
        <pc:sldMkLst>
          <pc:docMk/>
          <pc:sldMk cId="1769458031" sldId="453"/>
        </pc:sldMkLst>
        <pc:spChg chg="mod">
          <ac:chgData name="Tom Smekens" userId="7c71761e-b165-42e6-82e1-b4146a2e8c36" providerId="ADAL" clId="{E24A311F-0E88-4F81-8372-46890A7A8ABC}" dt="2022-12-19T10:33:29.671" v="683" actId="20577"/>
          <ac:spMkLst>
            <pc:docMk/>
            <pc:sldMk cId="1769458031" sldId="453"/>
            <ac:spMk id="3" creationId="{2FF282FD-0C06-48DD-9651-64CC88B7464B}"/>
          </ac:spMkLst>
        </pc:spChg>
      </pc:sldChg>
      <pc:sldChg chg="modSp mod">
        <pc:chgData name="Tom Smekens" userId="7c71761e-b165-42e6-82e1-b4146a2e8c36" providerId="ADAL" clId="{E24A311F-0E88-4F81-8372-46890A7A8ABC}" dt="2022-12-19T11:18:29.675" v="796" actId="20577"/>
        <pc:sldMkLst>
          <pc:docMk/>
          <pc:sldMk cId="3308432172" sldId="454"/>
        </pc:sldMkLst>
        <pc:spChg chg="mod">
          <ac:chgData name="Tom Smekens" userId="7c71761e-b165-42e6-82e1-b4146a2e8c36" providerId="ADAL" clId="{E24A311F-0E88-4F81-8372-46890A7A8ABC}" dt="2022-12-19T11:18:29.675" v="796" actId="20577"/>
          <ac:spMkLst>
            <pc:docMk/>
            <pc:sldMk cId="3308432172" sldId="454"/>
            <ac:spMk id="3" creationId="{CA52345D-9982-4F1E-9163-55888A0664E0}"/>
          </ac:spMkLst>
        </pc:spChg>
        <pc:spChg chg="mod">
          <ac:chgData name="Tom Smekens" userId="7c71761e-b165-42e6-82e1-b4146a2e8c36" providerId="ADAL" clId="{E24A311F-0E88-4F81-8372-46890A7A8ABC}" dt="2022-12-14T10:13:18.982" v="296" actId="20577"/>
          <ac:spMkLst>
            <pc:docMk/>
            <pc:sldMk cId="3308432172" sldId="454"/>
            <ac:spMk id="11266" creationId="{EA6C9D71-961A-465D-910A-A0E9CA27BA66}"/>
          </ac:spMkLst>
        </pc:spChg>
      </pc:sldChg>
      <pc:sldChg chg="modSp mod">
        <pc:chgData name="Tom Smekens" userId="7c71761e-b165-42e6-82e1-b4146a2e8c36" providerId="ADAL" clId="{E24A311F-0E88-4F81-8372-46890A7A8ABC}" dt="2022-12-19T10:33:03.304" v="675" actId="20577"/>
        <pc:sldMkLst>
          <pc:docMk/>
          <pc:sldMk cId="796414834" sldId="457"/>
        </pc:sldMkLst>
        <pc:spChg chg="mod">
          <ac:chgData name="Tom Smekens" userId="7c71761e-b165-42e6-82e1-b4146a2e8c36" providerId="ADAL" clId="{E24A311F-0E88-4F81-8372-46890A7A8ABC}" dt="2022-12-06T16:16:12.880" v="50" actId="6549"/>
          <ac:spMkLst>
            <pc:docMk/>
            <pc:sldMk cId="796414834" sldId="457"/>
            <ac:spMk id="2" creationId="{341CA840-2D55-42DC-97BE-DAFCBCBCFB04}"/>
          </ac:spMkLst>
        </pc:spChg>
        <pc:spChg chg="mod">
          <ac:chgData name="Tom Smekens" userId="7c71761e-b165-42e6-82e1-b4146a2e8c36" providerId="ADAL" clId="{E24A311F-0E88-4F81-8372-46890A7A8ABC}" dt="2022-12-19T10:33:03.304" v="675" actId="20577"/>
          <ac:spMkLst>
            <pc:docMk/>
            <pc:sldMk cId="796414834" sldId="457"/>
            <ac:spMk id="3" creationId="{9F7EF960-B75D-4FCA-8D02-FAC923628FC6}"/>
          </ac:spMkLst>
        </pc:spChg>
      </pc:sldChg>
      <pc:sldChg chg="modSp del mod">
        <pc:chgData name="Tom Smekens" userId="7c71761e-b165-42e6-82e1-b4146a2e8c36" providerId="ADAL" clId="{E24A311F-0E88-4F81-8372-46890A7A8ABC}" dt="2022-12-19T10:31:36.227" v="650" actId="47"/>
        <pc:sldMkLst>
          <pc:docMk/>
          <pc:sldMk cId="1601043578" sldId="459"/>
        </pc:sldMkLst>
        <pc:spChg chg="mod">
          <ac:chgData name="Tom Smekens" userId="7c71761e-b165-42e6-82e1-b4146a2e8c36" providerId="ADAL" clId="{E24A311F-0E88-4F81-8372-46890A7A8ABC}" dt="2022-12-19T08:53:33.174" v="609"/>
          <ac:spMkLst>
            <pc:docMk/>
            <pc:sldMk cId="1601043578" sldId="459"/>
            <ac:spMk id="11266" creationId="{EA6C9D71-961A-465D-910A-A0E9CA27BA66}"/>
          </ac:spMkLst>
        </pc:spChg>
      </pc:sldChg>
      <pc:sldChg chg="modSp mod">
        <pc:chgData name="Tom Smekens" userId="7c71761e-b165-42e6-82e1-b4146a2e8c36" providerId="ADAL" clId="{E24A311F-0E88-4F81-8372-46890A7A8ABC}" dt="2022-12-19T10:31:56.266" v="664"/>
        <pc:sldMkLst>
          <pc:docMk/>
          <pc:sldMk cId="3826239704" sldId="460"/>
        </pc:sldMkLst>
        <pc:spChg chg="mod">
          <ac:chgData name="Tom Smekens" userId="7c71761e-b165-42e6-82e1-b4146a2e8c36" providerId="ADAL" clId="{E24A311F-0E88-4F81-8372-46890A7A8ABC}" dt="2022-12-19T10:31:56.266" v="664"/>
          <ac:spMkLst>
            <pc:docMk/>
            <pc:sldMk cId="3826239704" sldId="460"/>
            <ac:spMk id="3" creationId="{9F7EF960-B75D-4FCA-8D02-FAC923628FC6}"/>
          </ac:spMkLst>
        </pc:spChg>
      </pc:sldChg>
      <pc:sldChg chg="modSp mod">
        <pc:chgData name="Tom Smekens" userId="7c71761e-b165-42e6-82e1-b4146a2e8c36" providerId="ADAL" clId="{E24A311F-0E88-4F81-8372-46890A7A8ABC}" dt="2022-12-19T10:32:44.915" v="673" actId="20577"/>
        <pc:sldMkLst>
          <pc:docMk/>
          <pc:sldMk cId="4069361992" sldId="461"/>
        </pc:sldMkLst>
        <pc:spChg chg="mod">
          <ac:chgData name="Tom Smekens" userId="7c71761e-b165-42e6-82e1-b4146a2e8c36" providerId="ADAL" clId="{E24A311F-0E88-4F81-8372-46890A7A8ABC}" dt="2022-12-19T10:32:44.915" v="673" actId="20577"/>
          <ac:spMkLst>
            <pc:docMk/>
            <pc:sldMk cId="4069361992" sldId="461"/>
            <ac:spMk id="3" creationId="{BA0DC204-E009-46CF-8E53-E2B689DC7D9E}"/>
          </ac:spMkLst>
        </pc:spChg>
      </pc:sldChg>
      <pc:sldChg chg="del">
        <pc:chgData name="Tom Smekens" userId="7c71761e-b165-42e6-82e1-b4146a2e8c36" providerId="ADAL" clId="{E24A311F-0E88-4F81-8372-46890A7A8ABC}" dt="2022-12-14T10:09:31.091" v="214" actId="47"/>
        <pc:sldMkLst>
          <pc:docMk/>
          <pc:sldMk cId="3661525539" sldId="462"/>
        </pc:sldMkLst>
      </pc:sldChg>
      <pc:sldChg chg="modSp mod">
        <pc:chgData name="Tom Smekens" userId="7c71761e-b165-42e6-82e1-b4146a2e8c36" providerId="ADAL" clId="{E24A311F-0E88-4F81-8372-46890A7A8ABC}" dt="2022-12-14T10:13:22.599" v="298" actId="20577"/>
        <pc:sldMkLst>
          <pc:docMk/>
          <pc:sldMk cId="4244607580" sldId="464"/>
        </pc:sldMkLst>
        <pc:spChg chg="mod">
          <ac:chgData name="Tom Smekens" userId="7c71761e-b165-42e6-82e1-b4146a2e8c36" providerId="ADAL" clId="{E24A311F-0E88-4F81-8372-46890A7A8ABC}" dt="2022-12-14T10:13:22.599" v="298" actId="20577"/>
          <ac:spMkLst>
            <pc:docMk/>
            <pc:sldMk cId="4244607580" sldId="464"/>
            <ac:spMk id="6" creationId="{544FC36F-E7F9-4357-BEDF-9BC5EC25998A}"/>
          </ac:spMkLst>
        </pc:spChg>
      </pc:sldChg>
      <pc:sldChg chg="del">
        <pc:chgData name="Tom Smekens" userId="7c71761e-b165-42e6-82e1-b4146a2e8c36" providerId="ADAL" clId="{E24A311F-0E88-4F81-8372-46890A7A8ABC}" dt="2022-12-14T09:55:45.530" v="132" actId="47"/>
        <pc:sldMkLst>
          <pc:docMk/>
          <pc:sldMk cId="2358852519" sldId="465"/>
        </pc:sldMkLst>
      </pc:sldChg>
      <pc:sldChg chg="addSp delSp modSp del mod">
        <pc:chgData name="Tom Smekens" userId="7c71761e-b165-42e6-82e1-b4146a2e8c36" providerId="ADAL" clId="{E24A311F-0E88-4F81-8372-46890A7A8ABC}" dt="2022-12-14T09:55:45.530" v="132" actId="47"/>
        <pc:sldMkLst>
          <pc:docMk/>
          <pc:sldMk cId="2301603508" sldId="466"/>
        </pc:sldMkLst>
        <pc:spChg chg="add mod">
          <ac:chgData name="Tom Smekens" userId="7c71761e-b165-42e6-82e1-b4146a2e8c36" providerId="ADAL" clId="{E24A311F-0E88-4F81-8372-46890A7A8ABC}" dt="2022-12-06T16:30:11.370" v="64" actId="20577"/>
          <ac:spMkLst>
            <pc:docMk/>
            <pc:sldMk cId="2301603508" sldId="466"/>
            <ac:spMk id="3" creationId="{D895B358-5410-C94B-0C22-1B43D75C3DD6}"/>
          </ac:spMkLst>
        </pc:spChg>
        <pc:spChg chg="mod">
          <ac:chgData name="Tom Smekens" userId="7c71761e-b165-42e6-82e1-b4146a2e8c36" providerId="ADAL" clId="{E24A311F-0E88-4F81-8372-46890A7A8ABC}" dt="2022-12-06T16:30:34.881" v="105" actId="1076"/>
          <ac:spMkLst>
            <pc:docMk/>
            <pc:sldMk cId="2301603508" sldId="466"/>
            <ac:spMk id="5" creationId="{F50371F1-6B0F-4007-89B3-6194C533C528}"/>
          </ac:spMkLst>
        </pc:spChg>
        <pc:picChg chg="del">
          <ac:chgData name="Tom Smekens" userId="7c71761e-b165-42e6-82e1-b4146a2e8c36" providerId="ADAL" clId="{E24A311F-0E88-4F81-8372-46890A7A8ABC}" dt="2022-12-06T16:29:36.937" v="51" actId="478"/>
          <ac:picMkLst>
            <pc:docMk/>
            <pc:sldMk cId="2301603508" sldId="466"/>
            <ac:picMk id="2" creationId="{528670ED-6789-4FFA-B584-C497C17BBCEA}"/>
          </ac:picMkLst>
        </pc:picChg>
      </pc:sldChg>
      <pc:sldChg chg="del">
        <pc:chgData name="Tom Smekens" userId="7c71761e-b165-42e6-82e1-b4146a2e8c36" providerId="ADAL" clId="{E24A311F-0E88-4F81-8372-46890A7A8ABC}" dt="2022-12-14T09:55:45.530" v="132" actId="47"/>
        <pc:sldMkLst>
          <pc:docMk/>
          <pc:sldMk cId="2724498250" sldId="468"/>
        </pc:sldMkLst>
      </pc:sldChg>
      <pc:sldChg chg="del">
        <pc:chgData name="Tom Smekens" userId="7c71761e-b165-42e6-82e1-b4146a2e8c36" providerId="ADAL" clId="{E24A311F-0E88-4F81-8372-46890A7A8ABC}" dt="2022-12-14T09:55:45.530" v="132" actId="47"/>
        <pc:sldMkLst>
          <pc:docMk/>
          <pc:sldMk cId="1973206980" sldId="470"/>
        </pc:sldMkLst>
      </pc:sldChg>
      <pc:sldChg chg="delSp modSp mod">
        <pc:chgData name="Tom Smekens" userId="7c71761e-b165-42e6-82e1-b4146a2e8c36" providerId="ADAL" clId="{E24A311F-0E88-4F81-8372-46890A7A8ABC}" dt="2022-12-06T16:15:52.476" v="49" actId="6549"/>
        <pc:sldMkLst>
          <pc:docMk/>
          <pc:sldMk cId="4084765163" sldId="471"/>
        </pc:sldMkLst>
        <pc:spChg chg="mod">
          <ac:chgData name="Tom Smekens" userId="7c71761e-b165-42e6-82e1-b4146a2e8c36" providerId="ADAL" clId="{E24A311F-0E88-4F81-8372-46890A7A8ABC}" dt="2022-12-06T16:15:52.476" v="49" actId="6549"/>
          <ac:spMkLst>
            <pc:docMk/>
            <pc:sldMk cId="4084765163" sldId="471"/>
            <ac:spMk id="3" creationId="{3786708B-FE92-4299-B134-C4A25E76BEC0}"/>
          </ac:spMkLst>
        </pc:spChg>
        <pc:picChg chg="del">
          <ac:chgData name="Tom Smekens" userId="7c71761e-b165-42e6-82e1-b4146a2e8c36" providerId="ADAL" clId="{E24A311F-0E88-4F81-8372-46890A7A8ABC}" dt="2022-12-06T16:09:55.660" v="5" actId="478"/>
          <ac:picMkLst>
            <pc:docMk/>
            <pc:sldMk cId="4084765163" sldId="471"/>
            <ac:picMk id="4" creationId="{208EFC87-FF94-47E7-ADEC-C50CFF72FE5D}"/>
          </ac:picMkLst>
        </pc:picChg>
      </pc:sldChg>
      <pc:sldChg chg="modSp mod">
        <pc:chgData name="Tom Smekens" userId="7c71761e-b165-42e6-82e1-b4146a2e8c36" providerId="ADAL" clId="{E24A311F-0E88-4F81-8372-46890A7A8ABC}" dt="2022-12-14T10:12:09.423" v="215" actId="20577"/>
        <pc:sldMkLst>
          <pc:docMk/>
          <pc:sldMk cId="4012250788" sldId="472"/>
        </pc:sldMkLst>
        <pc:spChg chg="mod">
          <ac:chgData name="Tom Smekens" userId="7c71761e-b165-42e6-82e1-b4146a2e8c36" providerId="ADAL" clId="{E24A311F-0E88-4F81-8372-46890A7A8ABC}" dt="2022-12-06T16:31:03.887" v="106" actId="6549"/>
          <ac:spMkLst>
            <pc:docMk/>
            <pc:sldMk cId="4012250788" sldId="472"/>
            <ac:spMk id="3" creationId="{CA52345D-9982-4F1E-9163-55888A0664E0}"/>
          </ac:spMkLst>
        </pc:spChg>
        <pc:spChg chg="mod">
          <ac:chgData name="Tom Smekens" userId="7c71761e-b165-42e6-82e1-b4146a2e8c36" providerId="ADAL" clId="{E24A311F-0E88-4F81-8372-46890A7A8ABC}" dt="2022-12-14T10:12:09.423" v="215" actId="20577"/>
          <ac:spMkLst>
            <pc:docMk/>
            <pc:sldMk cId="4012250788" sldId="472"/>
            <ac:spMk id="6" creationId="{544FC36F-E7F9-4357-BEDF-9BC5EC25998A}"/>
          </ac:spMkLst>
        </pc:spChg>
      </pc:sldChg>
      <pc:sldChg chg="modSp add mod">
        <pc:chgData name="Tom Smekens" userId="7c71761e-b165-42e6-82e1-b4146a2e8c36" providerId="ADAL" clId="{E24A311F-0E88-4F81-8372-46890A7A8ABC}" dt="2022-12-19T10:31:31.455" v="649" actId="207"/>
        <pc:sldMkLst>
          <pc:docMk/>
          <pc:sldMk cId="3588613384" sldId="473"/>
        </pc:sldMkLst>
        <pc:spChg chg="mod">
          <ac:chgData name="Tom Smekens" userId="7c71761e-b165-42e6-82e1-b4146a2e8c36" providerId="ADAL" clId="{E24A311F-0E88-4F81-8372-46890A7A8ABC}" dt="2022-12-19T10:31:31.455" v="649" actId="207"/>
          <ac:spMkLst>
            <pc:docMk/>
            <pc:sldMk cId="3588613384" sldId="473"/>
            <ac:spMk id="3" creationId="{CA52345D-9982-4F1E-9163-55888A0664E0}"/>
          </ac:spMkLst>
        </pc:spChg>
      </pc:sldChg>
      <pc:sldChg chg="modSp add mod">
        <pc:chgData name="Tom Smekens" userId="7c71761e-b165-42e6-82e1-b4146a2e8c36" providerId="ADAL" clId="{E24A311F-0E88-4F81-8372-46890A7A8ABC}" dt="2022-12-19T11:18:51.733" v="798" actId="207"/>
        <pc:sldMkLst>
          <pc:docMk/>
          <pc:sldMk cId="3254184504" sldId="474"/>
        </pc:sldMkLst>
        <pc:spChg chg="mod">
          <ac:chgData name="Tom Smekens" userId="7c71761e-b165-42e6-82e1-b4146a2e8c36" providerId="ADAL" clId="{E24A311F-0E88-4F81-8372-46890A7A8ABC}" dt="2022-12-19T11:18:51.733" v="798" actId="207"/>
          <ac:spMkLst>
            <pc:docMk/>
            <pc:sldMk cId="3254184504" sldId="474"/>
            <ac:spMk id="3" creationId="{CA52345D-9982-4F1E-9163-55888A0664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7098635-8777-470C-83B7-AE34CFE687AF}"/>
              </a:ext>
            </a:extLst>
          </p:cNvPr>
          <p:cNvSpPr>
            <a:spLocks noGrp="1" noChangeArrowheads="1"/>
          </p:cNvSpPr>
          <p:nvPr>
            <p:ph type="hdr" sz="quarter"/>
          </p:nvPr>
        </p:nvSpPr>
        <p:spPr bwMode="auto">
          <a:xfrm>
            <a:off x="0" y="0"/>
            <a:ext cx="28908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defTabSz="893763">
              <a:defRPr sz="1200"/>
            </a:lvl1pPr>
          </a:lstStyle>
          <a:p>
            <a:pPr>
              <a:defRPr/>
            </a:pPr>
            <a:endParaRPr lang="fr-FR"/>
          </a:p>
        </p:txBody>
      </p:sp>
      <p:sp>
        <p:nvSpPr>
          <p:cNvPr id="19459" name="Rectangle 3">
            <a:extLst>
              <a:ext uri="{FF2B5EF4-FFF2-40B4-BE49-F238E27FC236}">
                <a16:creationId xmlns:a16="http://schemas.microsoft.com/office/drawing/2014/main" id="{2A3F87E7-0DA1-44E8-8860-11C312DB28D1}"/>
              </a:ext>
            </a:extLst>
          </p:cNvPr>
          <p:cNvSpPr>
            <a:spLocks noGrp="1" noChangeArrowheads="1"/>
          </p:cNvSpPr>
          <p:nvPr>
            <p:ph type="dt" sz="quarter" idx="1"/>
          </p:nvPr>
        </p:nvSpPr>
        <p:spPr bwMode="auto">
          <a:xfrm>
            <a:off x="3778250" y="0"/>
            <a:ext cx="28908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algn="r" defTabSz="893763">
              <a:defRPr sz="1200"/>
            </a:lvl1pPr>
          </a:lstStyle>
          <a:p>
            <a:pPr>
              <a:defRPr/>
            </a:pPr>
            <a:fld id="{F70F0AED-3C27-489B-ACF3-171D65A84CB2}" type="datetime1">
              <a:rPr lang="fr-FR"/>
              <a:pPr>
                <a:defRPr/>
              </a:pPr>
              <a:t>17/02/2023</a:t>
            </a:fld>
            <a:endParaRPr lang="fr-FR"/>
          </a:p>
        </p:txBody>
      </p:sp>
      <p:sp>
        <p:nvSpPr>
          <p:cNvPr id="19460" name="Rectangle 4">
            <a:extLst>
              <a:ext uri="{FF2B5EF4-FFF2-40B4-BE49-F238E27FC236}">
                <a16:creationId xmlns:a16="http://schemas.microsoft.com/office/drawing/2014/main" id="{6BF0DDA8-82AD-46D2-92FB-0ACC51F10607}"/>
              </a:ext>
            </a:extLst>
          </p:cNvPr>
          <p:cNvSpPr>
            <a:spLocks noGrp="1" noChangeArrowheads="1"/>
          </p:cNvSpPr>
          <p:nvPr>
            <p:ph type="ftr" sz="quarter" idx="2"/>
          </p:nvPr>
        </p:nvSpPr>
        <p:spPr bwMode="auto">
          <a:xfrm>
            <a:off x="0" y="9412288"/>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defTabSz="893763">
              <a:defRPr sz="1200"/>
            </a:lvl1pPr>
          </a:lstStyle>
          <a:p>
            <a:pPr>
              <a:defRPr/>
            </a:pPr>
            <a:r>
              <a:rPr lang="fr-FR"/>
              <a:t>LINREG_E_TR.ppt</a:t>
            </a:r>
          </a:p>
        </p:txBody>
      </p:sp>
      <p:sp>
        <p:nvSpPr>
          <p:cNvPr id="19461" name="Rectangle 5">
            <a:extLst>
              <a:ext uri="{FF2B5EF4-FFF2-40B4-BE49-F238E27FC236}">
                <a16:creationId xmlns:a16="http://schemas.microsoft.com/office/drawing/2014/main" id="{AD3DAD99-57D3-4EE3-9A11-7CB8D772A18F}"/>
              </a:ext>
            </a:extLst>
          </p:cNvPr>
          <p:cNvSpPr>
            <a:spLocks noGrp="1" noChangeArrowheads="1"/>
          </p:cNvSpPr>
          <p:nvPr>
            <p:ph type="sldNum" sz="quarter" idx="3"/>
          </p:nvPr>
        </p:nvSpPr>
        <p:spPr bwMode="auto">
          <a:xfrm>
            <a:off x="3778250" y="9412288"/>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algn="r" defTabSz="893763">
              <a:defRPr sz="1200"/>
            </a:lvl1pPr>
          </a:lstStyle>
          <a:p>
            <a:fld id="{3381BA76-A4F0-4272-B651-DC8DDA57ED82}" type="slidenum">
              <a:rPr lang="fr-FR" altLang="nl-BE"/>
              <a:pPr/>
              <a:t>‹#›</a:t>
            </a:fld>
            <a:endParaRPr lang="fr-FR" altLang="nl-B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6636ED3-12E6-435C-8C07-BD241FDFE685}"/>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defTabSz="893763">
              <a:defRPr sz="1200"/>
            </a:lvl1pPr>
          </a:lstStyle>
          <a:p>
            <a:pPr>
              <a:defRPr/>
            </a:pPr>
            <a:endParaRPr lang="fr-FR"/>
          </a:p>
        </p:txBody>
      </p:sp>
      <p:sp>
        <p:nvSpPr>
          <p:cNvPr id="7171" name="Rectangle 3">
            <a:extLst>
              <a:ext uri="{FF2B5EF4-FFF2-40B4-BE49-F238E27FC236}">
                <a16:creationId xmlns:a16="http://schemas.microsoft.com/office/drawing/2014/main" id="{CF108923-9897-45B1-A2DB-74D15D2EF3B7}"/>
              </a:ext>
            </a:extLst>
          </p:cNvPr>
          <p:cNvSpPr>
            <a:spLocks noGrp="1" noChangeArrowheads="1"/>
          </p:cNvSpPr>
          <p:nvPr>
            <p:ph type="dt"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algn="r" defTabSz="893763">
              <a:defRPr sz="1200"/>
            </a:lvl1pPr>
          </a:lstStyle>
          <a:p>
            <a:pPr>
              <a:defRPr/>
            </a:pPr>
            <a:fld id="{0A9E654C-5A52-4EE2-A7D9-8159215EA447}" type="datetime1">
              <a:rPr lang="fr-FR"/>
              <a:pPr>
                <a:defRPr/>
              </a:pPr>
              <a:t>17/02/2023</a:t>
            </a:fld>
            <a:endParaRPr lang="fr-FR"/>
          </a:p>
        </p:txBody>
      </p:sp>
      <p:sp>
        <p:nvSpPr>
          <p:cNvPr id="27652" name="Rectangle 4">
            <a:extLst>
              <a:ext uri="{FF2B5EF4-FFF2-40B4-BE49-F238E27FC236}">
                <a16:creationId xmlns:a16="http://schemas.microsoft.com/office/drawing/2014/main" id="{81141461-E284-4B0B-8E0D-39874ACB1593}"/>
              </a:ext>
            </a:extLst>
          </p:cNvPr>
          <p:cNvSpPr>
            <a:spLocks noGrp="1" noRot="1" noChangeAspect="1" noChangeArrowheads="1" noTextEdit="1"/>
          </p:cNvSpPr>
          <p:nvPr>
            <p:ph type="sldImg" idx="2"/>
          </p:nvPr>
        </p:nvSpPr>
        <p:spPr bwMode="auto">
          <a:xfrm>
            <a:off x="866775" y="744538"/>
            <a:ext cx="4941888" cy="37068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B7A11D56-FB31-4690-9E97-1CC26DCA8C54}"/>
              </a:ext>
            </a:extLst>
          </p:cNvPr>
          <p:cNvSpPr>
            <a:spLocks noGrp="1" noChangeArrowheads="1"/>
          </p:cNvSpPr>
          <p:nvPr>
            <p:ph type="body" sz="quarter" idx="3"/>
          </p:nvPr>
        </p:nvSpPr>
        <p:spPr bwMode="auto">
          <a:xfrm>
            <a:off x="887413" y="4702175"/>
            <a:ext cx="4894262"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p>
            <a:pPr lvl="0"/>
            <a:r>
              <a:rPr lang="en-GB" noProof="0"/>
              <a:t>Klicken Sie, um die Formate des Vorlagentextes zu bearbeiten</a:t>
            </a:r>
          </a:p>
          <a:p>
            <a:pPr lvl="1"/>
            <a:r>
              <a:rPr lang="en-GB" noProof="0"/>
              <a:t>Zweite Ebene</a:t>
            </a:r>
          </a:p>
          <a:p>
            <a:pPr lvl="2"/>
            <a:r>
              <a:rPr lang="en-GB" noProof="0"/>
              <a:t>Dritte Ebene</a:t>
            </a:r>
          </a:p>
          <a:p>
            <a:pPr lvl="3"/>
            <a:r>
              <a:rPr lang="en-GB" noProof="0"/>
              <a:t>Vierte Ebene</a:t>
            </a:r>
          </a:p>
          <a:p>
            <a:pPr lvl="4"/>
            <a:r>
              <a:rPr lang="en-GB" noProof="0"/>
              <a:t>Fünfte Ebene</a:t>
            </a:r>
          </a:p>
        </p:txBody>
      </p:sp>
      <p:sp>
        <p:nvSpPr>
          <p:cNvPr id="7174" name="Rectangle 6">
            <a:extLst>
              <a:ext uri="{FF2B5EF4-FFF2-40B4-BE49-F238E27FC236}">
                <a16:creationId xmlns:a16="http://schemas.microsoft.com/office/drawing/2014/main" id="{EFBA3C11-B5DD-4BE1-A650-694AB2ED9C16}"/>
              </a:ext>
            </a:extLst>
          </p:cNvPr>
          <p:cNvSpPr>
            <a:spLocks noGrp="1" noChangeArrowheads="1"/>
          </p:cNvSpPr>
          <p:nvPr>
            <p:ph type="ftr" sz="quarter" idx="4"/>
          </p:nvPr>
        </p:nvSpPr>
        <p:spPr bwMode="auto">
          <a:xfrm>
            <a:off x="0" y="939958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defTabSz="893763">
              <a:defRPr sz="1200"/>
            </a:lvl1pPr>
          </a:lstStyle>
          <a:p>
            <a:pPr>
              <a:defRPr/>
            </a:pPr>
            <a:r>
              <a:rPr lang="fr-FR"/>
              <a:t>LINREG_E_TR.ppt</a:t>
            </a:r>
          </a:p>
        </p:txBody>
      </p:sp>
      <p:sp>
        <p:nvSpPr>
          <p:cNvPr id="7175" name="Rectangle 7">
            <a:extLst>
              <a:ext uri="{FF2B5EF4-FFF2-40B4-BE49-F238E27FC236}">
                <a16:creationId xmlns:a16="http://schemas.microsoft.com/office/drawing/2014/main" id="{CB4A1335-FED2-4ED7-BA18-3477BCB555AC}"/>
              </a:ext>
            </a:extLst>
          </p:cNvPr>
          <p:cNvSpPr>
            <a:spLocks noGrp="1" noChangeArrowheads="1"/>
          </p:cNvSpPr>
          <p:nvPr>
            <p:ph type="sldNum" sz="quarter" idx="5"/>
          </p:nvPr>
        </p:nvSpPr>
        <p:spPr bwMode="auto">
          <a:xfrm>
            <a:off x="3778250" y="939958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algn="r" defTabSz="893763">
              <a:defRPr sz="1200"/>
            </a:lvl1pPr>
          </a:lstStyle>
          <a:p>
            <a:fld id="{B2FFCCC4-DACD-4D8D-A0EF-A4017BBF01DF}" type="slidenum">
              <a:rPr lang="fr-FR" altLang="nl-BE"/>
              <a:pPr/>
              <a:t>‹#›</a:t>
            </a:fld>
            <a:endParaRPr lang="fr-FR"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4A19C0A-F62B-4FE9-8FF7-3F7E1E157D32}"/>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57118041-F28C-4C75-A094-7DBA8556A616}" type="slidenum">
              <a:rPr lang="fr-FR" altLang="nl-BE" sz="1200"/>
              <a:pPr/>
              <a:t>2</a:t>
            </a:fld>
            <a:endParaRPr lang="fr-FR" altLang="nl-BE" sz="1200"/>
          </a:p>
        </p:txBody>
      </p:sp>
      <p:sp>
        <p:nvSpPr>
          <p:cNvPr id="28675" name="Rectangle 2">
            <a:extLst>
              <a:ext uri="{FF2B5EF4-FFF2-40B4-BE49-F238E27FC236}">
                <a16:creationId xmlns:a16="http://schemas.microsoft.com/office/drawing/2014/main" id="{4D98663F-38AB-4908-B26F-442148C88E05}"/>
              </a:ext>
            </a:extLst>
          </p:cNvPr>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276318A-80E7-4A01-9FFB-FF2252D30B8A}"/>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C4661C06-A9C4-455D-9282-15660C6338DF}" type="slidenum">
              <a:rPr lang="fr-FR" altLang="nl-BE" sz="1200"/>
              <a:pPr/>
              <a:t>3</a:t>
            </a:fld>
            <a:endParaRPr lang="fr-FR" altLang="nl-BE" sz="1200"/>
          </a:p>
        </p:txBody>
      </p:sp>
      <p:sp>
        <p:nvSpPr>
          <p:cNvPr id="29699" name="Rectangle 2">
            <a:extLst>
              <a:ext uri="{FF2B5EF4-FFF2-40B4-BE49-F238E27FC236}">
                <a16:creationId xmlns:a16="http://schemas.microsoft.com/office/drawing/2014/main" id="{E1B0F594-87F3-4DD9-A0AD-0310FBBF5D9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11274B7-1DB9-42E9-A4C1-34894016FF33}"/>
              </a:ext>
            </a:extLst>
          </p:cNvPr>
          <p:cNvSpPr>
            <a:spLocks noGrp="1" noChangeArrowheads="1"/>
          </p:cNvSpPr>
          <p:nvPr>
            <p:ph type="body" idx="1"/>
          </p:nvPr>
        </p:nvSpPr>
        <p:spPr>
          <a:noFill/>
        </p:spPr>
        <p:txBody>
          <a:bodyPr/>
          <a:lstStyle/>
          <a:p>
            <a:endParaRPr lang="nl-NL"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85C8C22B-4132-47E7-8F4E-B4679FFC1352}"/>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EA9F2299-A865-4D4E-A376-4DC7E164B87F}" type="slidenum">
              <a:rPr lang="fr-FR" altLang="nl-BE" sz="1200"/>
              <a:pPr/>
              <a:t>4</a:t>
            </a:fld>
            <a:endParaRPr lang="fr-FR" altLang="nl-BE" sz="1200"/>
          </a:p>
        </p:txBody>
      </p:sp>
      <p:sp>
        <p:nvSpPr>
          <p:cNvPr id="30723" name="Rectangle 2">
            <a:extLst>
              <a:ext uri="{FF2B5EF4-FFF2-40B4-BE49-F238E27FC236}">
                <a16:creationId xmlns:a16="http://schemas.microsoft.com/office/drawing/2014/main" id="{2BB461FA-9BB6-4ADD-9AF7-CE4CC4D895D1}"/>
              </a:ext>
            </a:extLst>
          </p:cNvPr>
          <p:cNvSpPr>
            <a:spLocks noGrp="1" noRot="1" noChangeAspect="1" noChangeArrowheads="1" noTextEdit="1"/>
          </p:cNvSpPr>
          <p:nvPr>
            <p:ph type="sldImg"/>
          </p:nvPr>
        </p:nvSpPr>
        <p:spPr>
          <a:xfrm>
            <a:off x="708025" y="455613"/>
            <a:ext cx="4945063" cy="3708400"/>
          </a:xfrm>
          <a:ln/>
        </p:spPr>
      </p:sp>
      <p:sp>
        <p:nvSpPr>
          <p:cNvPr id="30724" name="Rectangle 3">
            <a:extLst>
              <a:ext uri="{FF2B5EF4-FFF2-40B4-BE49-F238E27FC236}">
                <a16:creationId xmlns:a16="http://schemas.microsoft.com/office/drawing/2014/main" id="{E56176EF-85E3-48DF-8031-C6B6A44463D6}"/>
              </a:ext>
            </a:extLst>
          </p:cNvPr>
          <p:cNvSpPr>
            <a:spLocks noGrp="1" noChangeArrowheads="1"/>
          </p:cNvSpPr>
          <p:nvPr>
            <p:ph type="body" idx="1"/>
          </p:nvPr>
        </p:nvSpPr>
        <p:spPr>
          <a:xfrm>
            <a:off x="822325" y="4406900"/>
            <a:ext cx="4894263" cy="4449763"/>
          </a:xfrm>
          <a:noFill/>
        </p:spPr>
        <p:txBody>
          <a:bodyPr/>
          <a:lstStyle/>
          <a:p>
            <a:r>
              <a:rPr lang="en-GB" altLang="nl-BE"/>
              <a:t>The best model is </a:t>
            </a:r>
            <a:r>
              <a:rPr lang="en-GB" altLang="nl-BE" u="sng"/>
              <a:t>not necessarily</a:t>
            </a:r>
            <a:r>
              <a:rPr lang="en-GB" altLang="nl-BE"/>
              <a:t> the most precise one, but the one which is precise enough, while using a minimum of independent variables. We do not want to have variables in the model that only add complexity to it without significantly improving its goodness of fit: </a:t>
            </a:r>
            <a:r>
              <a:rPr lang="en-GB" altLang="nl-BE" u="sng"/>
              <a:t>principle of parsimony</a:t>
            </a:r>
            <a:r>
              <a:rPr lang="en-GB" altLang="nl-BE"/>
              <a:t>. </a:t>
            </a:r>
          </a:p>
          <a:p>
            <a:r>
              <a:rPr lang="en-GB" altLang="nl-BE"/>
              <a:t>NB: Remember that the reason why we do regressions (be it linear, multiple or logistic) is that we want to reduce our complex observations to a simpler relationship, still able to explain reality, that is the variation of the dependent variable, with a reasonable degree of precision.</a:t>
            </a:r>
          </a:p>
          <a:p>
            <a:r>
              <a:rPr lang="en-GB" altLang="nl-BE"/>
              <a:t>E.g, in a situation with 2 independent variables x</a:t>
            </a:r>
            <a:r>
              <a:rPr lang="en-GB" altLang="nl-BE" baseline="-25000"/>
              <a:t>1</a:t>
            </a:r>
            <a:r>
              <a:rPr lang="en-GB" altLang="nl-BE"/>
              <a:t> and x</a:t>
            </a:r>
            <a:r>
              <a:rPr lang="en-GB" altLang="nl-BE" baseline="-25000"/>
              <a:t>2</a:t>
            </a:r>
            <a:r>
              <a:rPr lang="en-GB" altLang="nl-BE"/>
              <a:t>, y=b</a:t>
            </a:r>
            <a:r>
              <a:rPr lang="en-GB" altLang="nl-BE" baseline="-25000"/>
              <a:t>0</a:t>
            </a:r>
            <a:r>
              <a:rPr lang="en-GB" altLang="nl-BE"/>
              <a:t>+b</a:t>
            </a:r>
            <a:r>
              <a:rPr lang="en-GB" altLang="nl-BE" baseline="-25000"/>
              <a:t>1</a:t>
            </a:r>
            <a:r>
              <a:rPr lang="en-GB" altLang="nl-BE"/>
              <a:t>x</a:t>
            </a:r>
            <a:r>
              <a:rPr lang="en-GB" altLang="nl-BE" baseline="-25000"/>
              <a:t>1</a:t>
            </a:r>
            <a:r>
              <a:rPr lang="en-GB" altLang="nl-BE"/>
              <a:t>+b</a:t>
            </a:r>
            <a:r>
              <a:rPr lang="en-GB" altLang="nl-BE" baseline="-25000"/>
              <a:t>2</a:t>
            </a:r>
            <a:r>
              <a:rPr lang="en-GB" altLang="nl-BE"/>
              <a:t>x</a:t>
            </a:r>
            <a:r>
              <a:rPr lang="en-GB" altLang="nl-BE" baseline="-25000"/>
              <a:t>2</a:t>
            </a:r>
            <a:r>
              <a:rPr lang="en-GB" altLang="nl-BE"/>
              <a:t> might be a good fitting model, but y=b</a:t>
            </a:r>
            <a:r>
              <a:rPr lang="en-GB" altLang="nl-BE" baseline="-25000"/>
              <a:t>0</a:t>
            </a:r>
            <a:r>
              <a:rPr lang="en-GB" altLang="nl-BE"/>
              <a:t>+b</a:t>
            </a:r>
            <a:r>
              <a:rPr lang="en-GB" altLang="nl-BE" baseline="-25000"/>
              <a:t>1</a:t>
            </a:r>
            <a:r>
              <a:rPr lang="en-GB" altLang="nl-BE"/>
              <a:t>x</a:t>
            </a:r>
            <a:r>
              <a:rPr lang="en-GB" altLang="nl-BE" baseline="-25000"/>
              <a:t>1</a:t>
            </a:r>
            <a:r>
              <a:rPr lang="en-GB" altLang="nl-BE"/>
              <a:t> might be just as good. In this case x</a:t>
            </a:r>
            <a:r>
              <a:rPr lang="en-GB" altLang="nl-BE" baseline="-25000"/>
              <a:t>2</a:t>
            </a:r>
            <a:r>
              <a:rPr lang="en-GB" altLang="nl-BE"/>
              <a:t> would thus not be necessary for an accurate prediction of y. How do we find out which model is the ‘best’?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1D0709C-D219-410A-8F30-780E4A1D7C49}"/>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EF4F6758-25C4-4316-B54C-00C735222C2E}" type="slidenum">
              <a:rPr lang="fr-FR" altLang="nl-BE" sz="1200"/>
              <a:pPr/>
              <a:t>5</a:t>
            </a:fld>
            <a:endParaRPr lang="fr-FR" altLang="nl-BE" sz="1200"/>
          </a:p>
        </p:txBody>
      </p:sp>
      <p:sp>
        <p:nvSpPr>
          <p:cNvPr id="31747" name="Rectangle 2">
            <a:extLst>
              <a:ext uri="{FF2B5EF4-FFF2-40B4-BE49-F238E27FC236}">
                <a16:creationId xmlns:a16="http://schemas.microsoft.com/office/drawing/2014/main" id="{D89C471A-D3E9-4DD6-BC71-415887329FAC}"/>
              </a:ext>
            </a:extLst>
          </p:cNvPr>
          <p:cNvSpPr>
            <a:spLocks noGrp="1" noRot="1" noChangeAspect="1" noChangeArrowheads="1" noTextEdit="1"/>
          </p:cNvSpPr>
          <p:nvPr>
            <p:ph type="sldImg"/>
          </p:nvPr>
        </p:nvSpPr>
        <p:spPr>
          <a:xfrm>
            <a:off x="708025" y="455613"/>
            <a:ext cx="4945063" cy="3708400"/>
          </a:xfrm>
          <a:ln/>
        </p:spPr>
      </p:sp>
      <p:sp>
        <p:nvSpPr>
          <p:cNvPr id="31748" name="Rectangle 3">
            <a:extLst>
              <a:ext uri="{FF2B5EF4-FFF2-40B4-BE49-F238E27FC236}">
                <a16:creationId xmlns:a16="http://schemas.microsoft.com/office/drawing/2014/main" id="{99C7417C-7965-4ACC-AA3E-DE1ADB18239F}"/>
              </a:ext>
            </a:extLst>
          </p:cNvPr>
          <p:cNvSpPr>
            <a:spLocks noGrp="1" noChangeArrowheads="1"/>
          </p:cNvSpPr>
          <p:nvPr>
            <p:ph type="body" idx="1"/>
          </p:nvPr>
        </p:nvSpPr>
        <p:spPr>
          <a:xfrm>
            <a:off x="822325" y="4406900"/>
            <a:ext cx="4894263" cy="4449763"/>
          </a:xfrm>
          <a:noFill/>
        </p:spPr>
        <p:txBody>
          <a:bodyPr/>
          <a:lstStyle/>
          <a:p>
            <a:endParaRPr lang="en-GB" altLang="nl-BE"/>
          </a:p>
          <a:p>
            <a:endParaRPr lang="en-GB" altLang="nl-BE"/>
          </a:p>
          <a:p>
            <a:endParaRPr lang="en-GB" altLang="nl-BE"/>
          </a:p>
          <a:p>
            <a:endParaRPr lang="en-GB"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297980AB-E462-4E96-9FDB-BBEC783D1415}"/>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03769223-CE1B-464D-9DEB-9FEAB37B885E}" type="slidenum">
              <a:rPr lang="fr-FR" altLang="nl-BE" sz="1200"/>
              <a:pPr/>
              <a:t>6</a:t>
            </a:fld>
            <a:endParaRPr lang="fr-FR" altLang="nl-BE" sz="1200"/>
          </a:p>
        </p:txBody>
      </p:sp>
      <p:sp>
        <p:nvSpPr>
          <p:cNvPr id="32771" name="Rectangle 2">
            <a:extLst>
              <a:ext uri="{FF2B5EF4-FFF2-40B4-BE49-F238E27FC236}">
                <a16:creationId xmlns:a16="http://schemas.microsoft.com/office/drawing/2014/main" id="{F4AA30B2-071E-449F-941C-FF9F9BC0F7A3}"/>
              </a:ext>
            </a:extLst>
          </p:cNvPr>
          <p:cNvSpPr>
            <a:spLocks noGrp="1" noRot="1" noChangeAspect="1" noChangeArrowheads="1" noTextEdit="1"/>
          </p:cNvSpPr>
          <p:nvPr>
            <p:ph type="sldImg"/>
          </p:nvPr>
        </p:nvSpPr>
        <p:spPr>
          <a:xfrm>
            <a:off x="708025" y="455613"/>
            <a:ext cx="4945063" cy="3708400"/>
          </a:xfrm>
          <a:ln/>
        </p:spPr>
      </p:sp>
      <p:sp>
        <p:nvSpPr>
          <p:cNvPr id="32772" name="Rectangle 3">
            <a:extLst>
              <a:ext uri="{FF2B5EF4-FFF2-40B4-BE49-F238E27FC236}">
                <a16:creationId xmlns:a16="http://schemas.microsoft.com/office/drawing/2014/main" id="{0570CD40-CA8A-4031-B71A-0D19F66F2D75}"/>
              </a:ext>
            </a:extLst>
          </p:cNvPr>
          <p:cNvSpPr>
            <a:spLocks noGrp="1" noChangeArrowheads="1"/>
          </p:cNvSpPr>
          <p:nvPr>
            <p:ph type="body" idx="1"/>
          </p:nvPr>
        </p:nvSpPr>
        <p:spPr>
          <a:xfrm>
            <a:off x="822325" y="4406900"/>
            <a:ext cx="4894263" cy="4449763"/>
          </a:xfrm>
          <a:noFill/>
        </p:spPr>
        <p:txBody>
          <a:bodyPr/>
          <a:lstStyle/>
          <a:p>
            <a:endParaRPr lang="fr-FR"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3B404B0-7FED-42C8-968B-152EBB43885C}"/>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227F8D28-BBD1-4220-9D0F-656D32548F1E}"/>
              </a:ext>
            </a:extLst>
          </p:cNvPr>
          <p:cNvSpPr>
            <a:spLocks noGrp="1"/>
          </p:cNvSpPr>
          <p:nvPr>
            <p:ph type="body" idx="1"/>
          </p:nvPr>
        </p:nvSpPr>
        <p:spPr>
          <a:noFill/>
        </p:spPr>
        <p:txBody>
          <a:bodyPr/>
          <a:lstStyle/>
          <a:p>
            <a:endParaRPr lang="nl-BE" altLang="nl-BE"/>
          </a:p>
        </p:txBody>
      </p:sp>
      <p:sp>
        <p:nvSpPr>
          <p:cNvPr id="33796" name="Slide Number Placeholder 3">
            <a:extLst>
              <a:ext uri="{FF2B5EF4-FFF2-40B4-BE49-F238E27FC236}">
                <a16:creationId xmlns:a16="http://schemas.microsoft.com/office/drawing/2014/main" id="{E1C06617-8FF4-4C3E-A35D-3CF756063A4F}"/>
              </a:ext>
            </a:extLst>
          </p:cNvPr>
          <p:cNvSpPr>
            <a:spLocks noGrp="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A25B54A5-2CA7-435A-AF5C-26C2FB1CA615}" type="slidenum">
              <a:rPr lang="fr-FR" altLang="nl-BE" sz="1200"/>
              <a:pPr/>
              <a:t>7</a:t>
            </a:fld>
            <a:endParaRPr lang="fr-FR" altLang="nl-BE"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04143BB-0143-45F4-9803-2B126FD05433}"/>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A40099AC-FFB0-4975-841F-6C27334C6A73}" type="slidenum">
              <a:rPr lang="fr-FR" altLang="nl-BE" sz="1200"/>
              <a:pPr/>
              <a:t>22</a:t>
            </a:fld>
            <a:endParaRPr lang="fr-FR" altLang="nl-BE" sz="1200"/>
          </a:p>
        </p:txBody>
      </p:sp>
      <p:sp>
        <p:nvSpPr>
          <p:cNvPr id="35843" name="Rectangle 2">
            <a:extLst>
              <a:ext uri="{FF2B5EF4-FFF2-40B4-BE49-F238E27FC236}">
                <a16:creationId xmlns:a16="http://schemas.microsoft.com/office/drawing/2014/main" id="{A0A0BFE8-C61F-459B-9738-FE7C43743207}"/>
              </a:ext>
            </a:extLst>
          </p:cNvPr>
          <p:cNvSpPr>
            <a:spLocks noGrp="1" noRot="1" noChangeAspect="1" noChangeArrowheads="1" noTextEdit="1"/>
          </p:cNvSpPr>
          <p:nvPr>
            <p:ph type="sldImg"/>
          </p:nvPr>
        </p:nvSpPr>
        <p:spPr>
          <a:xfrm>
            <a:off x="708025" y="455613"/>
            <a:ext cx="4945063" cy="3708400"/>
          </a:xfrm>
          <a:ln/>
        </p:spPr>
      </p:sp>
      <p:sp>
        <p:nvSpPr>
          <p:cNvPr id="35844" name="Rectangle 3">
            <a:extLst>
              <a:ext uri="{FF2B5EF4-FFF2-40B4-BE49-F238E27FC236}">
                <a16:creationId xmlns:a16="http://schemas.microsoft.com/office/drawing/2014/main" id="{55476B7B-0BE1-4F5F-9F9F-92080EF933BF}"/>
              </a:ext>
            </a:extLst>
          </p:cNvPr>
          <p:cNvSpPr>
            <a:spLocks noGrp="1" noChangeArrowheads="1"/>
          </p:cNvSpPr>
          <p:nvPr>
            <p:ph type="body" idx="1"/>
          </p:nvPr>
        </p:nvSpPr>
        <p:spPr>
          <a:xfrm>
            <a:off x="822325" y="4406900"/>
            <a:ext cx="4894263" cy="4449763"/>
          </a:xfrm>
          <a:noFill/>
        </p:spPr>
        <p:txBody>
          <a:bodyPr/>
          <a:lstStyle/>
          <a:p>
            <a:endParaRPr lang="fr-FR" alt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25DD17A-9075-4F57-9EFB-17324DD1CB57}"/>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D183DB65-810C-4340-9A3F-D37B9D177806}" type="slidenum">
              <a:rPr lang="fr-FR" altLang="nl-BE" sz="1200"/>
              <a:pPr/>
              <a:t>28</a:t>
            </a:fld>
            <a:endParaRPr lang="fr-FR" altLang="nl-BE" sz="1200"/>
          </a:p>
        </p:txBody>
      </p:sp>
      <p:sp>
        <p:nvSpPr>
          <p:cNvPr id="36867" name="Rectangle 2">
            <a:extLst>
              <a:ext uri="{FF2B5EF4-FFF2-40B4-BE49-F238E27FC236}">
                <a16:creationId xmlns:a16="http://schemas.microsoft.com/office/drawing/2014/main" id="{F838628E-60E1-401F-A8A9-3670DB65B9FD}"/>
              </a:ext>
            </a:extLst>
          </p:cNvPr>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nl-NL"/>
          </a:p>
        </p:txBody>
      </p:sp>
      <p:sp>
        <p:nvSpPr>
          <p:cNvPr id="4" name="Rectangle 4">
            <a:extLst>
              <a:ext uri="{FF2B5EF4-FFF2-40B4-BE49-F238E27FC236}">
                <a16:creationId xmlns:a16="http://schemas.microsoft.com/office/drawing/2014/main" id="{9946C90C-079B-4670-9C78-E5DFF6F7A213}"/>
              </a:ext>
            </a:extLst>
          </p:cNvPr>
          <p:cNvSpPr>
            <a:spLocks noGrp="1" noChangeArrowheads="1"/>
          </p:cNvSpPr>
          <p:nvPr>
            <p:ph type="dt" sz="half" idx="10"/>
          </p:nvPr>
        </p:nvSpPr>
        <p:spPr>
          <a:ln/>
        </p:spPr>
        <p:txBody>
          <a:bodyPr/>
          <a:lstStyle>
            <a:lvl1pPr>
              <a:defRPr/>
            </a:lvl1pPr>
          </a:lstStyle>
          <a:p>
            <a:pPr>
              <a:defRPr/>
            </a:pPr>
            <a:fld id="{5339E2F7-5449-4062-A01E-E9CAF120A2FD}" type="datetime1">
              <a:rPr lang="fr-FR"/>
              <a:pPr>
                <a:defRPr/>
              </a:pPr>
              <a:t>17/02/2023</a:t>
            </a:fld>
            <a:endParaRPr lang="fr-FR"/>
          </a:p>
        </p:txBody>
      </p:sp>
      <p:sp>
        <p:nvSpPr>
          <p:cNvPr id="5" name="Rectangle 5">
            <a:extLst>
              <a:ext uri="{FF2B5EF4-FFF2-40B4-BE49-F238E27FC236}">
                <a16:creationId xmlns:a16="http://schemas.microsoft.com/office/drawing/2014/main" id="{F2BB064C-F579-4D16-9C10-D49076C7862B}"/>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EB7970C8-1117-46A9-AFF7-8A4567125746}"/>
              </a:ext>
            </a:extLst>
          </p:cNvPr>
          <p:cNvSpPr>
            <a:spLocks noGrp="1" noChangeArrowheads="1"/>
          </p:cNvSpPr>
          <p:nvPr>
            <p:ph type="sldNum" sz="quarter" idx="12"/>
          </p:nvPr>
        </p:nvSpPr>
        <p:spPr>
          <a:ln/>
        </p:spPr>
        <p:txBody>
          <a:bodyPr/>
          <a:lstStyle>
            <a:lvl1pPr>
              <a:defRPr/>
            </a:lvl1pPr>
          </a:lstStyle>
          <a:p>
            <a:fld id="{3FCDDB25-0D2C-4137-8952-388CD6A6A05D}" type="slidenum">
              <a:rPr lang="fr-FR" altLang="nl-BE"/>
              <a:pPr/>
              <a:t>‹#›</a:t>
            </a:fld>
            <a:endParaRPr lang="fr-FR" altLang="nl-BE"/>
          </a:p>
        </p:txBody>
      </p:sp>
    </p:spTree>
    <p:extLst>
      <p:ext uri="{BB962C8B-B14F-4D97-AF65-F5344CB8AC3E}">
        <p14:creationId xmlns:p14="http://schemas.microsoft.com/office/powerpoint/2010/main" val="380542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25B1D9A2-0BC7-4387-9A5C-BB2542683D31}"/>
              </a:ext>
            </a:extLst>
          </p:cNvPr>
          <p:cNvSpPr>
            <a:spLocks noGrp="1" noChangeArrowheads="1"/>
          </p:cNvSpPr>
          <p:nvPr>
            <p:ph type="dt" sz="half" idx="10"/>
          </p:nvPr>
        </p:nvSpPr>
        <p:spPr>
          <a:ln/>
        </p:spPr>
        <p:txBody>
          <a:bodyPr/>
          <a:lstStyle>
            <a:lvl1pPr>
              <a:defRPr/>
            </a:lvl1pPr>
          </a:lstStyle>
          <a:p>
            <a:pPr>
              <a:defRPr/>
            </a:pPr>
            <a:fld id="{568C6FDC-4AFF-4899-9D26-44F20CD62C3D}" type="datetime1">
              <a:rPr lang="fr-FR"/>
              <a:pPr>
                <a:defRPr/>
              </a:pPr>
              <a:t>17/02/2023</a:t>
            </a:fld>
            <a:endParaRPr lang="fr-FR"/>
          </a:p>
        </p:txBody>
      </p:sp>
      <p:sp>
        <p:nvSpPr>
          <p:cNvPr id="5" name="Rectangle 5">
            <a:extLst>
              <a:ext uri="{FF2B5EF4-FFF2-40B4-BE49-F238E27FC236}">
                <a16:creationId xmlns:a16="http://schemas.microsoft.com/office/drawing/2014/main" id="{9E647F3B-51D7-4762-B953-99F9D4D80C04}"/>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F85A1D68-4AA4-444D-B98E-F1B7BE2390A2}"/>
              </a:ext>
            </a:extLst>
          </p:cNvPr>
          <p:cNvSpPr>
            <a:spLocks noGrp="1" noChangeArrowheads="1"/>
          </p:cNvSpPr>
          <p:nvPr>
            <p:ph type="sldNum" sz="quarter" idx="12"/>
          </p:nvPr>
        </p:nvSpPr>
        <p:spPr>
          <a:ln/>
        </p:spPr>
        <p:txBody>
          <a:bodyPr/>
          <a:lstStyle>
            <a:lvl1pPr>
              <a:defRPr/>
            </a:lvl1pPr>
          </a:lstStyle>
          <a:p>
            <a:fld id="{4C31F24F-618E-4F66-9A0D-9722069A30F6}" type="slidenum">
              <a:rPr lang="fr-FR" altLang="nl-BE"/>
              <a:pPr/>
              <a:t>‹#›</a:t>
            </a:fld>
            <a:endParaRPr lang="fr-FR" altLang="nl-BE"/>
          </a:p>
        </p:txBody>
      </p:sp>
    </p:spTree>
    <p:extLst>
      <p:ext uri="{BB962C8B-B14F-4D97-AF65-F5344CB8AC3E}">
        <p14:creationId xmlns:p14="http://schemas.microsoft.com/office/powerpoint/2010/main" val="33799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75CCD528-417B-4955-B01E-3120CB965D5C}"/>
              </a:ext>
            </a:extLst>
          </p:cNvPr>
          <p:cNvSpPr>
            <a:spLocks noGrp="1" noChangeArrowheads="1"/>
          </p:cNvSpPr>
          <p:nvPr>
            <p:ph type="dt" sz="half" idx="10"/>
          </p:nvPr>
        </p:nvSpPr>
        <p:spPr>
          <a:ln/>
        </p:spPr>
        <p:txBody>
          <a:bodyPr/>
          <a:lstStyle>
            <a:lvl1pPr>
              <a:defRPr/>
            </a:lvl1pPr>
          </a:lstStyle>
          <a:p>
            <a:pPr>
              <a:defRPr/>
            </a:pPr>
            <a:fld id="{AA20FE70-40EF-4328-AAC1-47A9781D2857}" type="datetime1">
              <a:rPr lang="fr-FR"/>
              <a:pPr>
                <a:defRPr/>
              </a:pPr>
              <a:t>17/02/2023</a:t>
            </a:fld>
            <a:endParaRPr lang="fr-FR"/>
          </a:p>
        </p:txBody>
      </p:sp>
      <p:sp>
        <p:nvSpPr>
          <p:cNvPr id="5" name="Rectangle 5">
            <a:extLst>
              <a:ext uri="{FF2B5EF4-FFF2-40B4-BE49-F238E27FC236}">
                <a16:creationId xmlns:a16="http://schemas.microsoft.com/office/drawing/2014/main" id="{A53DA05E-B104-43B8-8C63-08F534E27260}"/>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E0D47B19-1F08-44D4-90AB-2A2B9086C2E3}"/>
              </a:ext>
            </a:extLst>
          </p:cNvPr>
          <p:cNvSpPr>
            <a:spLocks noGrp="1" noChangeArrowheads="1"/>
          </p:cNvSpPr>
          <p:nvPr>
            <p:ph type="sldNum" sz="quarter" idx="12"/>
          </p:nvPr>
        </p:nvSpPr>
        <p:spPr>
          <a:ln/>
        </p:spPr>
        <p:txBody>
          <a:bodyPr/>
          <a:lstStyle>
            <a:lvl1pPr>
              <a:defRPr/>
            </a:lvl1pPr>
          </a:lstStyle>
          <a:p>
            <a:fld id="{034E5227-31DF-4E37-9143-EE9F212C9C62}" type="slidenum">
              <a:rPr lang="fr-FR" altLang="nl-BE"/>
              <a:pPr/>
              <a:t>‹#›</a:t>
            </a:fld>
            <a:endParaRPr lang="fr-FR" altLang="nl-BE"/>
          </a:p>
        </p:txBody>
      </p:sp>
    </p:spTree>
    <p:extLst>
      <p:ext uri="{BB962C8B-B14F-4D97-AF65-F5344CB8AC3E}">
        <p14:creationId xmlns:p14="http://schemas.microsoft.com/office/powerpoint/2010/main" val="156743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nl-NL"/>
          </a:p>
        </p:txBody>
      </p:sp>
      <p:sp>
        <p:nvSpPr>
          <p:cNvPr id="3" name="Table Placeholder 2"/>
          <p:cNvSpPr>
            <a:spLocks noGrp="1"/>
          </p:cNvSpPr>
          <p:nvPr>
            <p:ph type="tbl" idx="1"/>
          </p:nvPr>
        </p:nvSpPr>
        <p:spPr>
          <a:xfrm>
            <a:off x="685800" y="1981200"/>
            <a:ext cx="7772400" cy="4114800"/>
          </a:xfrm>
        </p:spPr>
        <p:txBody>
          <a:bodyPr/>
          <a:lstStyle/>
          <a:p>
            <a:pPr lvl="0"/>
            <a:endParaRPr lang="nl-NL" noProof="0"/>
          </a:p>
        </p:txBody>
      </p:sp>
      <p:sp>
        <p:nvSpPr>
          <p:cNvPr id="4" name="Rectangle 4">
            <a:extLst>
              <a:ext uri="{FF2B5EF4-FFF2-40B4-BE49-F238E27FC236}">
                <a16:creationId xmlns:a16="http://schemas.microsoft.com/office/drawing/2014/main" id="{0EE9D507-F09E-4CE7-A01F-7D2C9FD554E6}"/>
              </a:ext>
            </a:extLst>
          </p:cNvPr>
          <p:cNvSpPr>
            <a:spLocks noGrp="1" noChangeArrowheads="1"/>
          </p:cNvSpPr>
          <p:nvPr>
            <p:ph type="dt" sz="half" idx="10"/>
          </p:nvPr>
        </p:nvSpPr>
        <p:spPr>
          <a:ln/>
        </p:spPr>
        <p:txBody>
          <a:bodyPr/>
          <a:lstStyle>
            <a:lvl1pPr>
              <a:defRPr/>
            </a:lvl1pPr>
          </a:lstStyle>
          <a:p>
            <a:pPr>
              <a:defRPr/>
            </a:pPr>
            <a:fld id="{751B930F-E621-4580-A2A9-19BDF0CF6D00}" type="datetime1">
              <a:rPr lang="fr-FR"/>
              <a:pPr>
                <a:defRPr/>
              </a:pPr>
              <a:t>17/02/2023</a:t>
            </a:fld>
            <a:endParaRPr lang="fr-FR"/>
          </a:p>
        </p:txBody>
      </p:sp>
      <p:sp>
        <p:nvSpPr>
          <p:cNvPr id="5" name="Rectangle 5">
            <a:extLst>
              <a:ext uri="{FF2B5EF4-FFF2-40B4-BE49-F238E27FC236}">
                <a16:creationId xmlns:a16="http://schemas.microsoft.com/office/drawing/2014/main" id="{B6C4127E-9C1B-41FC-8C3B-6974CF18E34C}"/>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B262668A-827B-42F1-9526-3F6448D1A2B3}"/>
              </a:ext>
            </a:extLst>
          </p:cNvPr>
          <p:cNvSpPr>
            <a:spLocks noGrp="1" noChangeArrowheads="1"/>
          </p:cNvSpPr>
          <p:nvPr>
            <p:ph type="sldNum" sz="quarter" idx="12"/>
          </p:nvPr>
        </p:nvSpPr>
        <p:spPr>
          <a:ln/>
        </p:spPr>
        <p:txBody>
          <a:bodyPr/>
          <a:lstStyle>
            <a:lvl1pPr>
              <a:defRPr/>
            </a:lvl1pPr>
          </a:lstStyle>
          <a:p>
            <a:fld id="{94CC77E1-CAE2-42CF-A24A-D5D04B900F82}" type="slidenum">
              <a:rPr lang="fr-FR" altLang="nl-BE"/>
              <a:pPr/>
              <a:t>‹#›</a:t>
            </a:fld>
            <a:endParaRPr lang="fr-FR" altLang="nl-BE"/>
          </a:p>
        </p:txBody>
      </p:sp>
    </p:spTree>
    <p:extLst>
      <p:ext uri="{BB962C8B-B14F-4D97-AF65-F5344CB8AC3E}">
        <p14:creationId xmlns:p14="http://schemas.microsoft.com/office/powerpoint/2010/main" val="12361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26DD420A-6743-433D-AF8C-B554574831FD}"/>
              </a:ext>
            </a:extLst>
          </p:cNvPr>
          <p:cNvSpPr>
            <a:spLocks noGrp="1" noChangeArrowheads="1"/>
          </p:cNvSpPr>
          <p:nvPr>
            <p:ph type="dt" sz="half" idx="10"/>
          </p:nvPr>
        </p:nvSpPr>
        <p:spPr>
          <a:ln/>
        </p:spPr>
        <p:txBody>
          <a:bodyPr/>
          <a:lstStyle>
            <a:lvl1pPr>
              <a:defRPr/>
            </a:lvl1pPr>
          </a:lstStyle>
          <a:p>
            <a:pPr>
              <a:defRPr/>
            </a:pPr>
            <a:fld id="{BF9B4D67-51C3-4E28-A041-43B3D2C0A730}" type="datetime1">
              <a:rPr lang="fr-FR"/>
              <a:pPr>
                <a:defRPr/>
              </a:pPr>
              <a:t>17/02/2023</a:t>
            </a:fld>
            <a:endParaRPr lang="fr-FR"/>
          </a:p>
        </p:txBody>
      </p:sp>
      <p:sp>
        <p:nvSpPr>
          <p:cNvPr id="5" name="Rectangle 5">
            <a:extLst>
              <a:ext uri="{FF2B5EF4-FFF2-40B4-BE49-F238E27FC236}">
                <a16:creationId xmlns:a16="http://schemas.microsoft.com/office/drawing/2014/main" id="{509D1F26-F88B-4835-8C30-E8DE36ADAB8E}"/>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1FDAB17C-A09E-40C5-8381-95B476A1FC68}"/>
              </a:ext>
            </a:extLst>
          </p:cNvPr>
          <p:cNvSpPr>
            <a:spLocks noGrp="1" noChangeArrowheads="1"/>
          </p:cNvSpPr>
          <p:nvPr>
            <p:ph type="sldNum" sz="quarter" idx="12"/>
          </p:nvPr>
        </p:nvSpPr>
        <p:spPr>
          <a:ln/>
        </p:spPr>
        <p:txBody>
          <a:bodyPr/>
          <a:lstStyle>
            <a:lvl1pPr>
              <a:defRPr/>
            </a:lvl1pPr>
          </a:lstStyle>
          <a:p>
            <a:fld id="{1F3D95CC-290E-4C47-B673-8F754B4A2D7E}" type="slidenum">
              <a:rPr lang="fr-FR" altLang="nl-BE"/>
              <a:pPr/>
              <a:t>‹#›</a:t>
            </a:fld>
            <a:endParaRPr lang="fr-FR" altLang="nl-BE"/>
          </a:p>
        </p:txBody>
      </p:sp>
    </p:spTree>
    <p:extLst>
      <p:ext uri="{BB962C8B-B14F-4D97-AF65-F5344CB8AC3E}">
        <p14:creationId xmlns:p14="http://schemas.microsoft.com/office/powerpoint/2010/main" val="233599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80EF73A-9F6F-491B-9005-8C38F4003C8A}"/>
              </a:ext>
            </a:extLst>
          </p:cNvPr>
          <p:cNvSpPr>
            <a:spLocks noGrp="1" noChangeArrowheads="1"/>
          </p:cNvSpPr>
          <p:nvPr>
            <p:ph type="dt" sz="half" idx="10"/>
          </p:nvPr>
        </p:nvSpPr>
        <p:spPr>
          <a:ln/>
        </p:spPr>
        <p:txBody>
          <a:bodyPr/>
          <a:lstStyle>
            <a:lvl1pPr>
              <a:defRPr/>
            </a:lvl1pPr>
          </a:lstStyle>
          <a:p>
            <a:pPr>
              <a:defRPr/>
            </a:pPr>
            <a:fld id="{D5D1C578-9E90-4843-9C90-B1F3082439F8}" type="datetime1">
              <a:rPr lang="fr-FR"/>
              <a:pPr>
                <a:defRPr/>
              </a:pPr>
              <a:t>17/02/2023</a:t>
            </a:fld>
            <a:endParaRPr lang="fr-FR"/>
          </a:p>
        </p:txBody>
      </p:sp>
      <p:sp>
        <p:nvSpPr>
          <p:cNvPr id="5" name="Rectangle 5">
            <a:extLst>
              <a:ext uri="{FF2B5EF4-FFF2-40B4-BE49-F238E27FC236}">
                <a16:creationId xmlns:a16="http://schemas.microsoft.com/office/drawing/2014/main" id="{E1A42477-319E-4857-A3AF-B106BE611792}"/>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8A4AC92A-DA8D-404B-BF0F-F17419808999}"/>
              </a:ext>
            </a:extLst>
          </p:cNvPr>
          <p:cNvSpPr>
            <a:spLocks noGrp="1" noChangeArrowheads="1"/>
          </p:cNvSpPr>
          <p:nvPr>
            <p:ph type="sldNum" sz="quarter" idx="12"/>
          </p:nvPr>
        </p:nvSpPr>
        <p:spPr>
          <a:ln/>
        </p:spPr>
        <p:txBody>
          <a:bodyPr/>
          <a:lstStyle>
            <a:lvl1pPr>
              <a:defRPr/>
            </a:lvl1pPr>
          </a:lstStyle>
          <a:p>
            <a:fld id="{F5036ED2-6B3D-4B25-86DC-46C440AE6E73}" type="slidenum">
              <a:rPr lang="fr-FR" altLang="nl-BE"/>
              <a:pPr/>
              <a:t>‹#›</a:t>
            </a:fld>
            <a:endParaRPr lang="fr-FR" altLang="nl-BE"/>
          </a:p>
        </p:txBody>
      </p:sp>
    </p:spTree>
    <p:extLst>
      <p:ext uri="{BB962C8B-B14F-4D97-AF65-F5344CB8AC3E}">
        <p14:creationId xmlns:p14="http://schemas.microsoft.com/office/powerpoint/2010/main" val="253858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4">
            <a:extLst>
              <a:ext uri="{FF2B5EF4-FFF2-40B4-BE49-F238E27FC236}">
                <a16:creationId xmlns:a16="http://schemas.microsoft.com/office/drawing/2014/main" id="{6AF4DF51-0278-40BE-BA58-538B20F5276E}"/>
              </a:ext>
            </a:extLst>
          </p:cNvPr>
          <p:cNvSpPr>
            <a:spLocks noGrp="1" noChangeArrowheads="1"/>
          </p:cNvSpPr>
          <p:nvPr>
            <p:ph type="dt" sz="half" idx="10"/>
          </p:nvPr>
        </p:nvSpPr>
        <p:spPr>
          <a:ln/>
        </p:spPr>
        <p:txBody>
          <a:bodyPr/>
          <a:lstStyle>
            <a:lvl1pPr>
              <a:defRPr/>
            </a:lvl1pPr>
          </a:lstStyle>
          <a:p>
            <a:pPr>
              <a:defRPr/>
            </a:pPr>
            <a:fld id="{BCC5CBD3-10FC-42A3-B297-10BCE25A1A90}" type="datetime1">
              <a:rPr lang="fr-FR"/>
              <a:pPr>
                <a:defRPr/>
              </a:pPr>
              <a:t>17/02/2023</a:t>
            </a:fld>
            <a:endParaRPr lang="fr-FR"/>
          </a:p>
        </p:txBody>
      </p:sp>
      <p:sp>
        <p:nvSpPr>
          <p:cNvPr id="6" name="Rectangle 5">
            <a:extLst>
              <a:ext uri="{FF2B5EF4-FFF2-40B4-BE49-F238E27FC236}">
                <a16:creationId xmlns:a16="http://schemas.microsoft.com/office/drawing/2014/main" id="{1E2CB878-B56C-48F7-9529-BBBD15E3FA02}"/>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633A4B36-7F96-4DC6-A438-CF4E2DD3CC36}"/>
              </a:ext>
            </a:extLst>
          </p:cNvPr>
          <p:cNvSpPr>
            <a:spLocks noGrp="1" noChangeArrowheads="1"/>
          </p:cNvSpPr>
          <p:nvPr>
            <p:ph type="sldNum" sz="quarter" idx="12"/>
          </p:nvPr>
        </p:nvSpPr>
        <p:spPr>
          <a:ln/>
        </p:spPr>
        <p:txBody>
          <a:bodyPr/>
          <a:lstStyle>
            <a:lvl1pPr>
              <a:defRPr/>
            </a:lvl1pPr>
          </a:lstStyle>
          <a:p>
            <a:fld id="{17964EF8-01A8-4BE0-9951-B0E05ACC9F87}" type="slidenum">
              <a:rPr lang="fr-FR" altLang="nl-BE"/>
              <a:pPr/>
              <a:t>‹#›</a:t>
            </a:fld>
            <a:endParaRPr lang="fr-FR" altLang="nl-BE"/>
          </a:p>
        </p:txBody>
      </p:sp>
    </p:spTree>
    <p:extLst>
      <p:ext uri="{BB962C8B-B14F-4D97-AF65-F5344CB8AC3E}">
        <p14:creationId xmlns:p14="http://schemas.microsoft.com/office/powerpoint/2010/main" val="224346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Rectangle 4">
            <a:extLst>
              <a:ext uri="{FF2B5EF4-FFF2-40B4-BE49-F238E27FC236}">
                <a16:creationId xmlns:a16="http://schemas.microsoft.com/office/drawing/2014/main" id="{9AFDA15F-CBF3-4F10-866D-85D9053F192F}"/>
              </a:ext>
            </a:extLst>
          </p:cNvPr>
          <p:cNvSpPr>
            <a:spLocks noGrp="1" noChangeArrowheads="1"/>
          </p:cNvSpPr>
          <p:nvPr>
            <p:ph type="dt" sz="half" idx="10"/>
          </p:nvPr>
        </p:nvSpPr>
        <p:spPr>
          <a:ln/>
        </p:spPr>
        <p:txBody>
          <a:bodyPr/>
          <a:lstStyle>
            <a:lvl1pPr>
              <a:defRPr/>
            </a:lvl1pPr>
          </a:lstStyle>
          <a:p>
            <a:pPr>
              <a:defRPr/>
            </a:pPr>
            <a:fld id="{13953950-097F-4B6E-91E2-D55661E8CD5E}" type="datetime1">
              <a:rPr lang="fr-FR"/>
              <a:pPr>
                <a:defRPr/>
              </a:pPr>
              <a:t>17/02/2023</a:t>
            </a:fld>
            <a:endParaRPr lang="fr-FR"/>
          </a:p>
        </p:txBody>
      </p:sp>
      <p:sp>
        <p:nvSpPr>
          <p:cNvPr id="8" name="Rectangle 5">
            <a:extLst>
              <a:ext uri="{FF2B5EF4-FFF2-40B4-BE49-F238E27FC236}">
                <a16:creationId xmlns:a16="http://schemas.microsoft.com/office/drawing/2014/main" id="{562ED80C-AECD-416D-B84A-46739F98E419}"/>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9" name="Rectangle 6">
            <a:extLst>
              <a:ext uri="{FF2B5EF4-FFF2-40B4-BE49-F238E27FC236}">
                <a16:creationId xmlns:a16="http://schemas.microsoft.com/office/drawing/2014/main" id="{FDD6FFE2-C042-4F04-9934-D75FD9CA291F}"/>
              </a:ext>
            </a:extLst>
          </p:cNvPr>
          <p:cNvSpPr>
            <a:spLocks noGrp="1" noChangeArrowheads="1"/>
          </p:cNvSpPr>
          <p:nvPr>
            <p:ph type="sldNum" sz="quarter" idx="12"/>
          </p:nvPr>
        </p:nvSpPr>
        <p:spPr>
          <a:ln/>
        </p:spPr>
        <p:txBody>
          <a:bodyPr/>
          <a:lstStyle>
            <a:lvl1pPr>
              <a:defRPr/>
            </a:lvl1pPr>
          </a:lstStyle>
          <a:p>
            <a:fld id="{B9465E75-91EF-49F5-B1A5-317D57F80B9E}" type="slidenum">
              <a:rPr lang="fr-FR" altLang="nl-BE"/>
              <a:pPr/>
              <a:t>‹#›</a:t>
            </a:fld>
            <a:endParaRPr lang="fr-FR" altLang="nl-BE"/>
          </a:p>
        </p:txBody>
      </p:sp>
    </p:spTree>
    <p:extLst>
      <p:ext uri="{BB962C8B-B14F-4D97-AF65-F5344CB8AC3E}">
        <p14:creationId xmlns:p14="http://schemas.microsoft.com/office/powerpoint/2010/main" val="98384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Rectangle 4">
            <a:extLst>
              <a:ext uri="{FF2B5EF4-FFF2-40B4-BE49-F238E27FC236}">
                <a16:creationId xmlns:a16="http://schemas.microsoft.com/office/drawing/2014/main" id="{5792E53F-B4FB-4288-B2F7-EDA76F74C2E7}"/>
              </a:ext>
            </a:extLst>
          </p:cNvPr>
          <p:cNvSpPr>
            <a:spLocks noGrp="1" noChangeArrowheads="1"/>
          </p:cNvSpPr>
          <p:nvPr>
            <p:ph type="dt" sz="half" idx="10"/>
          </p:nvPr>
        </p:nvSpPr>
        <p:spPr>
          <a:ln/>
        </p:spPr>
        <p:txBody>
          <a:bodyPr/>
          <a:lstStyle>
            <a:lvl1pPr>
              <a:defRPr/>
            </a:lvl1pPr>
          </a:lstStyle>
          <a:p>
            <a:pPr>
              <a:defRPr/>
            </a:pPr>
            <a:fld id="{93F8A888-4703-48A8-9017-27EA9BA7E1BB}" type="datetime1">
              <a:rPr lang="fr-FR"/>
              <a:pPr>
                <a:defRPr/>
              </a:pPr>
              <a:t>17/02/2023</a:t>
            </a:fld>
            <a:endParaRPr lang="fr-FR"/>
          </a:p>
        </p:txBody>
      </p:sp>
      <p:sp>
        <p:nvSpPr>
          <p:cNvPr id="4" name="Rectangle 5">
            <a:extLst>
              <a:ext uri="{FF2B5EF4-FFF2-40B4-BE49-F238E27FC236}">
                <a16:creationId xmlns:a16="http://schemas.microsoft.com/office/drawing/2014/main" id="{3D0E4D99-737C-4B6B-BA9B-A7ACE893C8A7}"/>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5" name="Rectangle 6">
            <a:extLst>
              <a:ext uri="{FF2B5EF4-FFF2-40B4-BE49-F238E27FC236}">
                <a16:creationId xmlns:a16="http://schemas.microsoft.com/office/drawing/2014/main" id="{7F122DAE-6BD0-4C6F-986A-BC0CB449C8E7}"/>
              </a:ext>
            </a:extLst>
          </p:cNvPr>
          <p:cNvSpPr>
            <a:spLocks noGrp="1" noChangeArrowheads="1"/>
          </p:cNvSpPr>
          <p:nvPr>
            <p:ph type="sldNum" sz="quarter" idx="12"/>
          </p:nvPr>
        </p:nvSpPr>
        <p:spPr>
          <a:ln/>
        </p:spPr>
        <p:txBody>
          <a:bodyPr/>
          <a:lstStyle>
            <a:lvl1pPr>
              <a:defRPr/>
            </a:lvl1pPr>
          </a:lstStyle>
          <a:p>
            <a:fld id="{797D9E20-D560-472F-8F2A-8DC330D65D09}" type="slidenum">
              <a:rPr lang="fr-FR" altLang="nl-BE"/>
              <a:pPr/>
              <a:t>‹#›</a:t>
            </a:fld>
            <a:endParaRPr lang="fr-FR" altLang="nl-BE"/>
          </a:p>
        </p:txBody>
      </p:sp>
    </p:spTree>
    <p:extLst>
      <p:ext uri="{BB962C8B-B14F-4D97-AF65-F5344CB8AC3E}">
        <p14:creationId xmlns:p14="http://schemas.microsoft.com/office/powerpoint/2010/main" val="270553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61083F-556B-4BA6-8315-129BD3A79412}"/>
              </a:ext>
            </a:extLst>
          </p:cNvPr>
          <p:cNvSpPr>
            <a:spLocks noGrp="1" noChangeArrowheads="1"/>
          </p:cNvSpPr>
          <p:nvPr>
            <p:ph type="dt" sz="half" idx="10"/>
          </p:nvPr>
        </p:nvSpPr>
        <p:spPr>
          <a:ln/>
        </p:spPr>
        <p:txBody>
          <a:bodyPr/>
          <a:lstStyle>
            <a:lvl1pPr>
              <a:defRPr/>
            </a:lvl1pPr>
          </a:lstStyle>
          <a:p>
            <a:pPr>
              <a:defRPr/>
            </a:pPr>
            <a:fld id="{75757584-DB16-41D5-9F74-6635966C378F}" type="datetime1">
              <a:rPr lang="fr-FR"/>
              <a:pPr>
                <a:defRPr/>
              </a:pPr>
              <a:t>17/02/2023</a:t>
            </a:fld>
            <a:endParaRPr lang="fr-FR"/>
          </a:p>
        </p:txBody>
      </p:sp>
      <p:sp>
        <p:nvSpPr>
          <p:cNvPr id="3" name="Rectangle 5">
            <a:extLst>
              <a:ext uri="{FF2B5EF4-FFF2-40B4-BE49-F238E27FC236}">
                <a16:creationId xmlns:a16="http://schemas.microsoft.com/office/drawing/2014/main" id="{429A5B24-5006-422B-96C0-0CA389DF1623}"/>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4" name="Rectangle 6">
            <a:extLst>
              <a:ext uri="{FF2B5EF4-FFF2-40B4-BE49-F238E27FC236}">
                <a16:creationId xmlns:a16="http://schemas.microsoft.com/office/drawing/2014/main" id="{F00406FF-7788-493B-BC47-A5E5CC049EFE}"/>
              </a:ext>
            </a:extLst>
          </p:cNvPr>
          <p:cNvSpPr>
            <a:spLocks noGrp="1" noChangeArrowheads="1"/>
          </p:cNvSpPr>
          <p:nvPr>
            <p:ph type="sldNum" sz="quarter" idx="12"/>
          </p:nvPr>
        </p:nvSpPr>
        <p:spPr>
          <a:ln/>
        </p:spPr>
        <p:txBody>
          <a:bodyPr/>
          <a:lstStyle>
            <a:lvl1pPr>
              <a:defRPr/>
            </a:lvl1pPr>
          </a:lstStyle>
          <a:p>
            <a:fld id="{6B1D41F2-B951-427A-B01D-6E17531DEB40}" type="slidenum">
              <a:rPr lang="fr-FR" altLang="nl-BE"/>
              <a:pPr/>
              <a:t>‹#›</a:t>
            </a:fld>
            <a:endParaRPr lang="fr-FR" altLang="nl-BE"/>
          </a:p>
        </p:txBody>
      </p:sp>
    </p:spTree>
    <p:extLst>
      <p:ext uri="{BB962C8B-B14F-4D97-AF65-F5344CB8AC3E}">
        <p14:creationId xmlns:p14="http://schemas.microsoft.com/office/powerpoint/2010/main" val="341477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9D356DB-C2B0-4529-9D59-739D3DBF1AE8}"/>
              </a:ext>
            </a:extLst>
          </p:cNvPr>
          <p:cNvSpPr>
            <a:spLocks noGrp="1" noChangeArrowheads="1"/>
          </p:cNvSpPr>
          <p:nvPr>
            <p:ph type="dt" sz="half" idx="10"/>
          </p:nvPr>
        </p:nvSpPr>
        <p:spPr>
          <a:ln/>
        </p:spPr>
        <p:txBody>
          <a:bodyPr/>
          <a:lstStyle>
            <a:lvl1pPr>
              <a:defRPr/>
            </a:lvl1pPr>
          </a:lstStyle>
          <a:p>
            <a:pPr>
              <a:defRPr/>
            </a:pPr>
            <a:fld id="{9ED1B95E-2F14-47C8-97A0-45187A93339E}" type="datetime1">
              <a:rPr lang="fr-FR"/>
              <a:pPr>
                <a:defRPr/>
              </a:pPr>
              <a:t>17/02/2023</a:t>
            </a:fld>
            <a:endParaRPr lang="fr-FR"/>
          </a:p>
        </p:txBody>
      </p:sp>
      <p:sp>
        <p:nvSpPr>
          <p:cNvPr id="6" name="Rectangle 5">
            <a:extLst>
              <a:ext uri="{FF2B5EF4-FFF2-40B4-BE49-F238E27FC236}">
                <a16:creationId xmlns:a16="http://schemas.microsoft.com/office/drawing/2014/main" id="{1B7DA73A-BD09-4955-8C3C-E10C7CEFA4DB}"/>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E7AB1BE6-AC14-400F-96CF-0851EA166AA6}"/>
              </a:ext>
            </a:extLst>
          </p:cNvPr>
          <p:cNvSpPr>
            <a:spLocks noGrp="1" noChangeArrowheads="1"/>
          </p:cNvSpPr>
          <p:nvPr>
            <p:ph type="sldNum" sz="quarter" idx="12"/>
          </p:nvPr>
        </p:nvSpPr>
        <p:spPr>
          <a:ln/>
        </p:spPr>
        <p:txBody>
          <a:bodyPr/>
          <a:lstStyle>
            <a:lvl1pPr>
              <a:defRPr/>
            </a:lvl1pPr>
          </a:lstStyle>
          <a:p>
            <a:fld id="{740814DF-D1BC-4AFF-BE48-147C61F87C6A}" type="slidenum">
              <a:rPr lang="fr-FR" altLang="nl-BE"/>
              <a:pPr/>
              <a:t>‹#›</a:t>
            </a:fld>
            <a:endParaRPr lang="fr-FR" altLang="nl-BE"/>
          </a:p>
        </p:txBody>
      </p:sp>
    </p:spTree>
    <p:extLst>
      <p:ext uri="{BB962C8B-B14F-4D97-AF65-F5344CB8AC3E}">
        <p14:creationId xmlns:p14="http://schemas.microsoft.com/office/powerpoint/2010/main" val="190743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046D52-FFBB-405B-A8AD-55C62E0FBA6A}"/>
              </a:ext>
            </a:extLst>
          </p:cNvPr>
          <p:cNvSpPr>
            <a:spLocks noGrp="1" noChangeArrowheads="1"/>
          </p:cNvSpPr>
          <p:nvPr>
            <p:ph type="dt" sz="half" idx="10"/>
          </p:nvPr>
        </p:nvSpPr>
        <p:spPr>
          <a:ln/>
        </p:spPr>
        <p:txBody>
          <a:bodyPr/>
          <a:lstStyle>
            <a:lvl1pPr>
              <a:defRPr/>
            </a:lvl1pPr>
          </a:lstStyle>
          <a:p>
            <a:pPr>
              <a:defRPr/>
            </a:pPr>
            <a:fld id="{CAD35366-CB1B-4E27-AA3E-0AC3B8D7D1E7}" type="datetime1">
              <a:rPr lang="fr-FR"/>
              <a:pPr>
                <a:defRPr/>
              </a:pPr>
              <a:t>17/02/2023</a:t>
            </a:fld>
            <a:endParaRPr lang="fr-FR"/>
          </a:p>
        </p:txBody>
      </p:sp>
      <p:sp>
        <p:nvSpPr>
          <p:cNvPr id="6" name="Rectangle 5">
            <a:extLst>
              <a:ext uri="{FF2B5EF4-FFF2-40B4-BE49-F238E27FC236}">
                <a16:creationId xmlns:a16="http://schemas.microsoft.com/office/drawing/2014/main" id="{6D2DE1FF-BDDB-434C-8F43-7A1D4983172D}"/>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D4741A2D-C21F-4E98-9078-C7A62376A4F8}"/>
              </a:ext>
            </a:extLst>
          </p:cNvPr>
          <p:cNvSpPr>
            <a:spLocks noGrp="1" noChangeArrowheads="1"/>
          </p:cNvSpPr>
          <p:nvPr>
            <p:ph type="sldNum" sz="quarter" idx="12"/>
          </p:nvPr>
        </p:nvSpPr>
        <p:spPr>
          <a:ln/>
        </p:spPr>
        <p:txBody>
          <a:bodyPr/>
          <a:lstStyle>
            <a:lvl1pPr>
              <a:defRPr/>
            </a:lvl1pPr>
          </a:lstStyle>
          <a:p>
            <a:fld id="{09B258DF-856C-4EC6-A3FD-5BD295DC0106}" type="slidenum">
              <a:rPr lang="fr-FR" altLang="nl-BE"/>
              <a:pPr/>
              <a:t>‹#›</a:t>
            </a:fld>
            <a:endParaRPr lang="fr-FR" altLang="nl-BE"/>
          </a:p>
        </p:txBody>
      </p:sp>
    </p:spTree>
    <p:extLst>
      <p:ext uri="{BB962C8B-B14F-4D97-AF65-F5344CB8AC3E}">
        <p14:creationId xmlns:p14="http://schemas.microsoft.com/office/powerpoint/2010/main" val="268909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C596AA5-C87B-49AE-AF10-B4366B72D989}"/>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nl-BE"/>
              <a:t>Klicken Sie, um das Titelformat zu bearbeiten</a:t>
            </a:r>
          </a:p>
        </p:txBody>
      </p:sp>
      <p:sp>
        <p:nvSpPr>
          <p:cNvPr id="1027" name="Rectangle 3">
            <a:extLst>
              <a:ext uri="{FF2B5EF4-FFF2-40B4-BE49-F238E27FC236}">
                <a16:creationId xmlns:a16="http://schemas.microsoft.com/office/drawing/2014/main" id="{29D86B84-89F1-4419-BB05-2FA0A0CBDF3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nl-BE"/>
              <a:t>Klicken Sie, um die Formate des Vorlagentextes zu bearbeiten</a:t>
            </a:r>
          </a:p>
          <a:p>
            <a:pPr lvl="1"/>
            <a:r>
              <a:rPr lang="en-GB" altLang="nl-BE"/>
              <a:t>Zweite Ebene</a:t>
            </a:r>
          </a:p>
          <a:p>
            <a:pPr lvl="2"/>
            <a:r>
              <a:rPr lang="en-GB" altLang="nl-BE"/>
              <a:t>Dritte Ebene</a:t>
            </a:r>
          </a:p>
          <a:p>
            <a:pPr lvl="3"/>
            <a:r>
              <a:rPr lang="en-GB" altLang="nl-BE"/>
              <a:t>Vierte Ebene</a:t>
            </a:r>
          </a:p>
          <a:p>
            <a:pPr lvl="4"/>
            <a:r>
              <a:rPr lang="en-GB" altLang="nl-BE"/>
              <a:t>Fünfte Ebene</a:t>
            </a:r>
          </a:p>
        </p:txBody>
      </p:sp>
      <p:sp>
        <p:nvSpPr>
          <p:cNvPr id="1028" name="Rectangle 4">
            <a:extLst>
              <a:ext uri="{FF2B5EF4-FFF2-40B4-BE49-F238E27FC236}">
                <a16:creationId xmlns:a16="http://schemas.microsoft.com/office/drawing/2014/main" id="{95E6F8C0-12CB-4F56-92C8-C4CC3913A60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A30F5493-9F99-43D5-A8FA-32BE07D46DA2}" type="datetime1">
              <a:rPr lang="fr-FR"/>
              <a:pPr>
                <a:defRPr/>
              </a:pPr>
              <a:t>17/02/2023</a:t>
            </a:fld>
            <a:endParaRPr lang="fr-FR"/>
          </a:p>
        </p:txBody>
      </p:sp>
      <p:sp>
        <p:nvSpPr>
          <p:cNvPr id="1029" name="Rectangle 5">
            <a:extLst>
              <a:ext uri="{FF2B5EF4-FFF2-40B4-BE49-F238E27FC236}">
                <a16:creationId xmlns:a16="http://schemas.microsoft.com/office/drawing/2014/main" id="{1ED5387C-3233-4DDA-AF70-CC4F8578BE66}"/>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fr-FR"/>
              <a:t>LINREG_E_TR.ppt</a:t>
            </a:r>
          </a:p>
        </p:txBody>
      </p:sp>
      <p:sp>
        <p:nvSpPr>
          <p:cNvPr id="1030" name="Rectangle 6">
            <a:extLst>
              <a:ext uri="{FF2B5EF4-FFF2-40B4-BE49-F238E27FC236}">
                <a16:creationId xmlns:a16="http://schemas.microsoft.com/office/drawing/2014/main" id="{4665674B-85A5-41BC-82B4-F2DC40F044FA}"/>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04BEF12-8E72-49CF-92BD-304425C8881B}" type="slidenum">
              <a:rPr lang="fr-FR" altLang="nl-BE"/>
              <a:pPr/>
              <a:t>‹#›</a:t>
            </a:fld>
            <a:endParaRPr lang="fr-FR" alt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oogle.com/url?sa=i&amp;rct=j&amp;q=smart+student+cartoon&amp;source=images&amp;cd=&amp;cad=rja&amp;docid=xjvQ3m8-CCZw_M&amp;tbnid=Y7hf3vX1TraGJM:&amp;ved=0CAUQjRw&amp;url=http%3A%2F%2Flatherowsatakarate.blogspot.com%2F&amp;ei=4qUkUbyyEKep0QWWiYCQDw&amp;bvm=bv.42661473,d.d2k&amp;psig=AFQjCNH83V4MiEbjKccyjO7pGWx_macZrg&amp;ust=1361442533379562"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592366BE-971F-4E4F-A4CF-D96E3F4DB6A6}"/>
              </a:ext>
            </a:extLst>
          </p:cNvPr>
          <p:cNvSpPr>
            <a:spLocks noGrp="1"/>
          </p:cNvSpPr>
          <p:nvPr>
            <p:ph type="ctrTitle"/>
          </p:nvPr>
        </p:nvSpPr>
        <p:spPr/>
        <p:txBody>
          <a:bodyPr/>
          <a:lstStyle/>
          <a:p>
            <a:r>
              <a:rPr lang="en-US" altLang="nl-BE"/>
              <a:t>Linear regression</a:t>
            </a:r>
            <a:endParaRPr lang="fr-FR" altLang="nl-BE"/>
          </a:p>
        </p:txBody>
      </p:sp>
      <p:sp>
        <p:nvSpPr>
          <p:cNvPr id="3075" name="Subtitle 2">
            <a:extLst>
              <a:ext uri="{FF2B5EF4-FFF2-40B4-BE49-F238E27FC236}">
                <a16:creationId xmlns:a16="http://schemas.microsoft.com/office/drawing/2014/main" id="{6924522E-1003-4836-B904-F48BDC361695}"/>
              </a:ext>
            </a:extLst>
          </p:cNvPr>
          <p:cNvSpPr>
            <a:spLocks noGrp="1"/>
          </p:cNvSpPr>
          <p:nvPr>
            <p:ph type="subTitle" idx="1"/>
          </p:nvPr>
        </p:nvSpPr>
        <p:spPr/>
        <p:txBody>
          <a:bodyPr/>
          <a:lstStyle/>
          <a:p>
            <a:pPr>
              <a:defRPr/>
            </a:pPr>
            <a:r>
              <a:rPr lang="en-US" kern="1200" dirty="0">
                <a:solidFill>
                  <a:schemeClr val="tx1">
                    <a:tint val="75000"/>
                  </a:schemeClr>
                </a:solidFill>
              </a:rPr>
              <a:t>Session 5:</a:t>
            </a:r>
          </a:p>
          <a:p>
            <a:pPr>
              <a:defRPr/>
            </a:pPr>
            <a:r>
              <a:rPr lang="en-US" kern="1200" dirty="0">
                <a:solidFill>
                  <a:schemeClr val="tx1">
                    <a:tint val="75000"/>
                  </a:schemeClr>
                </a:solidFill>
              </a:rPr>
              <a:t>Modeling strategies</a:t>
            </a:r>
            <a:endParaRPr lang="fr-FR" kern="1200" dirty="0">
              <a:solidFill>
                <a:schemeClr val="tx1">
                  <a:tint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A6C9D71-961A-465D-910A-A0E9CA27BA66}"/>
              </a:ext>
            </a:extLst>
          </p:cNvPr>
          <p:cNvSpPr>
            <a:spLocks noGrp="1"/>
          </p:cNvSpPr>
          <p:nvPr>
            <p:ph type="title"/>
          </p:nvPr>
        </p:nvSpPr>
        <p:spPr/>
        <p:txBody>
          <a:bodyPr/>
          <a:lstStyle/>
          <a:p>
            <a:r>
              <a:rPr lang="en-US" altLang="nl-BE" sz="3600" dirty="0"/>
              <a:t>Step 1: Bivariate linear regressions</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CA52345D-9982-4F1E-9163-55888A0664E0}"/>
              </a:ext>
            </a:extLst>
          </p:cNvPr>
          <p:cNvSpPr>
            <a:spLocks noGrp="1"/>
          </p:cNvSpPr>
          <p:nvPr>
            <p:ph idx="1"/>
          </p:nvPr>
        </p:nvSpPr>
        <p:spPr/>
        <p:txBody>
          <a:bodyPr/>
          <a:lstStyle/>
          <a:p>
            <a:pPr marL="0" indent="0">
              <a:buFontTx/>
              <a:buNone/>
              <a:defRPr/>
            </a:pPr>
            <a:r>
              <a:rPr lang="en-US" sz="2400" dirty="0"/>
              <a:t>Variable		Coefficient	P-value (F-test)</a:t>
            </a:r>
          </a:p>
          <a:p>
            <a:pPr>
              <a:defRPr/>
            </a:pPr>
            <a:r>
              <a:rPr lang="en-US" sz="2400" dirty="0"/>
              <a:t>Age			0.053		0.000000</a:t>
            </a:r>
          </a:p>
          <a:p>
            <a:pPr>
              <a:defRPr/>
            </a:pPr>
            <a:r>
              <a:rPr lang="en-US" sz="2400" dirty="0"/>
              <a:t>Sex (M/F)		-0.275		0.399</a:t>
            </a:r>
          </a:p>
          <a:p>
            <a:pPr>
              <a:defRPr/>
            </a:pPr>
            <a:r>
              <a:rPr lang="en-US" sz="2400" dirty="0"/>
              <a:t>Occupation 2/1	-0.264		0.322</a:t>
            </a:r>
            <a:br>
              <a:rPr lang="en-US" sz="2400" dirty="0"/>
            </a:br>
            <a:r>
              <a:rPr lang="en-US" sz="2400" dirty="0"/>
              <a:t>	            3/1	-0.017  	</a:t>
            </a:r>
            <a:br>
              <a:rPr lang="en-US" sz="2400" dirty="0"/>
            </a:br>
            <a:r>
              <a:rPr lang="en-US" sz="2400" dirty="0"/>
              <a:t>	            4/1	-0.736		</a:t>
            </a:r>
          </a:p>
          <a:p>
            <a:pPr>
              <a:defRPr/>
            </a:pPr>
            <a:r>
              <a:rPr lang="en-US" sz="2400" dirty="0" err="1"/>
              <a:t>BMI_Cat</a:t>
            </a:r>
            <a:r>
              <a:rPr lang="en-US" sz="2400" dirty="0"/>
              <a:t>	2/1	0.842		 0.000000</a:t>
            </a:r>
            <a:br>
              <a:rPr lang="en-US" sz="2400" dirty="0"/>
            </a:br>
            <a:r>
              <a:rPr lang="en-US" sz="2400" dirty="0"/>
              <a:t>                    3/1	1.956		</a:t>
            </a:r>
          </a:p>
          <a:p>
            <a:pPr>
              <a:defRPr/>
            </a:pPr>
            <a:r>
              <a:rPr lang="en-US" sz="2400" dirty="0"/>
              <a:t>Activity level	-0.0641	0.001		</a:t>
            </a:r>
            <a:endParaRPr lang="fr-F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A6C9D71-961A-465D-910A-A0E9CA27BA66}"/>
              </a:ext>
            </a:extLst>
          </p:cNvPr>
          <p:cNvSpPr>
            <a:spLocks noGrp="1"/>
          </p:cNvSpPr>
          <p:nvPr>
            <p:ph type="title"/>
          </p:nvPr>
        </p:nvSpPr>
        <p:spPr/>
        <p:txBody>
          <a:bodyPr/>
          <a:lstStyle/>
          <a:p>
            <a:r>
              <a:rPr lang="en-US" altLang="nl-BE" sz="3600" dirty="0"/>
              <a:t>Step 1: Bivariate linear regressions</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CA52345D-9982-4F1E-9163-55888A0664E0}"/>
              </a:ext>
            </a:extLst>
          </p:cNvPr>
          <p:cNvSpPr>
            <a:spLocks noGrp="1"/>
          </p:cNvSpPr>
          <p:nvPr>
            <p:ph idx="1"/>
          </p:nvPr>
        </p:nvSpPr>
        <p:spPr/>
        <p:txBody>
          <a:bodyPr/>
          <a:lstStyle/>
          <a:p>
            <a:pPr marL="0" indent="0">
              <a:buFontTx/>
              <a:buNone/>
              <a:defRPr/>
            </a:pPr>
            <a:r>
              <a:rPr lang="en-US" sz="2400" dirty="0"/>
              <a:t>Variable		Coefficient	P-value (F-test)</a:t>
            </a:r>
          </a:p>
          <a:p>
            <a:pPr>
              <a:defRPr/>
            </a:pPr>
            <a:r>
              <a:rPr lang="en-US" sz="2400" dirty="0">
                <a:solidFill>
                  <a:srgbClr val="FF0000"/>
                </a:solidFill>
              </a:rPr>
              <a:t>Age			0.053		0.000000</a:t>
            </a:r>
          </a:p>
          <a:p>
            <a:pPr>
              <a:defRPr/>
            </a:pPr>
            <a:r>
              <a:rPr lang="en-US" sz="2400" dirty="0"/>
              <a:t>Sex (M/F)		-0.275		0.399</a:t>
            </a:r>
          </a:p>
          <a:p>
            <a:pPr>
              <a:defRPr/>
            </a:pPr>
            <a:r>
              <a:rPr lang="en-US" sz="2400" dirty="0"/>
              <a:t>Occupation 2/1	-0.264		0.322</a:t>
            </a:r>
            <a:br>
              <a:rPr lang="en-US" sz="2400" dirty="0"/>
            </a:br>
            <a:r>
              <a:rPr lang="en-US" sz="2400" dirty="0"/>
              <a:t>	            3/1	-0.017  	</a:t>
            </a:r>
            <a:br>
              <a:rPr lang="en-US" sz="2400" dirty="0"/>
            </a:br>
            <a:r>
              <a:rPr lang="en-US" sz="2400" dirty="0"/>
              <a:t>	            4/1	-0.736		</a:t>
            </a:r>
          </a:p>
          <a:p>
            <a:pPr>
              <a:defRPr/>
            </a:pPr>
            <a:r>
              <a:rPr lang="en-US" sz="2400" dirty="0" err="1">
                <a:solidFill>
                  <a:srgbClr val="FF0000"/>
                </a:solidFill>
              </a:rPr>
              <a:t>BMI_Cat</a:t>
            </a:r>
            <a:r>
              <a:rPr lang="en-US" sz="2400" dirty="0">
                <a:solidFill>
                  <a:srgbClr val="FF0000"/>
                </a:solidFill>
              </a:rPr>
              <a:t>	2/1	0.842		 0.000000</a:t>
            </a:r>
            <a:br>
              <a:rPr lang="en-US" sz="2400" dirty="0">
                <a:solidFill>
                  <a:srgbClr val="FF0000"/>
                </a:solidFill>
              </a:rPr>
            </a:br>
            <a:r>
              <a:rPr lang="en-US" sz="2400" dirty="0">
                <a:solidFill>
                  <a:srgbClr val="FF0000"/>
                </a:solidFill>
              </a:rPr>
              <a:t>                    3/1	1.956		</a:t>
            </a:r>
          </a:p>
          <a:p>
            <a:pPr>
              <a:defRPr/>
            </a:pPr>
            <a:r>
              <a:rPr lang="en-US" sz="2400" dirty="0">
                <a:solidFill>
                  <a:srgbClr val="FF0000"/>
                </a:solidFill>
              </a:rPr>
              <a:t>Activity level	-0.0641	0.001	</a:t>
            </a:r>
            <a:r>
              <a:rPr lang="en-US" sz="2400" dirty="0"/>
              <a:t>	</a:t>
            </a:r>
            <a:endParaRPr lang="fr-FR" sz="2400" dirty="0"/>
          </a:p>
        </p:txBody>
      </p:sp>
    </p:spTree>
    <p:extLst>
      <p:ext uri="{BB962C8B-B14F-4D97-AF65-F5344CB8AC3E}">
        <p14:creationId xmlns:p14="http://schemas.microsoft.com/office/powerpoint/2010/main" val="358861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9786276-256E-4886-BB19-EB329C0BB229}"/>
              </a:ext>
            </a:extLst>
          </p:cNvPr>
          <p:cNvSpPr>
            <a:spLocks noGrp="1"/>
          </p:cNvSpPr>
          <p:nvPr>
            <p:ph type="title"/>
          </p:nvPr>
        </p:nvSpPr>
        <p:spPr/>
        <p:txBody>
          <a:bodyPr/>
          <a:lstStyle/>
          <a:p>
            <a:r>
              <a:rPr lang="en-US" altLang="nl-BE" sz="3600" dirty="0"/>
              <a:t>Step 2: Multiple linear regression</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9F7EF960-B75D-4FCA-8D02-FAC923628FC6}"/>
              </a:ext>
            </a:extLst>
          </p:cNvPr>
          <p:cNvSpPr>
            <a:spLocks noGrp="1"/>
          </p:cNvSpPr>
          <p:nvPr>
            <p:ph idx="1"/>
          </p:nvPr>
        </p:nvSpPr>
        <p:spPr/>
        <p:txBody>
          <a:bodyPr/>
          <a:lstStyle/>
          <a:p>
            <a:pPr marL="0" indent="0">
              <a:buFontTx/>
              <a:buNone/>
              <a:defRPr/>
            </a:pPr>
            <a:r>
              <a:rPr lang="en-US" sz="2400" dirty="0"/>
              <a:t>Variable		Coefficient	P-value (t-test)</a:t>
            </a:r>
          </a:p>
          <a:p>
            <a:pPr>
              <a:defRPr/>
            </a:pPr>
            <a:r>
              <a:rPr lang="en-US" sz="2400" dirty="0"/>
              <a:t>Age			0.028		0.005</a:t>
            </a:r>
          </a:p>
          <a:p>
            <a:pPr>
              <a:defRPr/>
            </a:pPr>
            <a:r>
              <a:rPr lang="en-US" sz="2400" dirty="0" err="1"/>
              <a:t>BMI_Cat</a:t>
            </a:r>
            <a:r>
              <a:rPr lang="en-US" sz="2400" dirty="0"/>
              <a:t>	2/1	0.464		0.028</a:t>
            </a:r>
            <a:br>
              <a:rPr lang="en-US" sz="2400" dirty="0"/>
            </a:br>
            <a:r>
              <a:rPr lang="en-US" sz="2400" dirty="0"/>
              <a:t>                    3/1	0.955		0.004</a:t>
            </a:r>
          </a:p>
          <a:p>
            <a:pPr>
              <a:defRPr/>
            </a:pPr>
            <a:r>
              <a:rPr lang="en-US" sz="2400" dirty="0"/>
              <a:t>Activity level	-0.016		0.12		</a:t>
            </a:r>
            <a:endParaRPr lang="fr-F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9786276-256E-4886-BB19-EB329C0BB229}"/>
              </a:ext>
            </a:extLst>
          </p:cNvPr>
          <p:cNvSpPr>
            <a:spLocks noGrp="1"/>
          </p:cNvSpPr>
          <p:nvPr>
            <p:ph type="title"/>
          </p:nvPr>
        </p:nvSpPr>
        <p:spPr/>
        <p:txBody>
          <a:bodyPr/>
          <a:lstStyle/>
          <a:p>
            <a:r>
              <a:rPr lang="en-US" altLang="nl-BE" sz="3600" dirty="0"/>
              <a:t>Step 2: Multiple linear regression</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9F7EF960-B75D-4FCA-8D02-FAC923628FC6}"/>
              </a:ext>
            </a:extLst>
          </p:cNvPr>
          <p:cNvSpPr>
            <a:spLocks noGrp="1"/>
          </p:cNvSpPr>
          <p:nvPr>
            <p:ph idx="1"/>
          </p:nvPr>
        </p:nvSpPr>
        <p:spPr/>
        <p:txBody>
          <a:bodyPr/>
          <a:lstStyle/>
          <a:p>
            <a:pPr marL="0" indent="0">
              <a:buFontTx/>
              <a:buNone/>
              <a:defRPr/>
            </a:pPr>
            <a:r>
              <a:rPr lang="en-US" sz="2400" dirty="0"/>
              <a:t>Variable		Coefficient	P-value (t-test)</a:t>
            </a:r>
          </a:p>
          <a:p>
            <a:pPr>
              <a:defRPr/>
            </a:pPr>
            <a:r>
              <a:rPr lang="en-US" sz="2400" dirty="0"/>
              <a:t>Age			0.028		0.005</a:t>
            </a:r>
          </a:p>
          <a:p>
            <a:pPr>
              <a:defRPr/>
            </a:pPr>
            <a:r>
              <a:rPr lang="en-US" sz="2400" dirty="0" err="1"/>
              <a:t>BMI_Cat</a:t>
            </a:r>
            <a:r>
              <a:rPr lang="en-US" sz="2400" dirty="0"/>
              <a:t>	2/1	0.464		0.028</a:t>
            </a:r>
            <a:br>
              <a:rPr lang="en-US" sz="2400" dirty="0"/>
            </a:br>
            <a:r>
              <a:rPr lang="en-US" sz="2400" dirty="0"/>
              <a:t>                    3/1	0.955		0.004</a:t>
            </a:r>
          </a:p>
          <a:p>
            <a:pPr>
              <a:defRPr/>
            </a:pPr>
            <a:r>
              <a:rPr lang="en-US" sz="2400" dirty="0">
                <a:solidFill>
                  <a:srgbClr val="FF0000"/>
                </a:solidFill>
              </a:rPr>
              <a:t>Activity level	-0.016		0.12</a:t>
            </a:r>
            <a:r>
              <a:rPr lang="en-US" sz="2400" dirty="0"/>
              <a:t>		</a:t>
            </a:r>
            <a:endParaRPr lang="fr-FR" sz="2400" dirty="0"/>
          </a:p>
        </p:txBody>
      </p:sp>
    </p:spTree>
    <p:extLst>
      <p:ext uri="{BB962C8B-B14F-4D97-AF65-F5344CB8AC3E}">
        <p14:creationId xmlns:p14="http://schemas.microsoft.com/office/powerpoint/2010/main" val="382623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97DF-67F1-4558-890B-B0DBC14AFB27}"/>
              </a:ext>
            </a:extLst>
          </p:cNvPr>
          <p:cNvSpPr>
            <a:spLocks noGrp="1"/>
          </p:cNvSpPr>
          <p:nvPr>
            <p:ph type="title"/>
          </p:nvPr>
        </p:nvSpPr>
        <p:spPr/>
        <p:txBody>
          <a:bodyPr/>
          <a:lstStyle/>
          <a:p>
            <a:r>
              <a:rPr lang="fr-FR" dirty="0" err="1"/>
              <a:t>Comparing</a:t>
            </a:r>
            <a:r>
              <a:rPr lang="fr-FR" dirty="0"/>
              <a:t> </a:t>
            </a:r>
            <a:r>
              <a:rPr lang="fr-FR" dirty="0" err="1"/>
              <a:t>models</a:t>
            </a:r>
            <a:r>
              <a:rPr lang="fr-FR" dirty="0"/>
              <a:t> in R</a:t>
            </a:r>
          </a:p>
        </p:txBody>
      </p:sp>
      <p:sp>
        <p:nvSpPr>
          <p:cNvPr id="3" name="Content Placeholder 2">
            <a:extLst>
              <a:ext uri="{FF2B5EF4-FFF2-40B4-BE49-F238E27FC236}">
                <a16:creationId xmlns:a16="http://schemas.microsoft.com/office/drawing/2014/main" id="{3786708B-FE92-4299-B134-C4A25E76BEC0}"/>
              </a:ext>
            </a:extLst>
          </p:cNvPr>
          <p:cNvSpPr>
            <a:spLocks noGrp="1"/>
          </p:cNvSpPr>
          <p:nvPr>
            <p:ph idx="1"/>
          </p:nvPr>
        </p:nvSpPr>
        <p:spPr/>
        <p:txBody>
          <a:bodyPr/>
          <a:lstStyle/>
          <a:p>
            <a:pPr marL="0" indent="0">
              <a:buNone/>
            </a:pPr>
            <a:r>
              <a:rPr lang="fr-FR" sz="1800" dirty="0" err="1">
                <a:latin typeface="Courier New" panose="02070309020205020404" pitchFamily="49" charset="0"/>
                <a:cs typeface="Courier New" panose="02070309020205020404" pitchFamily="49" charset="0"/>
              </a:rPr>
              <a:t>anova</a:t>
            </a:r>
            <a:r>
              <a:rPr lang="fr-FR" sz="1800" dirty="0">
                <a:latin typeface="Courier New" panose="02070309020205020404" pitchFamily="49" charset="0"/>
                <a:cs typeface="Courier New" panose="02070309020205020404" pitchFamily="49" charset="0"/>
              </a:rPr>
              <a:t>(LinearModel.16, LinearModel.17)</a:t>
            </a:r>
          </a:p>
          <a:p>
            <a:pPr marL="0" indent="0">
              <a:buNone/>
            </a:pPr>
            <a:endParaRPr lang="fr-FR" sz="1800" dirty="0">
              <a:latin typeface="Courier New" panose="02070309020205020404" pitchFamily="49" charset="0"/>
              <a:cs typeface="Courier New" panose="02070309020205020404" pitchFamily="49" charset="0"/>
            </a:endParaRPr>
          </a:p>
          <a:p>
            <a:pPr marL="0" indent="0">
              <a:buNone/>
            </a:pPr>
            <a:r>
              <a:rPr lang="fr-FR" sz="1800" dirty="0" err="1">
                <a:latin typeface="Courier New" panose="02070309020205020404" pitchFamily="49" charset="0"/>
                <a:cs typeface="Courier New" panose="02070309020205020404" pitchFamily="49" charset="0"/>
              </a:rPr>
              <a:t>Analysis</a:t>
            </a:r>
            <a:r>
              <a:rPr lang="fr-FR" sz="1800" dirty="0">
                <a:latin typeface="Courier New" panose="02070309020205020404" pitchFamily="49" charset="0"/>
                <a:cs typeface="Courier New" panose="02070309020205020404" pitchFamily="49" charset="0"/>
              </a:rPr>
              <a:t> of Variance Table</a:t>
            </a:r>
          </a:p>
          <a:p>
            <a:pPr marL="0" indent="0">
              <a:buNone/>
            </a:pP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Model 1: </a:t>
            </a:r>
            <a:r>
              <a:rPr lang="fr-FR" sz="1800" dirty="0" err="1">
                <a:latin typeface="Courier New" panose="02070309020205020404" pitchFamily="49" charset="0"/>
                <a:cs typeface="Courier New" panose="02070309020205020404" pitchFamily="49" charset="0"/>
              </a:rPr>
              <a:t>cholesterol</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age</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bmi_cat</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activity</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Model 2: </a:t>
            </a:r>
            <a:r>
              <a:rPr lang="fr-FR" sz="1800" dirty="0" err="1">
                <a:latin typeface="Courier New" panose="02070309020205020404" pitchFamily="49" charset="0"/>
                <a:cs typeface="Courier New" panose="02070309020205020404" pitchFamily="49" charset="0"/>
              </a:rPr>
              <a:t>cholesterol</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age</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bmi_cat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Res.Df</a:t>
            </a:r>
            <a:r>
              <a:rPr lang="fr-FR" sz="1800" dirty="0">
                <a:latin typeface="Courier New" panose="02070309020205020404" pitchFamily="49" charset="0"/>
                <a:cs typeface="Courier New" panose="02070309020205020404" pitchFamily="49" charset="0"/>
              </a:rPr>
              <a:t>    RSS </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Sum</a:t>
            </a:r>
            <a:r>
              <a:rPr lang="fr-FR" sz="1800" dirty="0">
                <a:latin typeface="Courier New" panose="02070309020205020404" pitchFamily="49" charset="0"/>
                <a:cs typeface="Courier New" panose="02070309020205020404" pitchFamily="49" charset="0"/>
              </a:rPr>
              <a:t> of </a:t>
            </a:r>
            <a:r>
              <a:rPr lang="fr-FR" sz="1800" dirty="0" err="1">
                <a:latin typeface="Courier New" panose="02070309020205020404" pitchFamily="49" charset="0"/>
                <a:cs typeface="Courier New" panose="02070309020205020404" pitchFamily="49" charset="0"/>
              </a:rPr>
              <a:t>Sq</a:t>
            </a:r>
            <a:r>
              <a:rPr lang="fr-FR" sz="1800" dirty="0">
                <a:latin typeface="Courier New" panose="02070309020205020404" pitchFamily="49" charset="0"/>
                <a:cs typeface="Courier New" panose="02070309020205020404" pitchFamily="49" charset="0"/>
              </a:rPr>
              <a:t>      F Pr(&gt;F)</a:t>
            </a:r>
          </a:p>
          <a:p>
            <a:pPr marL="0" indent="0">
              <a:buNone/>
            </a:pPr>
            <a:r>
              <a:rPr lang="fr-FR" sz="1800" dirty="0">
                <a:latin typeface="Courier New" panose="02070309020205020404" pitchFamily="49" charset="0"/>
                <a:cs typeface="Courier New" panose="02070309020205020404" pitchFamily="49" charset="0"/>
              </a:rPr>
              <a:t>1     19 1.4091                           </a:t>
            </a:r>
          </a:p>
          <a:p>
            <a:pPr marL="0" indent="0">
              <a:buNone/>
            </a:pPr>
            <a:r>
              <a:rPr lang="fr-FR" sz="1800" dirty="0">
                <a:latin typeface="Courier New" panose="02070309020205020404" pitchFamily="49" charset="0"/>
                <a:cs typeface="Courier New" panose="02070309020205020404" pitchFamily="49" charset="0"/>
              </a:rPr>
              <a:t>2     20 1.6075 -1  -0.19845 2.6759 0.1183</a:t>
            </a:r>
          </a:p>
        </p:txBody>
      </p:sp>
    </p:spTree>
    <p:extLst>
      <p:ext uri="{BB962C8B-B14F-4D97-AF65-F5344CB8AC3E}">
        <p14:creationId xmlns:p14="http://schemas.microsoft.com/office/powerpoint/2010/main" val="408476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9786276-256E-4886-BB19-EB329C0BB229}"/>
              </a:ext>
            </a:extLst>
          </p:cNvPr>
          <p:cNvSpPr>
            <a:spLocks noGrp="1"/>
          </p:cNvSpPr>
          <p:nvPr>
            <p:ph type="title"/>
          </p:nvPr>
        </p:nvSpPr>
        <p:spPr>
          <a:xfrm>
            <a:off x="539552" y="583652"/>
            <a:ext cx="8350696" cy="1143000"/>
          </a:xfrm>
        </p:spPr>
        <p:txBody>
          <a:bodyPr/>
          <a:lstStyle/>
          <a:p>
            <a:r>
              <a:rPr lang="en-US" altLang="nl-BE" sz="3600" dirty="0"/>
              <a:t>Step 3: Drop weakest exposure and compare</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9F7EF960-B75D-4FCA-8D02-FAC923628FC6}"/>
              </a:ext>
            </a:extLst>
          </p:cNvPr>
          <p:cNvSpPr>
            <a:spLocks noGrp="1"/>
          </p:cNvSpPr>
          <p:nvPr>
            <p:ph idx="1"/>
          </p:nvPr>
        </p:nvSpPr>
        <p:spPr/>
        <p:txBody>
          <a:bodyPr/>
          <a:lstStyle/>
          <a:p>
            <a:pPr marL="0" indent="0">
              <a:buNone/>
              <a:defRPr/>
            </a:pPr>
            <a:r>
              <a:rPr lang="en-US" sz="2400" dirty="0"/>
              <a:t>Variable		Coefficient	P-value (t-test)</a:t>
            </a:r>
          </a:p>
          <a:p>
            <a:pPr>
              <a:defRPr/>
            </a:pPr>
            <a:r>
              <a:rPr lang="en-US" sz="2400" dirty="0"/>
              <a:t>Age			0.027		0.005</a:t>
            </a:r>
          </a:p>
          <a:p>
            <a:pPr>
              <a:defRPr/>
            </a:pPr>
            <a:r>
              <a:rPr lang="en-US" sz="2400" dirty="0" err="1"/>
              <a:t>BMI_Cat</a:t>
            </a:r>
            <a:r>
              <a:rPr lang="en-US" sz="2400" dirty="0"/>
              <a:t>	2/1	0.446		0.031</a:t>
            </a:r>
            <a:br>
              <a:rPr lang="en-US" sz="2400" dirty="0"/>
            </a:br>
            <a:r>
              <a:rPr lang="en-US" sz="2400" dirty="0"/>
              <a:t>                    3/1	0.926		0.004</a:t>
            </a:r>
          </a:p>
          <a:p>
            <a:pPr>
              <a:defRPr/>
            </a:pPr>
            <a:r>
              <a:rPr lang="en-US" sz="2400" dirty="0">
                <a:solidFill>
                  <a:srgbClr val="FF0000"/>
                </a:solidFill>
              </a:rPr>
              <a:t>Activity level	-0.016		0.12</a:t>
            </a:r>
            <a:r>
              <a:rPr lang="en-US" sz="2400" dirty="0"/>
              <a:t>		</a:t>
            </a:r>
            <a:endParaRPr lang="fr-FR" sz="2400" dirty="0"/>
          </a:p>
        </p:txBody>
      </p:sp>
      <p:sp>
        <p:nvSpPr>
          <p:cNvPr id="2" name="Rectangle 1">
            <a:extLst>
              <a:ext uri="{FF2B5EF4-FFF2-40B4-BE49-F238E27FC236}">
                <a16:creationId xmlns:a16="http://schemas.microsoft.com/office/drawing/2014/main" id="{341CA840-2D55-42DC-97BE-DAFCBCBCFB04}"/>
              </a:ext>
            </a:extLst>
          </p:cNvPr>
          <p:cNvSpPr/>
          <p:nvPr/>
        </p:nvSpPr>
        <p:spPr>
          <a:xfrm>
            <a:off x="539552" y="4288445"/>
            <a:ext cx="7560840" cy="2062103"/>
          </a:xfrm>
          <a:prstGeom prst="rect">
            <a:avLst/>
          </a:prstGeom>
        </p:spPr>
        <p:txBody>
          <a:bodyPr wrap="square">
            <a:spAutoFit/>
          </a:bodyPr>
          <a:lstStyle/>
          <a:p>
            <a:endParaRPr lang="fr-FR" sz="1600" dirty="0">
              <a:latin typeface="Courier New" panose="02070309020205020404" pitchFamily="49" charset="0"/>
              <a:cs typeface="Courier New" panose="02070309020205020404" pitchFamily="49" charset="0"/>
            </a:endParaRPr>
          </a:p>
          <a:p>
            <a:r>
              <a:rPr lang="fr-FR" sz="1600" dirty="0" err="1">
                <a:latin typeface="Courier New" panose="02070309020205020404" pitchFamily="49" charset="0"/>
                <a:cs typeface="Courier New" panose="02070309020205020404" pitchFamily="49" charset="0"/>
              </a:rPr>
              <a:t>Analysis</a:t>
            </a:r>
            <a:r>
              <a:rPr lang="fr-FR" sz="1600" dirty="0">
                <a:latin typeface="Courier New" panose="02070309020205020404" pitchFamily="49" charset="0"/>
                <a:cs typeface="Courier New" panose="02070309020205020404" pitchFamily="49" charset="0"/>
              </a:rPr>
              <a:t> of Variance Table</a:t>
            </a:r>
          </a:p>
          <a:p>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Model 1: </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bmi_cat</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activity</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Model 2: </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bmi_cat</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Res.Df</a:t>
            </a:r>
            <a:r>
              <a:rPr lang="fr-FR" sz="1600" dirty="0">
                <a:latin typeface="Courier New" panose="02070309020205020404" pitchFamily="49" charset="0"/>
                <a:cs typeface="Courier New" panose="02070309020205020404" pitchFamily="49" charset="0"/>
              </a:rPr>
              <a:t>    RSS </a:t>
            </a:r>
            <a:r>
              <a:rPr lang="fr-FR" sz="1600" dirty="0" err="1">
                <a:latin typeface="Courier New" panose="02070309020205020404" pitchFamily="49" charset="0"/>
                <a:cs typeface="Courier New" panose="02070309020205020404" pitchFamily="49" charset="0"/>
              </a:rPr>
              <a:t>Df</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Sum</a:t>
            </a:r>
            <a:r>
              <a:rPr lang="fr-FR" sz="1600" dirty="0">
                <a:latin typeface="Courier New" panose="02070309020205020404" pitchFamily="49" charset="0"/>
                <a:cs typeface="Courier New" panose="02070309020205020404" pitchFamily="49" charset="0"/>
              </a:rPr>
              <a:t> of </a:t>
            </a:r>
            <a:r>
              <a:rPr lang="fr-FR" sz="1600" dirty="0" err="1">
                <a:latin typeface="Courier New" panose="02070309020205020404" pitchFamily="49" charset="0"/>
                <a:cs typeface="Courier New" panose="02070309020205020404" pitchFamily="49" charset="0"/>
              </a:rPr>
              <a:t>Sq</a:t>
            </a:r>
            <a:r>
              <a:rPr lang="fr-FR" sz="1600" dirty="0">
                <a:latin typeface="Courier New" panose="02070309020205020404" pitchFamily="49" charset="0"/>
                <a:cs typeface="Courier New" panose="02070309020205020404" pitchFamily="49" charset="0"/>
              </a:rPr>
              <a:t>      F Pr(&gt;F)</a:t>
            </a:r>
          </a:p>
          <a:p>
            <a:r>
              <a:rPr lang="fr-FR" sz="1600" dirty="0">
                <a:latin typeface="Courier New" panose="02070309020205020404" pitchFamily="49" charset="0"/>
                <a:cs typeface="Courier New" panose="02070309020205020404" pitchFamily="49" charset="0"/>
              </a:rPr>
              <a:t>1     19 1.4091                           </a:t>
            </a:r>
          </a:p>
          <a:p>
            <a:r>
              <a:rPr lang="fr-FR" sz="1600" dirty="0">
                <a:latin typeface="Courier New" panose="02070309020205020404" pitchFamily="49" charset="0"/>
                <a:cs typeface="Courier New" panose="02070309020205020404" pitchFamily="49" charset="0"/>
              </a:rPr>
              <a:t>2     20 1.6075 -1  -0.19845 2.6759 0.1183</a:t>
            </a:r>
          </a:p>
        </p:txBody>
      </p:sp>
    </p:spTree>
    <p:extLst>
      <p:ext uri="{BB962C8B-B14F-4D97-AF65-F5344CB8AC3E}">
        <p14:creationId xmlns:p14="http://schemas.microsoft.com/office/powerpoint/2010/main" val="79641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D1288B2-33CD-4F19-B9EA-40022EF423B4}"/>
              </a:ext>
            </a:extLst>
          </p:cNvPr>
          <p:cNvSpPr>
            <a:spLocks noGrp="1"/>
          </p:cNvSpPr>
          <p:nvPr>
            <p:ph type="title"/>
          </p:nvPr>
        </p:nvSpPr>
        <p:spPr/>
        <p:txBody>
          <a:bodyPr/>
          <a:lstStyle/>
          <a:p>
            <a:r>
              <a:rPr lang="en-US" altLang="nl-BE" sz="3600" dirty="0"/>
              <a:t>Step 4: Identify weakest exposure</a:t>
            </a:r>
            <a:br>
              <a:rPr lang="en-US" altLang="nl-BE" sz="3600"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BA0DC204-E009-46CF-8E53-E2B689DC7D9E}"/>
              </a:ext>
            </a:extLst>
          </p:cNvPr>
          <p:cNvSpPr>
            <a:spLocks noGrp="1"/>
          </p:cNvSpPr>
          <p:nvPr>
            <p:ph idx="1"/>
          </p:nvPr>
        </p:nvSpPr>
        <p:spPr/>
        <p:txBody>
          <a:bodyPr/>
          <a:lstStyle/>
          <a:p>
            <a:pPr marL="0" indent="0">
              <a:buNone/>
              <a:defRPr/>
            </a:pPr>
            <a:r>
              <a:rPr lang="en-US" sz="2400" dirty="0"/>
              <a:t>Variable		Coefficient	P-value (t-test)</a:t>
            </a:r>
          </a:p>
          <a:p>
            <a:pPr>
              <a:defRPr/>
            </a:pPr>
            <a:r>
              <a:rPr lang="en-US" sz="2400" dirty="0"/>
              <a:t>Age			0.034		0.0005</a:t>
            </a:r>
          </a:p>
          <a:p>
            <a:pPr>
              <a:defRPr/>
            </a:pPr>
            <a:r>
              <a:rPr lang="en-US" sz="2400" dirty="0" err="1"/>
              <a:t>BMI_Cat</a:t>
            </a:r>
            <a:r>
              <a:rPr lang="en-US" sz="2400" dirty="0"/>
              <a:t>	2/1	0.542		0.0124</a:t>
            </a:r>
            <a:br>
              <a:rPr lang="en-US" sz="2400" dirty="0"/>
            </a:br>
            <a:r>
              <a:rPr lang="en-US" sz="2400" dirty="0"/>
              <a:t>                    3/1	0.972		0.0046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D1288B2-33CD-4F19-B9EA-40022EF423B4}"/>
              </a:ext>
            </a:extLst>
          </p:cNvPr>
          <p:cNvSpPr>
            <a:spLocks noGrp="1"/>
          </p:cNvSpPr>
          <p:nvPr>
            <p:ph type="title"/>
          </p:nvPr>
        </p:nvSpPr>
        <p:spPr>
          <a:xfrm>
            <a:off x="179512" y="609600"/>
            <a:ext cx="8568952" cy="1143000"/>
          </a:xfrm>
        </p:spPr>
        <p:txBody>
          <a:bodyPr/>
          <a:lstStyle/>
          <a:p>
            <a:r>
              <a:rPr lang="en-US" altLang="nl-BE" sz="3600" dirty="0"/>
              <a:t>Step 5: Drop weakest exposure and compare</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BA0DC204-E009-46CF-8E53-E2B689DC7D9E}"/>
              </a:ext>
            </a:extLst>
          </p:cNvPr>
          <p:cNvSpPr>
            <a:spLocks noGrp="1"/>
          </p:cNvSpPr>
          <p:nvPr>
            <p:ph idx="1"/>
          </p:nvPr>
        </p:nvSpPr>
        <p:spPr/>
        <p:txBody>
          <a:bodyPr/>
          <a:lstStyle/>
          <a:p>
            <a:pPr marL="0" indent="0">
              <a:buFontTx/>
              <a:buNone/>
              <a:defRPr/>
            </a:pPr>
            <a:r>
              <a:rPr lang="en-US" sz="2400" dirty="0"/>
              <a:t>Variable		Coefficient	P-value (t-test)</a:t>
            </a:r>
          </a:p>
          <a:p>
            <a:pPr>
              <a:defRPr/>
            </a:pPr>
            <a:r>
              <a:rPr lang="en-US" sz="2400" dirty="0"/>
              <a:t>Age			0.034		0.0005</a:t>
            </a:r>
          </a:p>
          <a:p>
            <a:pPr>
              <a:defRPr/>
            </a:pPr>
            <a:r>
              <a:rPr lang="en-US" sz="2400" dirty="0" err="1"/>
              <a:t>BMI_Cat</a:t>
            </a:r>
            <a:r>
              <a:rPr lang="en-US" sz="2400" dirty="0"/>
              <a:t>	2/1	0.542		0.0124</a:t>
            </a:r>
            <a:br>
              <a:rPr lang="en-US" sz="2400" dirty="0"/>
            </a:br>
            <a:r>
              <a:rPr lang="en-US" sz="2400" dirty="0"/>
              <a:t>                    3/1	0.972		0.0046</a:t>
            </a:r>
          </a:p>
        </p:txBody>
      </p:sp>
      <p:sp>
        <p:nvSpPr>
          <p:cNvPr id="4" name="Rectangle 3">
            <a:extLst>
              <a:ext uri="{FF2B5EF4-FFF2-40B4-BE49-F238E27FC236}">
                <a16:creationId xmlns:a16="http://schemas.microsoft.com/office/drawing/2014/main" id="{ECB2866C-DFEB-4428-957F-1E6E0AD1F63C}"/>
              </a:ext>
            </a:extLst>
          </p:cNvPr>
          <p:cNvSpPr/>
          <p:nvPr/>
        </p:nvSpPr>
        <p:spPr>
          <a:xfrm>
            <a:off x="539552" y="3933056"/>
            <a:ext cx="7772400" cy="2062103"/>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&gt; </a:t>
            </a:r>
            <a:r>
              <a:rPr lang="fr-FR" sz="1600" dirty="0" err="1">
                <a:latin typeface="Courier New" panose="02070309020205020404" pitchFamily="49" charset="0"/>
                <a:cs typeface="Courier New" panose="02070309020205020404" pitchFamily="49" charset="0"/>
              </a:rPr>
              <a:t>anova</a:t>
            </a:r>
            <a:r>
              <a:rPr lang="fr-FR" sz="1600" dirty="0">
                <a:latin typeface="Courier New" panose="02070309020205020404" pitchFamily="49" charset="0"/>
                <a:cs typeface="Courier New" panose="02070309020205020404" pitchFamily="49" charset="0"/>
              </a:rPr>
              <a:t>(LinearModel.17, LinearModel.18)</a:t>
            </a:r>
          </a:p>
          <a:p>
            <a:r>
              <a:rPr lang="fr-FR" sz="1600" dirty="0" err="1">
                <a:latin typeface="Courier New" panose="02070309020205020404" pitchFamily="49" charset="0"/>
                <a:cs typeface="Courier New" panose="02070309020205020404" pitchFamily="49" charset="0"/>
              </a:rPr>
              <a:t>Analysis</a:t>
            </a:r>
            <a:r>
              <a:rPr lang="fr-FR" sz="1600" dirty="0">
                <a:latin typeface="Courier New" panose="02070309020205020404" pitchFamily="49" charset="0"/>
                <a:cs typeface="Courier New" panose="02070309020205020404" pitchFamily="49" charset="0"/>
              </a:rPr>
              <a:t> of Variance Table</a:t>
            </a:r>
          </a:p>
          <a:p>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Model 1: </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bmi_cat</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Model 2: </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Res.Df</a:t>
            </a:r>
            <a:r>
              <a:rPr lang="fr-FR" sz="1600" dirty="0">
                <a:latin typeface="Courier New" panose="02070309020205020404" pitchFamily="49" charset="0"/>
                <a:cs typeface="Courier New" panose="02070309020205020404" pitchFamily="49" charset="0"/>
              </a:rPr>
              <a:t>    RSS </a:t>
            </a:r>
            <a:r>
              <a:rPr lang="fr-FR" sz="1600" dirty="0" err="1">
                <a:latin typeface="Courier New" panose="02070309020205020404" pitchFamily="49" charset="0"/>
                <a:cs typeface="Courier New" panose="02070309020205020404" pitchFamily="49" charset="0"/>
              </a:rPr>
              <a:t>Df</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Sum</a:t>
            </a:r>
            <a:r>
              <a:rPr lang="fr-FR" sz="1600" dirty="0">
                <a:latin typeface="Courier New" panose="02070309020205020404" pitchFamily="49" charset="0"/>
                <a:cs typeface="Courier New" panose="02070309020205020404" pitchFamily="49" charset="0"/>
              </a:rPr>
              <a:t> of </a:t>
            </a:r>
            <a:r>
              <a:rPr lang="fr-FR" sz="1600" dirty="0" err="1">
                <a:latin typeface="Courier New" panose="02070309020205020404" pitchFamily="49" charset="0"/>
                <a:cs typeface="Courier New" panose="02070309020205020404" pitchFamily="49" charset="0"/>
              </a:rPr>
              <a:t>Sq</a:t>
            </a:r>
            <a:r>
              <a:rPr lang="fr-FR" sz="1600" dirty="0">
                <a:latin typeface="Courier New" panose="02070309020205020404" pitchFamily="49" charset="0"/>
                <a:cs typeface="Courier New" panose="02070309020205020404" pitchFamily="49" charset="0"/>
              </a:rPr>
              <a:t>      F Pr(&gt;F)  </a:t>
            </a:r>
          </a:p>
          <a:p>
            <a:r>
              <a:rPr lang="fr-FR" sz="1600" dirty="0">
                <a:latin typeface="Courier New" panose="02070309020205020404" pitchFamily="49" charset="0"/>
                <a:cs typeface="Courier New" panose="02070309020205020404" pitchFamily="49" charset="0"/>
              </a:rPr>
              <a:t>1     20 1.6075                             </a:t>
            </a:r>
          </a:p>
          <a:p>
            <a:r>
              <a:rPr lang="fr-FR" sz="1600" dirty="0">
                <a:latin typeface="Courier New" panose="02070309020205020404" pitchFamily="49" charset="0"/>
                <a:cs typeface="Courier New" panose="02070309020205020404" pitchFamily="49" charset="0"/>
              </a:rPr>
              <a:t>2     22 2.4548 -2  -0.84728 5.2707 0.0145 *</a:t>
            </a:r>
          </a:p>
        </p:txBody>
      </p:sp>
    </p:spTree>
    <p:extLst>
      <p:ext uri="{BB962C8B-B14F-4D97-AF65-F5344CB8AC3E}">
        <p14:creationId xmlns:p14="http://schemas.microsoft.com/office/powerpoint/2010/main" val="406936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93078E9-069E-4E26-B34B-182AF4A37002}"/>
              </a:ext>
            </a:extLst>
          </p:cNvPr>
          <p:cNvSpPr>
            <a:spLocks noGrp="1"/>
          </p:cNvSpPr>
          <p:nvPr>
            <p:ph type="title"/>
          </p:nvPr>
        </p:nvSpPr>
        <p:spPr/>
        <p:txBody>
          <a:bodyPr/>
          <a:lstStyle/>
          <a:p>
            <a:r>
              <a:rPr lang="en-US" altLang="nl-BE" sz="3600" dirty="0"/>
              <a:t>Step 6: Check for interaction</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2FF282FD-0C06-48DD-9651-64CC88B7464B}"/>
              </a:ext>
            </a:extLst>
          </p:cNvPr>
          <p:cNvSpPr>
            <a:spLocks noGrp="1"/>
          </p:cNvSpPr>
          <p:nvPr>
            <p:ph idx="1"/>
          </p:nvPr>
        </p:nvSpPr>
        <p:spPr/>
        <p:txBody>
          <a:bodyPr/>
          <a:lstStyle/>
          <a:p>
            <a:pPr marL="0" indent="0">
              <a:buNone/>
              <a:defRPr/>
            </a:pPr>
            <a:r>
              <a:rPr lang="en-US" sz="2400" dirty="0"/>
              <a:t>Variable		Coefficient	P-value (t-test)</a:t>
            </a:r>
          </a:p>
          <a:p>
            <a:pPr>
              <a:defRPr/>
            </a:pPr>
            <a:r>
              <a:rPr lang="en-US" sz="2400" dirty="0"/>
              <a:t>Age			0.068		0.100</a:t>
            </a:r>
          </a:p>
          <a:p>
            <a:pPr>
              <a:defRPr/>
            </a:pPr>
            <a:r>
              <a:rPr lang="en-US" sz="2400" dirty="0" err="1"/>
              <a:t>BMI_Cat</a:t>
            </a:r>
            <a:r>
              <a:rPr lang="en-US" sz="2400" dirty="0"/>
              <a:t>	2/1	1.367		0.193</a:t>
            </a:r>
            <a:br>
              <a:rPr lang="en-US" sz="2400" dirty="0"/>
            </a:br>
            <a:r>
              <a:rPr lang="en-US" sz="2400" dirty="0"/>
              <a:t>                    3/1	2.111		0.126</a:t>
            </a:r>
          </a:p>
          <a:p>
            <a:pPr>
              <a:defRPr/>
            </a:pPr>
            <a:r>
              <a:rPr lang="en-US" sz="2400" dirty="0"/>
              <a:t>Age*BMI_Cat2	-0.034		0.357</a:t>
            </a:r>
            <a:br>
              <a:rPr lang="en-US" sz="2400" dirty="0"/>
            </a:br>
            <a:r>
              <a:rPr lang="en-US" sz="2400" dirty="0"/>
              <a:t>Age*BMI_Cat3	-0.040		0.556</a:t>
            </a:r>
          </a:p>
        </p:txBody>
      </p:sp>
    </p:spTree>
    <p:extLst>
      <p:ext uri="{BB962C8B-B14F-4D97-AF65-F5344CB8AC3E}">
        <p14:creationId xmlns:p14="http://schemas.microsoft.com/office/powerpoint/2010/main" val="16811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93078E9-069E-4E26-B34B-182AF4A37002}"/>
              </a:ext>
            </a:extLst>
          </p:cNvPr>
          <p:cNvSpPr>
            <a:spLocks noGrp="1"/>
          </p:cNvSpPr>
          <p:nvPr>
            <p:ph type="title"/>
          </p:nvPr>
        </p:nvSpPr>
        <p:spPr/>
        <p:txBody>
          <a:bodyPr/>
          <a:lstStyle/>
          <a:p>
            <a:r>
              <a:rPr lang="en-US" altLang="nl-BE" sz="3600" dirty="0"/>
              <a:t>Step 6: Check for interaction</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2FF282FD-0C06-48DD-9651-64CC88B7464B}"/>
              </a:ext>
            </a:extLst>
          </p:cNvPr>
          <p:cNvSpPr>
            <a:spLocks noGrp="1"/>
          </p:cNvSpPr>
          <p:nvPr>
            <p:ph idx="1"/>
          </p:nvPr>
        </p:nvSpPr>
        <p:spPr/>
        <p:txBody>
          <a:bodyPr/>
          <a:lstStyle/>
          <a:p>
            <a:pPr marL="0" indent="0">
              <a:buNone/>
              <a:defRPr/>
            </a:pPr>
            <a:r>
              <a:rPr lang="en-US" sz="2400" dirty="0"/>
              <a:t>Variable		Coefficient	P-value (t-test)</a:t>
            </a:r>
          </a:p>
          <a:p>
            <a:pPr>
              <a:defRPr/>
            </a:pPr>
            <a:r>
              <a:rPr lang="en-US" sz="2400" dirty="0"/>
              <a:t>Age			0.068		0.100</a:t>
            </a:r>
          </a:p>
          <a:p>
            <a:pPr>
              <a:defRPr/>
            </a:pPr>
            <a:r>
              <a:rPr lang="en-US" sz="2400" dirty="0" err="1"/>
              <a:t>BMI_Cat</a:t>
            </a:r>
            <a:r>
              <a:rPr lang="en-US" sz="2400" dirty="0"/>
              <a:t>	2/1	1.367		0.193</a:t>
            </a:r>
            <a:br>
              <a:rPr lang="en-US" sz="2400" dirty="0"/>
            </a:br>
            <a:r>
              <a:rPr lang="en-US" sz="2400" dirty="0"/>
              <a:t>                    3/1	2.111		0.126</a:t>
            </a:r>
          </a:p>
          <a:p>
            <a:pPr>
              <a:defRPr/>
            </a:pPr>
            <a:r>
              <a:rPr lang="en-US" sz="2400" dirty="0">
                <a:solidFill>
                  <a:srgbClr val="FF0000"/>
                </a:solidFill>
              </a:rPr>
              <a:t>Age*BMI_Cat2	-0.034		0.357</a:t>
            </a:r>
            <a:br>
              <a:rPr lang="en-US" sz="2400" dirty="0">
                <a:solidFill>
                  <a:srgbClr val="FF0000"/>
                </a:solidFill>
              </a:rPr>
            </a:br>
            <a:r>
              <a:rPr lang="en-US" sz="2400" dirty="0">
                <a:solidFill>
                  <a:srgbClr val="FF0000"/>
                </a:solidFill>
              </a:rPr>
              <a:t>Age*BMI_Cat3	-0.040		0.556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C426416-3581-4D4A-93AB-7247ECA0AF52}"/>
              </a:ext>
            </a:extLst>
          </p:cNvPr>
          <p:cNvSpPr>
            <a:spLocks noGrp="1" noChangeArrowheads="1"/>
          </p:cNvSpPr>
          <p:nvPr>
            <p:ph type="title"/>
          </p:nvPr>
        </p:nvSpPr>
        <p:spPr>
          <a:xfrm>
            <a:off x="304800" y="609600"/>
            <a:ext cx="8534400" cy="1143000"/>
          </a:xfrm>
        </p:spPr>
        <p:txBody>
          <a:bodyPr/>
          <a:lstStyle/>
          <a:p>
            <a:r>
              <a:rPr lang="en-GB" altLang="nl-BE" sz="3600">
                <a:latin typeface="Comic Sans MS" panose="030F0702030302020204" pitchFamily="66" charset="0"/>
              </a:rPr>
              <a:t>Session 5: Modeling strategies </a:t>
            </a:r>
          </a:p>
        </p:txBody>
      </p:sp>
      <p:sp>
        <p:nvSpPr>
          <p:cNvPr id="3075" name="Rectangle 3">
            <a:extLst>
              <a:ext uri="{FF2B5EF4-FFF2-40B4-BE49-F238E27FC236}">
                <a16:creationId xmlns:a16="http://schemas.microsoft.com/office/drawing/2014/main" id="{6EBFAB0E-E48A-4236-A043-AC25899EB7F8}"/>
              </a:ext>
            </a:extLst>
          </p:cNvPr>
          <p:cNvSpPr>
            <a:spLocks noGrp="1" noChangeArrowheads="1"/>
          </p:cNvSpPr>
          <p:nvPr>
            <p:ph type="body" idx="1"/>
          </p:nvPr>
        </p:nvSpPr>
        <p:spPr>
          <a:xfrm>
            <a:off x="685800" y="2209800"/>
            <a:ext cx="7772400" cy="2743200"/>
          </a:xfrm>
          <a:extLst>
            <a:ext uri="{91240B29-F687-4F45-9708-019B960494DF}">
              <a14:hiddenLine xmlns:a14="http://schemas.microsoft.com/office/drawing/2010/main" w="9525">
                <a:solidFill>
                  <a:schemeClr val="accent2"/>
                </a:solidFill>
                <a:miter lim="800000"/>
                <a:headEnd/>
                <a:tailEnd/>
              </a14:hiddenLine>
            </a:ext>
          </a:extLst>
        </p:spPr>
        <p:txBody>
          <a:bodyPr/>
          <a:lstStyle/>
          <a:p>
            <a:pPr>
              <a:buFont typeface="Wingdings" panose="05000000000000000000" pitchFamily="2" charset="2"/>
              <a:buChar char="A"/>
            </a:pPr>
            <a:r>
              <a:rPr lang="en-GB" altLang="nl-BE" sz="2400" dirty="0">
                <a:latin typeface="Comic Sans MS" panose="030F0702030302020204" pitchFamily="66" charset="0"/>
              </a:rPr>
              <a:t>Choosing variables to include in multiple regression model</a:t>
            </a:r>
            <a:endParaRPr lang="en-GB" altLang="nl-BE" sz="2000" dirty="0">
              <a:latin typeface="Comic Sans MS" panose="030F0702030302020204" pitchFamily="66" charset="0"/>
            </a:endParaRPr>
          </a:p>
          <a:p>
            <a:pPr>
              <a:buFont typeface="Wingdings" panose="05000000000000000000" pitchFamily="2" charset="2"/>
              <a:buChar char="A"/>
            </a:pPr>
            <a:r>
              <a:rPr lang="en-GB" altLang="nl-BE" sz="2400" dirty="0">
                <a:latin typeface="Comic Sans MS" panose="030F0702030302020204" pitchFamily="66" charset="0"/>
              </a:rPr>
              <a:t>Principle of parsimony</a:t>
            </a:r>
          </a:p>
          <a:p>
            <a:pPr>
              <a:buFont typeface="Wingdings" panose="05000000000000000000" pitchFamily="2" charset="2"/>
              <a:buChar char="A"/>
            </a:pPr>
            <a:r>
              <a:rPr lang="en-GB" altLang="nl-BE" sz="2400" dirty="0">
                <a:latin typeface="Comic Sans MS" panose="030F0702030302020204" pitchFamily="66" charset="0"/>
              </a:rPr>
              <a:t>Classical model selection</a:t>
            </a:r>
          </a:p>
          <a:p>
            <a:pPr>
              <a:buFont typeface="Wingdings" panose="05000000000000000000" pitchFamily="2" charset="2"/>
              <a:buChar char="A"/>
            </a:pPr>
            <a:r>
              <a:rPr lang="en-GB" altLang="nl-BE" sz="2400">
                <a:latin typeface="Comic Sans MS" panose="030F0702030302020204" pitchFamily="66" charset="0"/>
              </a:rPr>
              <a:t>Change-in-estimate </a:t>
            </a:r>
            <a:r>
              <a:rPr lang="en-GB" altLang="nl-BE" sz="2400" dirty="0">
                <a:latin typeface="Comic Sans MS" panose="030F0702030302020204" pitchFamily="66" charset="0"/>
              </a:rPr>
              <a:t>model selection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93078E9-069E-4E26-B34B-182AF4A37002}"/>
              </a:ext>
            </a:extLst>
          </p:cNvPr>
          <p:cNvSpPr>
            <a:spLocks noGrp="1"/>
          </p:cNvSpPr>
          <p:nvPr>
            <p:ph type="title"/>
          </p:nvPr>
        </p:nvSpPr>
        <p:spPr/>
        <p:txBody>
          <a:bodyPr/>
          <a:lstStyle/>
          <a:p>
            <a:r>
              <a:rPr lang="en-US" altLang="nl-BE" sz="3600" dirty="0"/>
              <a:t>Step 6: Check for interaction</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2FF282FD-0C06-48DD-9651-64CC88B7464B}"/>
              </a:ext>
            </a:extLst>
          </p:cNvPr>
          <p:cNvSpPr>
            <a:spLocks noGrp="1"/>
          </p:cNvSpPr>
          <p:nvPr>
            <p:ph idx="1"/>
          </p:nvPr>
        </p:nvSpPr>
        <p:spPr/>
        <p:txBody>
          <a:bodyPr/>
          <a:lstStyle/>
          <a:p>
            <a:pPr marL="0" indent="0">
              <a:buNone/>
              <a:defRPr/>
            </a:pPr>
            <a:r>
              <a:rPr lang="en-US" sz="2400" dirty="0"/>
              <a:t>Variable		Coefficient	P-value (t-test)</a:t>
            </a:r>
          </a:p>
          <a:p>
            <a:pPr>
              <a:defRPr/>
            </a:pPr>
            <a:r>
              <a:rPr lang="en-US" sz="2400" dirty="0"/>
              <a:t>Age			0.068		0.100</a:t>
            </a:r>
          </a:p>
          <a:p>
            <a:pPr>
              <a:defRPr/>
            </a:pPr>
            <a:r>
              <a:rPr lang="en-US" sz="2400" dirty="0" err="1"/>
              <a:t>BMI_Cat</a:t>
            </a:r>
            <a:r>
              <a:rPr lang="en-US" sz="2400" dirty="0"/>
              <a:t>	2/1	1.367		0.193</a:t>
            </a:r>
            <a:br>
              <a:rPr lang="en-US" sz="2400" dirty="0"/>
            </a:br>
            <a:r>
              <a:rPr lang="en-US" sz="2400" dirty="0"/>
              <a:t>                    3/1	2.111		0.126</a:t>
            </a:r>
          </a:p>
          <a:p>
            <a:pPr>
              <a:defRPr/>
            </a:pPr>
            <a:r>
              <a:rPr lang="en-US" sz="2400" dirty="0">
                <a:solidFill>
                  <a:srgbClr val="FF0000"/>
                </a:solidFill>
              </a:rPr>
              <a:t>Age*BMI_Cat2	-0.034		0.357</a:t>
            </a:r>
            <a:br>
              <a:rPr lang="en-US" sz="2400" dirty="0">
                <a:solidFill>
                  <a:srgbClr val="FF0000"/>
                </a:solidFill>
              </a:rPr>
            </a:br>
            <a:r>
              <a:rPr lang="en-US" sz="2400" dirty="0">
                <a:solidFill>
                  <a:srgbClr val="FF0000"/>
                </a:solidFill>
              </a:rPr>
              <a:t>Age*BMI_Cat3	-0.040		0.556</a:t>
            </a:r>
          </a:p>
        </p:txBody>
      </p:sp>
      <p:sp>
        <p:nvSpPr>
          <p:cNvPr id="2" name="Rectangle 1">
            <a:extLst>
              <a:ext uri="{FF2B5EF4-FFF2-40B4-BE49-F238E27FC236}">
                <a16:creationId xmlns:a16="http://schemas.microsoft.com/office/drawing/2014/main" id="{9A1813EA-4501-4CE6-B779-3551C5CDE7CD}"/>
              </a:ext>
            </a:extLst>
          </p:cNvPr>
          <p:cNvSpPr/>
          <p:nvPr/>
        </p:nvSpPr>
        <p:spPr>
          <a:xfrm>
            <a:off x="697393" y="4581128"/>
            <a:ext cx="7414592" cy="2062103"/>
          </a:xfrm>
          <a:prstGeom prst="rect">
            <a:avLst/>
          </a:prstGeom>
        </p:spPr>
        <p:txBody>
          <a:bodyPr wrap="square">
            <a:spAutoFit/>
          </a:bodyPr>
          <a:lstStyle/>
          <a:p>
            <a:r>
              <a:rPr lang="fr-FR" sz="1600" dirty="0" err="1">
                <a:latin typeface="Courier New" panose="02070309020205020404" pitchFamily="49" charset="0"/>
                <a:cs typeface="Courier New" panose="02070309020205020404" pitchFamily="49" charset="0"/>
              </a:rPr>
              <a:t>anova</a:t>
            </a:r>
            <a:r>
              <a:rPr lang="fr-FR" sz="1600" dirty="0">
                <a:latin typeface="Courier New" panose="02070309020205020404" pitchFamily="49" charset="0"/>
                <a:cs typeface="Courier New" panose="02070309020205020404" pitchFamily="49" charset="0"/>
              </a:rPr>
              <a:t>(LinearModel.17, LinearModel.19)</a:t>
            </a:r>
          </a:p>
          <a:p>
            <a:r>
              <a:rPr lang="fr-FR" sz="1600" dirty="0" err="1">
                <a:latin typeface="Courier New" panose="02070309020205020404" pitchFamily="49" charset="0"/>
                <a:cs typeface="Courier New" panose="02070309020205020404" pitchFamily="49" charset="0"/>
              </a:rPr>
              <a:t>Analysis</a:t>
            </a:r>
            <a:r>
              <a:rPr lang="fr-FR" sz="1600" dirty="0">
                <a:latin typeface="Courier New" panose="02070309020205020404" pitchFamily="49" charset="0"/>
                <a:cs typeface="Courier New" panose="02070309020205020404" pitchFamily="49" charset="0"/>
              </a:rPr>
              <a:t> of Variance Table</a:t>
            </a:r>
          </a:p>
          <a:p>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Model 1: </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bmi_cat</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Model 2: </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bmi_cat</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Res.Df</a:t>
            </a:r>
            <a:r>
              <a:rPr lang="fr-FR" sz="1600" dirty="0">
                <a:latin typeface="Courier New" panose="02070309020205020404" pitchFamily="49" charset="0"/>
                <a:cs typeface="Courier New" panose="02070309020205020404" pitchFamily="49" charset="0"/>
              </a:rPr>
              <a:t>    RSS </a:t>
            </a:r>
            <a:r>
              <a:rPr lang="fr-FR" sz="1600" dirty="0" err="1">
                <a:latin typeface="Courier New" panose="02070309020205020404" pitchFamily="49" charset="0"/>
                <a:cs typeface="Courier New" panose="02070309020205020404" pitchFamily="49" charset="0"/>
              </a:rPr>
              <a:t>Df</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Sum</a:t>
            </a:r>
            <a:r>
              <a:rPr lang="fr-FR" sz="1600" dirty="0">
                <a:latin typeface="Courier New" panose="02070309020205020404" pitchFamily="49" charset="0"/>
                <a:cs typeface="Courier New" panose="02070309020205020404" pitchFamily="49" charset="0"/>
              </a:rPr>
              <a:t> of </a:t>
            </a:r>
            <a:r>
              <a:rPr lang="fr-FR" sz="1600" dirty="0" err="1">
                <a:latin typeface="Courier New" panose="02070309020205020404" pitchFamily="49" charset="0"/>
                <a:cs typeface="Courier New" panose="02070309020205020404" pitchFamily="49" charset="0"/>
              </a:rPr>
              <a:t>Sq</a:t>
            </a:r>
            <a:r>
              <a:rPr lang="fr-FR" sz="1600" dirty="0">
                <a:latin typeface="Courier New" panose="02070309020205020404" pitchFamily="49" charset="0"/>
                <a:cs typeface="Courier New" panose="02070309020205020404" pitchFamily="49" charset="0"/>
              </a:rPr>
              <a:t>      F Pr(&gt;F)</a:t>
            </a:r>
          </a:p>
          <a:p>
            <a:r>
              <a:rPr lang="fr-FR" sz="1600" dirty="0">
                <a:latin typeface="Courier New" panose="02070309020205020404" pitchFamily="49" charset="0"/>
                <a:cs typeface="Courier New" panose="02070309020205020404" pitchFamily="49" charset="0"/>
              </a:rPr>
              <a:t>1     20 1.6075                           </a:t>
            </a:r>
          </a:p>
          <a:p>
            <a:r>
              <a:rPr lang="fr-FR" sz="1600" dirty="0">
                <a:latin typeface="Courier New" panose="02070309020205020404" pitchFamily="49" charset="0"/>
                <a:cs typeface="Courier New" panose="02070309020205020404" pitchFamily="49" charset="0"/>
              </a:rPr>
              <a:t>2     18 1.5313  2  0.076255 0.4482 0.6457</a:t>
            </a:r>
          </a:p>
        </p:txBody>
      </p:sp>
    </p:spTree>
    <p:extLst>
      <p:ext uri="{BB962C8B-B14F-4D97-AF65-F5344CB8AC3E}">
        <p14:creationId xmlns:p14="http://schemas.microsoft.com/office/powerpoint/2010/main" val="176945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9D1775E-5E28-4D24-8A55-BA660F8D9123}"/>
              </a:ext>
            </a:extLst>
          </p:cNvPr>
          <p:cNvSpPr>
            <a:spLocks noGrp="1"/>
          </p:cNvSpPr>
          <p:nvPr>
            <p:ph type="title"/>
          </p:nvPr>
        </p:nvSpPr>
        <p:spPr/>
        <p:txBody>
          <a:bodyPr/>
          <a:lstStyle/>
          <a:p>
            <a:r>
              <a:rPr lang="en-US" altLang="nl-BE" dirty="0"/>
              <a:t>Final model</a:t>
            </a:r>
            <a:br>
              <a:rPr lang="en-US" altLang="nl-BE" dirty="0"/>
            </a:br>
            <a:r>
              <a:rPr lang="en-US" altLang="nl-BE" sz="3200" dirty="0"/>
              <a:t>Dependent variable: Cholesterol</a:t>
            </a:r>
            <a:endParaRPr lang="fr-FR" altLang="nl-BE" sz="3200" dirty="0"/>
          </a:p>
        </p:txBody>
      </p:sp>
      <p:sp>
        <p:nvSpPr>
          <p:cNvPr id="3" name="Content Placeholder 2">
            <a:extLst>
              <a:ext uri="{FF2B5EF4-FFF2-40B4-BE49-F238E27FC236}">
                <a16:creationId xmlns:a16="http://schemas.microsoft.com/office/drawing/2014/main" id="{21574A66-299C-424B-BF2D-9F0B2948A678}"/>
              </a:ext>
            </a:extLst>
          </p:cNvPr>
          <p:cNvSpPr>
            <a:spLocks noGrp="1"/>
          </p:cNvSpPr>
          <p:nvPr>
            <p:ph idx="1"/>
          </p:nvPr>
        </p:nvSpPr>
        <p:spPr/>
        <p:txBody>
          <a:bodyPr/>
          <a:lstStyle/>
          <a:p>
            <a:pPr marL="0" indent="0">
              <a:buNone/>
              <a:defRPr/>
            </a:pPr>
            <a:r>
              <a:rPr lang="en-US" sz="2400" dirty="0"/>
              <a:t>Variable		Coefficient	P-value (t-test)</a:t>
            </a:r>
          </a:p>
          <a:p>
            <a:pPr>
              <a:defRPr/>
            </a:pPr>
            <a:r>
              <a:rPr lang="en-US" sz="2400" dirty="0"/>
              <a:t>Age			0.034		0.0005</a:t>
            </a:r>
          </a:p>
          <a:p>
            <a:pPr>
              <a:defRPr/>
            </a:pPr>
            <a:r>
              <a:rPr lang="en-US" sz="2400" dirty="0" err="1"/>
              <a:t>BMI_Cat</a:t>
            </a:r>
            <a:r>
              <a:rPr lang="en-US" sz="2400" dirty="0"/>
              <a:t>	2/1	0.542		0.0123</a:t>
            </a:r>
            <a:br>
              <a:rPr lang="en-US" sz="2400" dirty="0"/>
            </a:br>
            <a:r>
              <a:rPr lang="en-US" sz="2400" dirty="0"/>
              <a:t>                    3/1	0.972		0.0000</a:t>
            </a:r>
          </a:p>
          <a:p>
            <a:pPr>
              <a:defRPr/>
            </a:pPr>
            <a:endParaRPr lang="en-US" sz="2400" dirty="0"/>
          </a:p>
          <a:p>
            <a:pPr marL="0" indent="0">
              <a:buNone/>
              <a:defRPr/>
            </a:pP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(formula = cholesterol ~ age + </a:t>
            </a:r>
            <a:r>
              <a:rPr lang="en-US" sz="1600" dirty="0" err="1">
                <a:latin typeface="Courier New" panose="02070309020205020404" pitchFamily="49" charset="0"/>
                <a:cs typeface="Courier New" panose="02070309020205020404" pitchFamily="49" charset="0"/>
              </a:rPr>
              <a:t>bmi_cat</a:t>
            </a:r>
            <a:r>
              <a:rPr lang="en-US" sz="1600" dirty="0">
                <a:latin typeface="Courier New" panose="02070309020205020404" pitchFamily="49" charset="0"/>
                <a:cs typeface="Courier New" panose="02070309020205020404" pitchFamily="49" charset="0"/>
              </a:rPr>
              <a:t>, data = Cholesterol)</a:t>
            </a:r>
          </a:p>
          <a:p>
            <a:pPr marL="0" indent="0">
              <a:buNone/>
              <a:defRPr/>
            </a:pPr>
            <a:endParaRPr lang="en-US" sz="1600" dirty="0">
              <a:latin typeface="Courier New" panose="02070309020205020404" pitchFamily="49" charset="0"/>
              <a:cs typeface="Courier New" panose="02070309020205020404" pitchFamily="49" charset="0"/>
            </a:endParaRPr>
          </a:p>
          <a:p>
            <a:pPr marL="0" indent="0">
              <a:buNone/>
              <a:defRPr/>
            </a:pPr>
            <a:r>
              <a:rPr lang="en-US" sz="1600" dirty="0">
                <a:latin typeface="Courier New" panose="02070309020205020404" pitchFamily="49" charset="0"/>
                <a:cs typeface="Courier New" panose="02070309020205020404" pitchFamily="49" charset="0"/>
              </a:rPr>
              <a:t>Coefficients:</a:t>
            </a:r>
          </a:p>
          <a:p>
            <a:pPr marL="0" indent="0">
              <a:buNone/>
              <a:defRPr/>
            </a:pPr>
            <a:r>
              <a:rPr lang="en-US" sz="1600" dirty="0">
                <a:latin typeface="Courier New" panose="02070309020205020404" pitchFamily="49" charset="0"/>
                <a:cs typeface="Courier New" panose="02070309020205020404" pitchFamily="49" charset="0"/>
              </a:rPr>
              <a:t>             Estimate Std. Error t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(&gt;|t|)    </a:t>
            </a:r>
          </a:p>
          <a:p>
            <a:pPr marL="0" indent="0">
              <a:buNone/>
              <a:defRPr/>
            </a:pPr>
            <a:r>
              <a:rPr lang="en-US" sz="1600" dirty="0">
                <a:latin typeface="Courier New" panose="02070309020205020404" pitchFamily="49" charset="0"/>
                <a:cs typeface="Courier New" panose="02070309020205020404" pitchFamily="49" charset="0"/>
              </a:rPr>
              <a:t>(Intercept)  1.392399   0.255401   5.452 0.0000246 ***</a:t>
            </a:r>
          </a:p>
          <a:p>
            <a:pPr marL="0" indent="0">
              <a:buNone/>
              <a:defRPr/>
            </a:pPr>
            <a:r>
              <a:rPr lang="en-US" sz="1600" dirty="0">
                <a:latin typeface="Courier New" panose="02070309020205020404" pitchFamily="49" charset="0"/>
                <a:cs typeface="Courier New" panose="02070309020205020404" pitchFamily="49" charset="0"/>
              </a:rPr>
              <a:t>age          0.033650   0.008169   4.119  0.000532 ***</a:t>
            </a:r>
          </a:p>
          <a:p>
            <a:pPr marL="0" indent="0">
              <a:buNone/>
              <a:defRPr/>
            </a:pPr>
            <a:r>
              <a:rPr lang="en-US" sz="1600" dirty="0" err="1">
                <a:latin typeface="Courier New" panose="02070309020205020404" pitchFamily="49" charset="0"/>
                <a:cs typeface="Courier New" panose="02070309020205020404" pitchFamily="49" charset="0"/>
              </a:rPr>
              <a:t>bmi_cat</a:t>
            </a:r>
            <a:r>
              <a:rPr lang="en-US" sz="1600" dirty="0">
                <a:latin typeface="Courier New" panose="02070309020205020404" pitchFamily="49" charset="0"/>
                <a:cs typeface="Courier New" panose="02070309020205020404" pitchFamily="49" charset="0"/>
              </a:rPr>
              <a:t>[T.2] 0.541620   0.196967   2.750  0.012352 *  </a:t>
            </a:r>
          </a:p>
          <a:p>
            <a:pPr marL="0" indent="0">
              <a:buNone/>
              <a:defRPr/>
            </a:pPr>
            <a:r>
              <a:rPr lang="en-US" sz="1600" dirty="0" err="1">
                <a:latin typeface="Courier New" panose="02070309020205020404" pitchFamily="49" charset="0"/>
                <a:cs typeface="Courier New" panose="02070309020205020404" pitchFamily="49" charset="0"/>
              </a:rPr>
              <a:t>bmi_cat</a:t>
            </a:r>
            <a:r>
              <a:rPr lang="en-US" sz="1600" dirty="0">
                <a:latin typeface="Courier New" panose="02070309020205020404" pitchFamily="49" charset="0"/>
                <a:cs typeface="Courier New" panose="02070309020205020404" pitchFamily="49" charset="0"/>
              </a:rPr>
              <a:t>[T.3] 0.972226   0.304480   3.193  0.004568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6C75C43-AC4F-46CD-9C2D-2ACA77BB1874}"/>
              </a:ext>
            </a:extLst>
          </p:cNvPr>
          <p:cNvSpPr>
            <a:spLocks noGrp="1" noChangeArrowheads="1"/>
          </p:cNvSpPr>
          <p:nvPr>
            <p:ph type="title"/>
          </p:nvPr>
        </p:nvSpPr>
        <p:spPr>
          <a:xfrm>
            <a:off x="-39756" y="0"/>
            <a:ext cx="8642350" cy="1143000"/>
          </a:xfrm>
        </p:spPr>
        <p:txBody>
          <a:bodyPr/>
          <a:lstStyle/>
          <a:p>
            <a:r>
              <a:rPr lang="en-GB" altLang="nl-BE" sz="3200" dirty="0">
                <a:latin typeface="Comic Sans MS" panose="030F0702030302020204" pitchFamily="66" charset="0"/>
              </a:rPr>
              <a:t>Change-in-estimate model selection</a:t>
            </a:r>
          </a:p>
        </p:txBody>
      </p:sp>
      <p:sp>
        <p:nvSpPr>
          <p:cNvPr id="21507" name="Rectangle 3">
            <a:extLst>
              <a:ext uri="{FF2B5EF4-FFF2-40B4-BE49-F238E27FC236}">
                <a16:creationId xmlns:a16="http://schemas.microsoft.com/office/drawing/2014/main" id="{D1838117-3F90-4210-91BF-0418E08D1073}"/>
              </a:ext>
            </a:extLst>
          </p:cNvPr>
          <p:cNvSpPr>
            <a:spLocks noGrp="1" noChangeArrowheads="1"/>
          </p:cNvSpPr>
          <p:nvPr>
            <p:ph type="body" idx="1"/>
          </p:nvPr>
        </p:nvSpPr>
        <p:spPr>
          <a:xfrm>
            <a:off x="501650" y="980728"/>
            <a:ext cx="8208838" cy="4629150"/>
          </a:xfrm>
        </p:spPr>
        <p:txBody>
          <a:bodyPr/>
          <a:lstStyle/>
          <a:p>
            <a:pPr lvl="0"/>
            <a:r>
              <a:rPr lang="en-GB" sz="2400" dirty="0"/>
              <a:t>Fit a model containing only the primary exposure variable of interest; write down the effect size.</a:t>
            </a:r>
          </a:p>
          <a:p>
            <a:pPr lvl="0"/>
            <a:r>
              <a:rPr lang="en-GB" sz="2400" dirty="0"/>
              <a:t>Identify confounders: construct models with two variables, including the primary exposure and another exposure; identify confounders by comparing the crude coefficient of the primary exposure with adjusted coefficients. Retain those that change the coefficient by &gt; 10%.</a:t>
            </a:r>
          </a:p>
          <a:p>
            <a:pPr lvl="0"/>
            <a:r>
              <a:rPr lang="en-GB" sz="2400" dirty="0"/>
              <a:t>Fit a model with the primary exposure and all identified confounders. In case you have more than one confounder, explore what happens to the coefficient of the primary exposure if you drop any of the confounders. In case of a change of &gt; 10% keep the confounder concerned in the model.</a:t>
            </a:r>
            <a:endParaRPr lang="nl-BE"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A6C9D71-961A-465D-910A-A0E9CA27BA66}"/>
              </a:ext>
            </a:extLst>
          </p:cNvPr>
          <p:cNvSpPr>
            <a:spLocks noGrp="1"/>
          </p:cNvSpPr>
          <p:nvPr>
            <p:ph type="title"/>
          </p:nvPr>
        </p:nvSpPr>
        <p:spPr>
          <a:xfrm>
            <a:off x="323528" y="620688"/>
            <a:ext cx="8352928" cy="1143000"/>
          </a:xfrm>
        </p:spPr>
        <p:txBody>
          <a:bodyPr/>
          <a:lstStyle/>
          <a:p>
            <a:r>
              <a:rPr lang="en-US" altLang="nl-BE" sz="3600" dirty="0"/>
              <a:t>Step 1: Identifying confounders (bi variate)</a:t>
            </a:r>
            <a:br>
              <a:rPr lang="en-US" altLang="nl-BE" dirty="0"/>
            </a:br>
            <a:r>
              <a:rPr lang="en-US" altLang="nl-BE" sz="2800" dirty="0"/>
              <a:t>Dependent variable: Cholesterol, Primary exposure: Age</a:t>
            </a:r>
            <a:endParaRPr lang="fr-FR" altLang="nl-BE" sz="2800" dirty="0"/>
          </a:p>
        </p:txBody>
      </p:sp>
      <p:sp>
        <p:nvSpPr>
          <p:cNvPr id="3" name="Content Placeholder 2">
            <a:extLst>
              <a:ext uri="{FF2B5EF4-FFF2-40B4-BE49-F238E27FC236}">
                <a16:creationId xmlns:a16="http://schemas.microsoft.com/office/drawing/2014/main" id="{CA52345D-9982-4F1E-9163-55888A0664E0}"/>
              </a:ext>
            </a:extLst>
          </p:cNvPr>
          <p:cNvSpPr>
            <a:spLocks noGrp="1"/>
          </p:cNvSpPr>
          <p:nvPr>
            <p:ph idx="1"/>
          </p:nvPr>
        </p:nvSpPr>
        <p:spPr/>
        <p:txBody>
          <a:bodyPr/>
          <a:lstStyle/>
          <a:p>
            <a:pPr marL="0" indent="0">
              <a:buFontTx/>
              <a:buNone/>
              <a:defRPr/>
            </a:pPr>
            <a:r>
              <a:rPr lang="en-US" sz="2400" dirty="0"/>
              <a:t>Additional variable	         </a:t>
            </a:r>
            <a:r>
              <a:rPr lang="en-US" sz="2400" dirty="0" err="1"/>
              <a:t>Coeff</a:t>
            </a:r>
            <a:r>
              <a:rPr lang="en-US" sz="2400" dirty="0"/>
              <a:t>. of Age  Change</a:t>
            </a:r>
          </a:p>
          <a:p>
            <a:pPr>
              <a:defRPr/>
            </a:pPr>
            <a:r>
              <a:rPr lang="en-US" sz="2400" dirty="0"/>
              <a:t>Age (crude)			0.053		</a:t>
            </a:r>
          </a:p>
          <a:p>
            <a:pPr>
              <a:defRPr/>
            </a:pPr>
            <a:r>
              <a:rPr lang="en-US" sz="2400" dirty="0"/>
              <a:t>Age + Sex			0.052		 2%</a:t>
            </a:r>
          </a:p>
          <a:p>
            <a:pPr>
              <a:defRPr/>
            </a:pPr>
            <a:r>
              <a:rPr lang="en-US" sz="2400" dirty="0"/>
              <a:t>Age + Occupation		0.056		6%</a:t>
            </a:r>
          </a:p>
          <a:p>
            <a:pPr>
              <a:defRPr/>
            </a:pPr>
            <a:r>
              <a:rPr lang="en-US" sz="2400" dirty="0"/>
              <a:t>Age + </a:t>
            </a:r>
            <a:r>
              <a:rPr lang="en-US" sz="2400" dirty="0" err="1"/>
              <a:t>BMI_Cat</a:t>
            </a:r>
            <a:r>
              <a:rPr lang="en-US" sz="2400" dirty="0"/>
              <a:t>		0.034		36%	</a:t>
            </a:r>
          </a:p>
          <a:p>
            <a:pPr>
              <a:defRPr/>
            </a:pPr>
            <a:r>
              <a:rPr lang="en-US" sz="2400" dirty="0"/>
              <a:t>Age + Activity level	0.047	            11%</a:t>
            </a:r>
          </a:p>
        </p:txBody>
      </p:sp>
    </p:spTree>
    <p:extLst>
      <p:ext uri="{BB962C8B-B14F-4D97-AF65-F5344CB8AC3E}">
        <p14:creationId xmlns:p14="http://schemas.microsoft.com/office/powerpoint/2010/main" val="3308432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A6C9D71-961A-465D-910A-A0E9CA27BA66}"/>
              </a:ext>
            </a:extLst>
          </p:cNvPr>
          <p:cNvSpPr>
            <a:spLocks noGrp="1"/>
          </p:cNvSpPr>
          <p:nvPr>
            <p:ph type="title"/>
          </p:nvPr>
        </p:nvSpPr>
        <p:spPr>
          <a:xfrm>
            <a:off x="323528" y="620688"/>
            <a:ext cx="8352928" cy="1143000"/>
          </a:xfrm>
        </p:spPr>
        <p:txBody>
          <a:bodyPr/>
          <a:lstStyle/>
          <a:p>
            <a:r>
              <a:rPr lang="en-US" altLang="nl-BE" sz="3600" dirty="0"/>
              <a:t>Step 1: Identifying confounders (bi variate)</a:t>
            </a:r>
            <a:br>
              <a:rPr lang="en-US" altLang="nl-BE" dirty="0"/>
            </a:br>
            <a:r>
              <a:rPr lang="en-US" altLang="nl-BE" sz="2800" dirty="0"/>
              <a:t>Dependent variable: Cholesterol, Primary exposure: Age</a:t>
            </a:r>
            <a:endParaRPr lang="fr-FR" altLang="nl-BE" sz="2800" dirty="0"/>
          </a:p>
        </p:txBody>
      </p:sp>
      <p:sp>
        <p:nvSpPr>
          <p:cNvPr id="3" name="Content Placeholder 2">
            <a:extLst>
              <a:ext uri="{FF2B5EF4-FFF2-40B4-BE49-F238E27FC236}">
                <a16:creationId xmlns:a16="http://schemas.microsoft.com/office/drawing/2014/main" id="{CA52345D-9982-4F1E-9163-55888A0664E0}"/>
              </a:ext>
            </a:extLst>
          </p:cNvPr>
          <p:cNvSpPr>
            <a:spLocks noGrp="1"/>
          </p:cNvSpPr>
          <p:nvPr>
            <p:ph idx="1"/>
          </p:nvPr>
        </p:nvSpPr>
        <p:spPr/>
        <p:txBody>
          <a:bodyPr/>
          <a:lstStyle/>
          <a:p>
            <a:pPr marL="0" indent="0">
              <a:buFontTx/>
              <a:buNone/>
              <a:defRPr/>
            </a:pPr>
            <a:r>
              <a:rPr lang="en-US" sz="2400" dirty="0"/>
              <a:t>Additional variable	         </a:t>
            </a:r>
            <a:r>
              <a:rPr lang="en-US" sz="2400" dirty="0" err="1"/>
              <a:t>Coeff</a:t>
            </a:r>
            <a:r>
              <a:rPr lang="en-US" sz="2400" dirty="0"/>
              <a:t>. of Age  Change</a:t>
            </a:r>
          </a:p>
          <a:p>
            <a:pPr>
              <a:defRPr/>
            </a:pPr>
            <a:r>
              <a:rPr lang="en-US" sz="2400" dirty="0"/>
              <a:t>Age (crude)			0.053		</a:t>
            </a:r>
          </a:p>
          <a:p>
            <a:pPr>
              <a:defRPr/>
            </a:pPr>
            <a:r>
              <a:rPr lang="en-US" sz="2400" dirty="0"/>
              <a:t>Age + Sex			0.052		 2%</a:t>
            </a:r>
          </a:p>
          <a:p>
            <a:pPr>
              <a:defRPr/>
            </a:pPr>
            <a:r>
              <a:rPr lang="en-US" sz="2400" dirty="0"/>
              <a:t>Age + Occupation		0.056		6%</a:t>
            </a:r>
          </a:p>
          <a:p>
            <a:pPr>
              <a:defRPr/>
            </a:pPr>
            <a:r>
              <a:rPr lang="en-US" sz="2400" dirty="0">
                <a:solidFill>
                  <a:srgbClr val="FF0000"/>
                </a:solidFill>
              </a:rPr>
              <a:t>Age + </a:t>
            </a:r>
            <a:r>
              <a:rPr lang="en-US" sz="2400" dirty="0" err="1">
                <a:solidFill>
                  <a:srgbClr val="FF0000"/>
                </a:solidFill>
              </a:rPr>
              <a:t>BMI_Cat</a:t>
            </a:r>
            <a:r>
              <a:rPr lang="en-US" sz="2400" dirty="0">
                <a:solidFill>
                  <a:srgbClr val="FF0000"/>
                </a:solidFill>
              </a:rPr>
              <a:t>		0.034		36%	</a:t>
            </a:r>
          </a:p>
          <a:p>
            <a:pPr>
              <a:defRPr/>
            </a:pPr>
            <a:r>
              <a:rPr lang="en-US" sz="2400" dirty="0">
                <a:solidFill>
                  <a:srgbClr val="FF0000"/>
                </a:solidFill>
              </a:rPr>
              <a:t>Age + Activity level	0.047	            11%</a:t>
            </a:r>
          </a:p>
        </p:txBody>
      </p:sp>
    </p:spTree>
    <p:extLst>
      <p:ext uri="{BB962C8B-B14F-4D97-AF65-F5344CB8AC3E}">
        <p14:creationId xmlns:p14="http://schemas.microsoft.com/office/powerpoint/2010/main" val="325418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2345D-9982-4F1E-9163-55888A0664E0}"/>
              </a:ext>
            </a:extLst>
          </p:cNvPr>
          <p:cNvSpPr>
            <a:spLocks noGrp="1"/>
          </p:cNvSpPr>
          <p:nvPr>
            <p:ph idx="1"/>
          </p:nvPr>
        </p:nvSpPr>
        <p:spPr/>
        <p:txBody>
          <a:bodyPr/>
          <a:lstStyle/>
          <a:p>
            <a:pPr marL="0" indent="0">
              <a:buFontTx/>
              <a:buNone/>
              <a:defRPr/>
            </a:pPr>
            <a:r>
              <a:rPr lang="en-US" sz="2400" dirty="0"/>
              <a:t>Additional variable	         </a:t>
            </a:r>
            <a:r>
              <a:rPr lang="en-US" sz="2400" dirty="0" err="1"/>
              <a:t>Coeff</a:t>
            </a:r>
            <a:r>
              <a:rPr lang="en-US" sz="2400" dirty="0"/>
              <a:t>. of Age  Change</a:t>
            </a:r>
          </a:p>
          <a:p>
            <a:pPr>
              <a:defRPr/>
            </a:pPr>
            <a:r>
              <a:rPr lang="en-US" sz="2400" dirty="0"/>
              <a:t>Age + BMI_C + </a:t>
            </a:r>
            <a:r>
              <a:rPr lang="en-US" sz="2400" dirty="0" err="1"/>
              <a:t>Activ</a:t>
            </a:r>
            <a:r>
              <a:rPr lang="en-US" sz="2400" dirty="0"/>
              <a:t>.	0.028</a:t>
            </a:r>
            <a:endParaRPr lang="fr-FR" sz="2400" dirty="0"/>
          </a:p>
          <a:p>
            <a:pPr>
              <a:defRPr/>
            </a:pPr>
            <a:r>
              <a:rPr lang="en-US" sz="2400" dirty="0"/>
              <a:t>Age + </a:t>
            </a:r>
            <a:r>
              <a:rPr lang="en-US" sz="2400" dirty="0" err="1"/>
              <a:t>BMI_Cat</a:t>
            </a:r>
            <a:r>
              <a:rPr lang="en-US" sz="2400" dirty="0"/>
              <a:t>		0.034	            21%		</a:t>
            </a:r>
          </a:p>
          <a:p>
            <a:pPr>
              <a:defRPr/>
            </a:pPr>
            <a:r>
              <a:rPr lang="en-US" sz="2400" dirty="0"/>
              <a:t>Age + Activity 		0.047		68%</a:t>
            </a:r>
          </a:p>
        </p:txBody>
      </p:sp>
      <p:sp>
        <p:nvSpPr>
          <p:cNvPr id="6" name="Title 1">
            <a:extLst>
              <a:ext uri="{FF2B5EF4-FFF2-40B4-BE49-F238E27FC236}">
                <a16:creationId xmlns:a16="http://schemas.microsoft.com/office/drawing/2014/main" id="{544FC36F-E7F9-4357-BEDF-9BC5EC25998A}"/>
              </a:ext>
            </a:extLst>
          </p:cNvPr>
          <p:cNvSpPr>
            <a:spLocks noGrp="1"/>
          </p:cNvSpPr>
          <p:nvPr>
            <p:ph type="title"/>
          </p:nvPr>
        </p:nvSpPr>
        <p:spPr>
          <a:xfrm>
            <a:off x="363784" y="620688"/>
            <a:ext cx="8748464" cy="1143000"/>
          </a:xfrm>
        </p:spPr>
        <p:txBody>
          <a:bodyPr/>
          <a:lstStyle/>
          <a:p>
            <a:r>
              <a:rPr lang="en-US" altLang="nl-BE" sz="3600" dirty="0"/>
              <a:t>Step 2: Identifying confounders (multi variate)</a:t>
            </a:r>
            <a:br>
              <a:rPr lang="en-US" altLang="nl-BE" dirty="0"/>
            </a:br>
            <a:r>
              <a:rPr lang="en-US" altLang="nl-BE" sz="2800" dirty="0"/>
              <a:t>Dependent variable: Cholesterol, Primary exposure: Age</a:t>
            </a:r>
            <a:endParaRPr lang="fr-FR" altLang="nl-BE" sz="2800" dirty="0"/>
          </a:p>
        </p:txBody>
      </p:sp>
      <p:sp>
        <p:nvSpPr>
          <p:cNvPr id="4" name="TextBox 3">
            <a:extLst>
              <a:ext uri="{FF2B5EF4-FFF2-40B4-BE49-F238E27FC236}">
                <a16:creationId xmlns:a16="http://schemas.microsoft.com/office/drawing/2014/main" id="{0BED99E3-C57D-4026-B285-2B6321468CF2}"/>
              </a:ext>
            </a:extLst>
          </p:cNvPr>
          <p:cNvSpPr txBox="1"/>
          <p:nvPr/>
        </p:nvSpPr>
        <p:spPr>
          <a:xfrm>
            <a:off x="685800" y="4437112"/>
            <a:ext cx="5398368" cy="707886"/>
          </a:xfrm>
          <a:prstGeom prst="rect">
            <a:avLst/>
          </a:prstGeom>
          <a:noFill/>
        </p:spPr>
        <p:txBody>
          <a:bodyPr wrap="square" rtlCol="0">
            <a:spAutoFit/>
          </a:bodyPr>
          <a:lstStyle/>
          <a:p>
            <a:r>
              <a:rPr lang="fr-FR" sz="2000" dirty="0"/>
              <a:t>(0.034-0.028)/0.028 = 21%</a:t>
            </a:r>
          </a:p>
          <a:p>
            <a:r>
              <a:rPr lang="fr-FR" sz="2000" dirty="0"/>
              <a:t>(0.047-0.028)/0.028= 68%</a:t>
            </a:r>
          </a:p>
        </p:txBody>
      </p:sp>
    </p:spTree>
    <p:extLst>
      <p:ext uri="{BB962C8B-B14F-4D97-AF65-F5344CB8AC3E}">
        <p14:creationId xmlns:p14="http://schemas.microsoft.com/office/powerpoint/2010/main" val="4244607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2345D-9982-4F1E-9163-55888A0664E0}"/>
              </a:ext>
            </a:extLst>
          </p:cNvPr>
          <p:cNvSpPr>
            <a:spLocks noGrp="1"/>
          </p:cNvSpPr>
          <p:nvPr>
            <p:ph idx="1"/>
          </p:nvPr>
        </p:nvSpPr>
        <p:spPr/>
        <p:txBody>
          <a:bodyPr/>
          <a:lstStyle/>
          <a:p>
            <a:pPr>
              <a:defRPr/>
            </a:pPr>
            <a:r>
              <a:rPr lang="en-US" sz="2400" dirty="0"/>
              <a:t>Dropping either </a:t>
            </a:r>
            <a:r>
              <a:rPr lang="en-US" sz="2400" dirty="0" err="1"/>
              <a:t>BMI_Cat</a:t>
            </a:r>
            <a:r>
              <a:rPr lang="en-US" sz="2400" dirty="0"/>
              <a:t> or Activity level changes the coefficient of Age by 21% or more, so both should be kept as confounders.</a:t>
            </a:r>
            <a:br>
              <a:rPr lang="en-US" sz="2400" dirty="0"/>
            </a:br>
            <a:endParaRPr lang="en-US" sz="2400" dirty="0"/>
          </a:p>
          <a:p>
            <a:pPr marL="0" indent="0">
              <a:buNone/>
              <a:defRPr/>
            </a:pPr>
            <a:r>
              <a:rPr lang="en-US" sz="1600" dirty="0" err="1">
                <a:latin typeface="Courier New" panose="02070309020205020404" pitchFamily="49" charset="0"/>
                <a:cs typeface="Courier New" panose="02070309020205020404" pitchFamily="49" charset="0"/>
              </a:rPr>
              <a:t>lm</a:t>
            </a:r>
            <a:r>
              <a:rPr lang="en-US" sz="1600" dirty="0">
                <a:latin typeface="Courier New" panose="02070309020205020404" pitchFamily="49" charset="0"/>
                <a:cs typeface="Courier New" panose="02070309020205020404" pitchFamily="49" charset="0"/>
              </a:rPr>
              <a:t>(cholesterol ~ age + </a:t>
            </a:r>
            <a:r>
              <a:rPr lang="en-US" sz="1600" dirty="0" err="1">
                <a:latin typeface="Courier New" panose="02070309020205020404" pitchFamily="49" charset="0"/>
                <a:cs typeface="Courier New" panose="02070309020205020404" pitchFamily="49" charset="0"/>
              </a:rPr>
              <a:t>bmi_cat</a:t>
            </a:r>
            <a:r>
              <a:rPr lang="en-US" sz="1600" dirty="0">
                <a:latin typeface="Courier New" panose="02070309020205020404" pitchFamily="49" charset="0"/>
                <a:cs typeface="Courier New" panose="02070309020205020404" pitchFamily="49" charset="0"/>
              </a:rPr>
              <a:t> + activity, data = Cholesterol)</a:t>
            </a:r>
          </a:p>
          <a:p>
            <a:pPr marL="0" indent="0">
              <a:buNone/>
              <a:defRPr/>
            </a:pPr>
            <a:endParaRPr lang="en-US" sz="1600" dirty="0">
              <a:latin typeface="Courier New" panose="02070309020205020404" pitchFamily="49" charset="0"/>
              <a:cs typeface="Courier New" panose="02070309020205020404" pitchFamily="49" charset="0"/>
            </a:endParaRPr>
          </a:p>
          <a:p>
            <a:pPr marL="0" indent="0">
              <a:buNone/>
              <a:defRPr/>
            </a:pPr>
            <a:r>
              <a:rPr lang="en-US" sz="1600" dirty="0">
                <a:latin typeface="Courier New" panose="02070309020205020404" pitchFamily="49" charset="0"/>
                <a:cs typeface="Courier New" panose="02070309020205020404" pitchFamily="49" charset="0"/>
              </a:rPr>
              <a:t>Coefficients:</a:t>
            </a:r>
          </a:p>
          <a:p>
            <a:pPr marL="0" indent="0">
              <a:buNone/>
              <a:defRPr/>
            </a:pPr>
            <a:r>
              <a:rPr lang="en-US" sz="1600" dirty="0">
                <a:latin typeface="Courier New" panose="02070309020205020404" pitchFamily="49" charset="0"/>
                <a:cs typeface="Courier New" panose="02070309020205020404" pitchFamily="49" charset="0"/>
              </a:rPr>
              <a:t>              Estimate Std. Error t value  </a:t>
            </a:r>
            <a:r>
              <a:rPr lang="en-US" sz="1600" dirty="0" err="1">
                <a:latin typeface="Courier New" panose="02070309020205020404" pitchFamily="49" charset="0"/>
                <a:cs typeface="Courier New" panose="02070309020205020404" pitchFamily="49" charset="0"/>
              </a:rPr>
              <a:t>Pr</a:t>
            </a:r>
            <a:r>
              <a:rPr lang="en-US" sz="1600" dirty="0">
                <a:latin typeface="Courier New" panose="02070309020205020404" pitchFamily="49" charset="0"/>
                <a:cs typeface="Courier New" panose="02070309020205020404" pitchFamily="49" charset="0"/>
              </a:rPr>
              <a:t>(&gt;|t|)    </a:t>
            </a:r>
          </a:p>
          <a:p>
            <a:pPr marL="0" indent="0">
              <a:buNone/>
              <a:defRPr/>
            </a:pPr>
            <a:r>
              <a:rPr lang="en-US" sz="1600" dirty="0">
                <a:latin typeface="Courier New" panose="02070309020205020404" pitchFamily="49" charset="0"/>
                <a:cs typeface="Courier New" panose="02070309020205020404" pitchFamily="49" charset="0"/>
              </a:rPr>
              <a:t>(Intercept)   1.842454   0.368620   4.998 0.0000798 ***</a:t>
            </a:r>
          </a:p>
          <a:p>
            <a:pPr marL="0" indent="0">
              <a:buNone/>
              <a:defRPr/>
            </a:pPr>
            <a:r>
              <a:rPr lang="en-US" sz="1600" dirty="0">
                <a:latin typeface="Courier New" panose="02070309020205020404" pitchFamily="49" charset="0"/>
                <a:cs typeface="Courier New" panose="02070309020205020404" pitchFamily="49" charset="0"/>
              </a:rPr>
              <a:t>age           0.027710   0.008646   3.205   0.00466 ** </a:t>
            </a:r>
          </a:p>
          <a:p>
            <a:pPr marL="0" indent="0">
              <a:buNone/>
              <a:defRPr/>
            </a:pPr>
            <a:r>
              <a:rPr lang="en-US" sz="1600" dirty="0" err="1">
                <a:latin typeface="Courier New" panose="02070309020205020404" pitchFamily="49" charset="0"/>
                <a:cs typeface="Courier New" panose="02070309020205020404" pitchFamily="49" charset="0"/>
              </a:rPr>
              <a:t>bmi_cat</a:t>
            </a:r>
            <a:r>
              <a:rPr lang="en-US" sz="1600" dirty="0">
                <a:latin typeface="Courier New" panose="02070309020205020404" pitchFamily="49" charset="0"/>
                <a:cs typeface="Courier New" panose="02070309020205020404" pitchFamily="49" charset="0"/>
              </a:rPr>
              <a:t>[T.2]  0.464285   0.195016   2.381   0.02790 *  </a:t>
            </a:r>
          </a:p>
          <a:p>
            <a:pPr marL="0" indent="0">
              <a:buNone/>
              <a:defRPr/>
            </a:pPr>
            <a:r>
              <a:rPr lang="en-US" sz="1600" dirty="0" err="1">
                <a:latin typeface="Courier New" panose="02070309020205020404" pitchFamily="49" charset="0"/>
                <a:cs typeface="Courier New" panose="02070309020205020404" pitchFamily="49" charset="0"/>
              </a:rPr>
              <a:t>bmi_cat</a:t>
            </a:r>
            <a:r>
              <a:rPr lang="en-US" sz="1600" dirty="0">
                <a:latin typeface="Courier New" panose="02070309020205020404" pitchFamily="49" charset="0"/>
                <a:cs typeface="Courier New" panose="02070309020205020404" pitchFamily="49" charset="0"/>
              </a:rPr>
              <a:t>[T.3]  0.954694   0.292669   3.262   0.00410 ** </a:t>
            </a:r>
          </a:p>
          <a:p>
            <a:pPr marL="0" indent="0">
              <a:buNone/>
              <a:defRPr/>
            </a:pPr>
            <a:r>
              <a:rPr lang="en-US" sz="1600" dirty="0">
                <a:latin typeface="Courier New" panose="02070309020205020404" pitchFamily="49" charset="0"/>
                <a:cs typeface="Courier New" panose="02070309020205020404" pitchFamily="49" charset="0"/>
              </a:rPr>
              <a:t>activity     -0.015636   0.009558  -1.636   0.11834</a:t>
            </a:r>
          </a:p>
        </p:txBody>
      </p:sp>
      <p:sp>
        <p:nvSpPr>
          <p:cNvPr id="6" name="Title 1">
            <a:extLst>
              <a:ext uri="{FF2B5EF4-FFF2-40B4-BE49-F238E27FC236}">
                <a16:creationId xmlns:a16="http://schemas.microsoft.com/office/drawing/2014/main" id="{544FC36F-E7F9-4357-BEDF-9BC5EC25998A}"/>
              </a:ext>
            </a:extLst>
          </p:cNvPr>
          <p:cNvSpPr>
            <a:spLocks noGrp="1"/>
          </p:cNvSpPr>
          <p:nvPr>
            <p:ph type="title"/>
          </p:nvPr>
        </p:nvSpPr>
        <p:spPr>
          <a:xfrm>
            <a:off x="363784" y="620688"/>
            <a:ext cx="8748464" cy="1143000"/>
          </a:xfrm>
        </p:spPr>
        <p:txBody>
          <a:bodyPr/>
          <a:lstStyle/>
          <a:p>
            <a:r>
              <a:rPr lang="en-US" altLang="nl-BE" sz="3600" dirty="0"/>
              <a:t>Final model: </a:t>
            </a:r>
            <a:br>
              <a:rPr lang="en-US" altLang="nl-BE" sz="3600" dirty="0"/>
            </a:br>
            <a:r>
              <a:rPr lang="en-US" altLang="nl-BE" sz="2800" dirty="0"/>
              <a:t>Dependent variable: Cholesterol, Primary exposure: Age</a:t>
            </a:r>
            <a:endParaRPr lang="fr-FR" altLang="nl-BE" sz="2800" dirty="0"/>
          </a:p>
        </p:txBody>
      </p:sp>
    </p:spTree>
    <p:extLst>
      <p:ext uri="{BB962C8B-B14F-4D97-AF65-F5344CB8AC3E}">
        <p14:creationId xmlns:p14="http://schemas.microsoft.com/office/powerpoint/2010/main" val="4012250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AutoShape 4" descr="data:image/jpeg;base64,/9j/4AAQSkZJRgABAQAAAQABAAD/2wCEAAkGBhISERUUExQUFBUUFxIYFxcVFxUSFhgXFxQWFxYYFRoXHCYeFxkjHBYUHy8gIycpLCwtFR8xNTAqNSYrLCkBCQoKDgwOGg8PGiwkHyQpLC4vLCksLCwsKiwvLCwtLCwsLCksLCw0LC0sLSwpKSwsLCwsLCkqKSwsLCwsKSkpKf/AABEIANIA8AMBIgACEQEDEQH/xAAcAAEAAgMBAQEAAAAAAAAAAAAABgcDBAUCAQj/xABLEAACAQIDAwcGCQkHBAMAAAABAgADEQQSIQUxQQYHE1FSYZEXIjJxgZNCcqGxs8PR0uIUI1NUYoKEouEVM0OSssHwJHPC8SVEY//EABoBAQADAQEBAAAAAAAAAAAAAAABAwQCBQb/xAAuEQACAgECBQMEAgEFAAAAAAAAAQIDEQQxEhMhQVEUUmEicZHwBTKxI4Gh0eH/2gAMAwEAAhEDEQA/ALxiIgCIiAIiIAiIgCIiAIiIB4eqALk2HfpMGI2kiEBjYnuvYdZ6hOZt9vOVeFifbe32znODmUHiot+6bW9Wq/LPI1GvlXOUILbHX9/Bsq0ylFSb3JYtQGepHtmPkrMNymxPAaoGv438ZIA15u09/OjnGGngotr4Hg+xETSVCIiAIiIAiIgCIiAIiIAiIgCIiAIiYsVi0pIz1GVEUEszEKoA3kk7oBliQutztYAMQOmYD4S0iAfVmIPyTx5XcD2cR7sfekZRGSbxIR5XcD2cR7sfejyu4Hs4j3Y+9GUMk3iQjyu4Hs4j3Y+9HldwPZxHux96MoZJnXrBFLHcPbNahtVGNtR1X/oZEq/OvgXUqVxGoI/ux96bWAxi1aaOpurqrA7rgi+o4Hunn6rUTpkmtjTTXGxNdzoba1rD4q/6mmtUT84nxH+Vl+wzy7E1bnii/wAt/tmxl/OXO4KoB9pJ+cTypf6k5S8s3L6YpfBirjWt3Cmv8ifenY2MTkt1Gw9VgbfLOW1Fir6XLVL6a+aGBHyKJysVzlYPB1GoVBWLplzZKeZQWRWAvmGtiPGbdJF87Pw/8v8A8M98lwY/dicxIJT55cATYLiPdD70yeV3A9nEe7H3p7GUYMk3iQjyu4Hs4j3Y+9HldwPZxHux96MoZJvEhHldwPZxHux96PK7geziPdj70ZQyTeJCPK7geziPdj70eV3A9nEe7H3oyhkm8SEeV3A9nEe7H3o8ruB7OI92PvRlDJN4kLpc7WBJAPTqOs0iQPXlJPgJLcFjqdZFqUmV0YXVlNwR3ERkkzxESQIiIAlec8WKYUKFMHzXqsW78iEqD3ZiD61EsOVvzy+hhfj1foxIexDKyiIlZwIiIAiIgCWRyHxAODQdhqqnu88uP5XWVvO7yT28MNUKubUqtsx7DDRX9VjY91j8GY9ZU7KsR3XU0aeahPLLPptNhTcWmhTqbiCCDYgg3BB3EHiO+bNN54tc+x6ko9zPh6l7DrtKF23jBVxWIqg3FStXYHfdTUbL/LllicteVow9NqNNvz9QEaH+6Vt7t1NY+aN+t9w1q0C26exoVLg4n3PO1LXFhGxg186/UPn/AOGbcwYMaHvPzf8ADM83GUREQQIiLwBERAEREASzeZrEsUxNMnzVak4HUXDhrevo1PrueJlZSyeZnfi/4b66THclblmRESw7EREASt+eX0ML8er9GJZErfnl9DC/Hq/RiQ9iGVlERKzgQTafZpKc5ufRB81Tu9Z65VbYq45ZfRS7ZYRsJVLegLjtE5E8TqfYJ6I66g9SLf5Wv80xu5O+5/5w4CYmrHgjHw/rPNlqLZbPH2PWhpaYds/czkL2qv8AmRfmWeSg4NVH7yt/4zXNWp2PG/8ASY2rP1qP8v8AUzhSs93/ACWONftX4Org9r4qgLUa7qNfNsAPWBqt/ZJZsHnBRKBXEtU6dVrEOwBSofPZFVk0VvRUAgDTfIHhKVaoKjIpZKKs9RrWRFUEnM24E2sBvJI0m6+BqBVYr+bqs6U30K9Io1Rx8E9x3g3G6TKMmvrWe+e/T5K+Ct/16dv1HLQG2up4neSeJJ4k9cyU6ZJsPHqn2rRdVQtTZFqDMhZSFZetG4gcRwm1hvRHt8bz14z4lk8eyt1vBkRbCw4T7EToqEREAGSzk1Xw9XEUMItBWo1Vdaz1ETp3qdE7moHBJpKhUBQp0FzvtIm27SSTBbWwGHDCkmNZ6lI02rlqCOma2foUuVXNuuTccDvMlEkbHrv39Y4H27/bE2MYaNx0K1VUCx6Vkdib77U1CoLaWF93jryCBERAEsnmZ34v+G+ulbSyeZnfi/4b66StyVuWZERLDsREQBK355fQwvx6v0YlkSt+eX0ML8er9GJD2IZWURErODXx1UhbDe2ns4/OBPtKlawHAeNt/t3mYsebMnj8omqa5zZ+III7ragTzdTmU8HsaTEa0/JuUsPVq1kpU/SqsioDYC7G2ptoN5J6pN6PNDWPp4xR8Sk7fPUWRTCY5cPi6Fb4NOsjH/tkjN/ITL2HVKYtcKeCy1yUsJkCw3MzR/xMVXb4iU6f+rPOpheb3ZNBrVArv2a9cfRgqp9qmd7aezxWGV6lVKdiGWkxpM5PBnXz7fsqVvre+4cdebTZ/DDKvf0lYt8rnWbKlxbGOU33Zqc4lcChS2fhqYvXZSadJVW1JGDWAWwGdwBfdZXJIEw7e2OuG2N0VQgutSlVZx+lbEKzZO4Bio45R3zubG5L0sI7GmXs6hcr5XsFNxlbKGA1Pm3I48JubRw6MFZ0ap0Rzog1vU3IcpsCwubXNhe53XF3Cs9fGDjjxhLzkhPKXYeTY+GVxZqNRWIO9TWNQsvsNRf8g6pB0woB0J+e8nXLTaWLNDLXoUqNKpUTKRVFR8y3cKbGxNlN7C2m+QtW4jhLo4wUWZz1PX5OSLjX55iInQC2nmpSDb4KjQgm2+e6lMg6yQchcNSbG4YtVGfpGtSNF2BtTe16noDtbjaw47gI5ebOF2ZXqgmnRrVADYmnTqVAD1EqpF56xmHoqPMrmqcx83oKlKwubnM7EG26wGvdPGz8XSo1BWqUVrmmMyKzBVzDUM3msWtvA3XsTugHjEYZ6bFKisjC11YZWFxcXB1GhB9sxTrcqtnrRxTqjO4dadW9Q5nvVXMwc/CN9b9TCcmAIiIIEsnmZ34v+G+ulbSyeZnfi/4b66StyVuWZERLDsREQBK355fQwvx6v0YlkSt+eX0ML8er9GJD2IZWURErODV2glwD1G2mvpWAt7bD2zr4Xm3x7pmyU6f7NSpkf2gBgp7mIM7fIHAq1Z6rf4CqV7mfN53rCo1u9r7wJJf7eq3uFTL2SDe3e19/snja3UxqswetpIylWVTtvZ9Wg60q1NkYKDY2IYWC3VgSrDTeCd8uLkTtBquAw7t6QQoT19E7UrnvIQH2zBt7YybQwuQ+Y2jU2ZSSjjr3XUi4Nt4IPATLsZKVFBhKRzjDqFdtP7xmzFWtpnOZnZfg50HETmMlOPQ7sk89SQ4QZiT1aD/nhOZhuW2EqYj8nVyWuVDZT0ZYaZVbidPUdwJMbWxTJgcSyXDLSrEEbwejOo9Wp9kqbBbZwQwj0FBGNWtmVgpuEp5SDn3BQoYZe1Y24z163w1powuPFPDL7/IrjX2TAwAU2sP/AHxM3cPXJpqzCxKqSOokAkSP8oEarQxFJf8AEp1kHG5dGUA+0iLl3OYFdc7G26darh6dKolSmlN6hamy1FZ3cpvUkeaKTC1/hyDL3Tu444dirYam9OkVQAOPOzqoDned+nHgToJr0sOpYXA01lq26FMtxQxjfCHr/oeM3VYHUTVq4a2o1nilVymQcm3Vp3E1aGJek4dGKOhNmFgVNipsT3Ej2zcVri8flbUrlFoktbzqlGlWYW7JqKQo9nCAcxKgOgIY9xzH5NZ0cJ0gRl/JVrKxU3fD1mYFey9PK2U7ipJB101N8lTlRjD/APZrAdSMKIHqFIKBOjiMLi1Wkz7RVWrUqdZVqYzFU2yvfLckZeHWNx9ZA4e0K1V6j1KwqZ3OZmdGTgANCAAAAABwAE1kqA7iD6iD8061TbOMpNlGMqtaxvTxT1014XzEE93fNXaG1a1cqaz9IVBAJWmp16yigtu3m8A1IiIIEsnmZ34v+G+ulbSyeZnfi/4b66StyVuWZERLDsREQBK355fQwvx6v0YlkSt+eX0ML8er9GJD2IZWURErODu8j9sLQrkOQKdUBGJ3KwJKE9S6spPDNfcJMq2zitxbTgfmv3ysJ2dlcrcRQUICroNAtQFso6lYEMB3EkDhaeXrdDznxx3Num1PK+l7Fn0a2bWxHrFvDrE08FgEpXC31O85RxJAARVVRck2VRqSTcm8inJLlnXxGMalXyAOhNMIpUK1PzjqSS2ZSxuT/hi1pMQZjjGVcnGRsbUkmjaw7DVWF0cFWG+4Oh+S/jOFsjmawdOuawqVKiXBFM5Nw3K7gZnUaaaXsL31v2aB1nv8tTO1O/nqiuRu81mZAwPHzlIPVp1zbXqHH6WsoolX3TwdnF4sX37uHEzmEFr9Z+eYVM2LEISpsd+4N88ttv4llo4hXhke5TbAWrg3WlTUOjNWQIApZ9c6mw1ZwWHry9Uq3CYxWK2O+1r8Qf6S76FTLqzXsczM1hu1J6gAPmlAVKgZmZdFZnZR1KXLKPYCJ3pLpWRafYq1EFGXQkU1MTRtqN0+4HE5gP8AnrE2XW4ImszGthamtpsVVuCJoqbH1ToQDmzsY3lNmWh/01BnoUaVG9YNX6TJewVLhUzEncC2uhFpyXFifWZmwePqUiTTIRj8MJTNRfiOylqe/wCCRAN7lXg6dLF1UpLkUdGcgNxTZqas9MHqUndwvbhOTPvy3uSSSSSTckk6kk63nyAIiIIEsnmZ34v+G+ulbSyeZnfi/wCG+ukrclblmRESw7EREASt+eX0ML8er9GJZErfnl9DC/Hq/RiQ9iGVlERKzgRE7XJrk0+LNRgD0dFWLncWfIWSkvedCTwHewkA2uQeyWbE/lFiEpI6A9p3sLDrAUuT8ZZOwZzeS+KVqAUWBTQgabyWVvaD4qZt18bTRiGYKbFtbjzQLk3tYgAHwnz0rnbY5YPWrxGqLybtA6z5i8DmZaiu9KogZVdMrXVrFlqIwtUQlQbaEHUFTOeu28OP8an/AJpjxXLbB0wSapbuRKjEnqHmgX9s7i5RmnHcOdeMNo2hXxy76WDrjrSo+Gb1srhh4GesNVqVLVK1M0m84LSDMyKFZhn6mZrXzW0GW3EtGa3ORTIPQ0WbvqkIP8qZifESMbf27isUMr1PM/RJ+bpn1gav+8TPRspsujj+pQrow26/v72JFyr5YpUV8NQYOCLVagN1KnfTQ/CvuZhpbQXubQjF0Ba4FrT7hcOVNz4TNWS4twPzd011VRqjwoyzm5vLMezgdO8/0/2M6s0cMnnDum9Oys0Kw84zfE0Tq3rM3mNheAaFTefWZ4n28+QQIiIAiIgCWTzM78X/AA310raWTzM78X/DfXSVuStyzIiJYdiIiAJW/PL6GF+PV+jEsiVvzy+hhfj1foxIexDKyiIlZwZKFEu1h7T1Drlqc2+LHQvRAt0TBhuuVqX1PWcyPr3jukAwmGyLbid/2eofbJLyDxGXG5f0lGoPWUZHHyZ55sNXx6hJf12+/wA/9Emxyi2S+AxHS0h+acmw+CL6tSbqHFT3fs6+NqbXpPTR0IzqwYIfSFh54YdRAseBll18KlVCrqGVhqrAEEd4Mjq83WFFQNerlBv0ZYFN+4kjMR3Zot0MuZx1lqnKMXFbMgm19mDD1XQ+iPOUnX82dRfvFiD3rIZtZi7ZwLDcB1Dr04njLb5zNjM2G6Rd9E5m76R9MfunK/7plVTZXp1XJy/BXg5dNyDpvnRpufhWHq1mVNm+b0liBe2axyA6GxO4HUceIg4Vu4y8gCoo3C57/smNmJOs9jDN1TPSwwG/WQBhqVhc7zPdZ7CbeEwhcVSN1KlUqMerKNPHX/KeqeG5PYupR/KFoVDR4EC7FbemE9Ip+0AfDWAaGETW/VPeKqaW65lNJqaKWVlDrmW4IzA8VvvHfNFmubmAeYiIIEREAREQBLJ5md+L/hvrpW0snmZ34v8AhvrpK3JW5ZkREsOxERAErrnkpHosM3AVagJ72pEj/SZYs09rbJpYmk1KquZGtcag6G4KkaqQQCCN1pDB+dpu7Nw9zmPDQevr9n+/dJ7jOaKkgZ/yuoqKGY5kpsQoFzcjKDYd0iFNVRQNwG69gfb3zzdda64cK3f+DgyTq8jz/wDI0fi1/oqk4xxC9/gbfNJBzdYY1MY1S2lOm3sLkIvyCpPK0qzdH7kFq4dtPVMs06dSx+ebYM+oLDxXohlKsAQQQQdxB0IlOYPkgq4jFUayuUosi0yHKFlcM6NcDUhAqnhfN7LjrVwouT9t+6RfbCVHqF8jZQFANr6DW5trvJnPFHi4SJJ4yecBtGlTpimKeRALBVFxbjcceO/ffWauL5LYHEaqBSY8aRFPXvW2Q+EwxlneCrjOJtHm8xCa0mSsOo/mn+U5T4iRuvgaqVFptSqCo5siFCGYngt9D6wbDjLGoY109Fj7dR8sy4vaPS9Gai3NJ86MuhDZHpnT4tRt3dOXE64kbPJrknTwtD89lZ3F6nFLkWy6+koBIAtrcm2szbQ28T5tLx6/VOdjNovV3nTq+2YaGAauTTVshZXGcDMV80jMBxIJFpKWCHLPRFbcotpmviaj3LKDlUnW6rcX/eOZv3pzZZY5mV/Wn90n3p98jS/rb+6T70rwzrBWcSzPI0v62/uk+9HkaX9bf3SfejDGGVnEszyNL+tv7pPvR5Gl/W390n3owxhlZxLM8ja/rb+6T70eRpf1t/dJ96MMYZWcsvmapn/qmtoTQW/eBUYjwdfET2nM2lxmxVQjjlp01PsJuB4ScbF2NSwtJaVFcqLfvJJ3sxOrMeuSkSkb8RE7OhERAE+EzxWrqgLMQqgEkkgAAbySdAO+VFy15yGr5qOFJSjqGqC6vV7k4pT797dw9Kqy2Nayy2qqVjwiacttt0zhHSnUR2qMiZUZXNiwzXCm+4FfWQOMjmy+RLN51dsn7CWL/vMbhfUL+sSrfykU6iEAAK1NmsLXCurW0+Lu9Uvuji1qDPTYOh1DIQykcNRpPG1E1ZJTkjQ9LGMuryYcPyewiDSjTbvqDpT7c95vYPDUqV+jp06eYgtkVUBIFgTlA4TCKs9dJOY3cP8AXod8mPg6K1geNvXpPGH21R3LVpNrYBaiMb9QsdT3TSFSaVTY2GaqtY0aRqocy1MiioDrrmFid/G82x13Tqip6fwdt69zfw7p5atbgT6rfbNXpIZzwNvWL/1mfn5LOWeMTg0q3K2DdY016nHA9+/1zispBIOhGh9c7DPc6+a/BhqD3d4/ZM5FQm5vvub+u+s36S52ZTexi1Nag00fJ5c2B/56p6nhzuHWR8l2/wBpuMh6AnW2DiqNPO1SrTRjYAM6KQBruJuLk/IJyWYAEsbKAST1AC5PsAPhKnx+I6aq9VgL1GLagGwPoj2Cw9kzai/lJfJs0mn5zedkfof+3sN+no+8p/bH9vYb9PR95T+2fnHol6h4COiXqHgJj9d8HoehXk/R39vYb9PR95T+2P7ew36ej7yn9s/OPRL1DwEdEvUPAR674HoV5P0d/b2G/T0feU/tnO2xy0oYcKwPTAkg9C1Ooy6XuVzAkaHdKC6JeoeAnuonR5GFgzDMLCxAuQCT32Jt1W65D1smvpRfR/ES1EuGt9fnYuDlJyipYqlRWlXWnTcu9VyxRqa08ujAENmzMLAakqLaXMkvJ3a1KvSHRVHqrTshqOrKWIUa3KjMbEEkDjPz2drVP2eHwV3jcd02ti8rMThavSUqhuxGdW85HA4OvyAixHA8JNV8+PiktzTP+B1ahhuPTw31f4R+j4kV5IcvsPjQE/uq9rmkxvew1NJvhjwI4gSUgz0YyUllHz04Sg+GSwz7EROjkTT2ptWlh6TVazhEXeT8gAGpY7gBqZp8pOVFHBUs9U6m4RFtnc9Sg/KToOMpLlJynr46rnqmyi/R01PmUx3dprb2Op7hpM998al8mmjTu3r2Ohyy5c1cc2QXp4cHzafF7bmq23nqXcO8gGRmInjTslN5kevCCgsRMNbDZjcGx+SY6NKpTbNTYo3apu1M+K2M2okKbQcEzbocqdopuxVU/HZKv0isZupy52l+mpn10aR+ZBOPEOWey/BHLidupy72jbSrTv3UKY/1AzzhOcPaCOGcisu4o1NEU94akoKt36juM40Qn8Ih1RZY+weWz4wVMlEUjTCatU6QFnzaAZF3BCde6bez9qVKRyuGYEk/tAk3Nr7wTc2lX4fG4ikSaNZ6V7XCswBI3FhuY+sTp4flnj131KVQft01Hy0whm6qen5fBJbnn3aa5z44PYtavilKkX/98JoyE4fnDqj+8wyHvp1SnyOG+edLD8vcOfSSvT9apUHijk/yzRp3TWmoy/P6jNdVfN5lH8ElmO/n+pf9R+xD4zn0uU+EYXFemPj5qZ8HUX9k4G0+W5DOMOBYkDpXF7gAAZEOg1ubtff6ImmV1cFlsohprZvCi/8AfodflljujwpUb6xFMfF9Kp/KMv78r2ZcTi3qNmqOzt1sSfYOCjuGkxTxtRdzZZWx7mmo5MOHuIiJnNIiIgCe9q1LlD/+dMe1bqR4qZo1ke/Eju3eExoSNDfu0Mugjf8Ax2qjTbifRPue7xPl/X4H7J6yNwB9Z0HyzRlI9qzWUxTlxJ/CabNqncW3gixBGhBGoII1BHXLE5Jc6j07UsZd10ArAXdf+6B6Y/aGvWDvldre2u/jPszV3SreUfJ3QjdlyW5+lcLikqIroyurC6spDKR1gjQzNPz7ya5WYjAvek10Ju9Jr9G3WR2H/aHtBlxcmOWmHxy/mzlqAXek1g6947a/tD22Ok9enURt+55F2nlX13RWHPLgnp45Kt2y1qItqbBqTEMBwAs1M2HEkyB9M3aPiZfPObyQqY/D0xRCGrSqZhmOQZGUq4vY/sH90SuPI/tLs0Pffgme6mTnlIvpuioJNkN6Zu0fEx0zdo+Jky8j20uzQ99+CPI9tLs0PffglPIn7S7nQ9xDOmbtHxMdM3aPiZM/I9tLs0PffgjyPbS7ND334I5E/A50PcQzpm7R8TPvTN2j4yZeR7aXZoe+/BHke2l2aHvvwRyJ+Bzoe4hvTN2j4x0zdo+MmXke2l2aHvvwR5Htpdmh778EciftHOh7iG9M3aPjHTN2j4yZeR7aXZoe+/BHke2l2aHvvwRyJ+0c6HuIb0zdo+MdM3aPjJl5Htpdmh778EeR7aXZoe+/BHIn7Rzoe4hvTt2j4x0zdo+MmXke2l2aHvvwR5Htpdmh778EciftHOh7iG9M3aPjHTN2j4yZeR7aXZoe+/BHke2l2aHvvwRyJ+Bzoe4hvTt2jMuFV6jqisbsQNToCTYXkt8j20uzQ99+CdTBc2ePprTuEGRyzIjlhUIsUucoGlredoN8laeXdEO+PZlc9M3aM+ms/WZYWH5sdoA0AVpZKWrjpfNzl384ArZyAU39Vpk8nG0WqhmNM5abIr5nzI1tHu63ZixJ36cNwk+nl4I58fJXPTPuuY6d+sywzzc7R9OydJ0JQP0hDFzVsrXK3vk47wJ62hzb7RqhlYUzd6OW9QkLlpEVSLJoC3VvMenl4HqI+SvaZqtexY2BY+ob508HiUFMZyOOcEXa9za2l92W1t2u46yYU+bfaPSEjIqCk1OmelIKHo1GZVC+bdlv16zG3NjjzmuFfO2H1eqSWyA5ybrcL1A8LSVRJdiHen3K96V+to6Z+syyzyC2kfSylS2JJBqE3pslqakZeBOi8JrvzbbSFBaaikCVCsudiL5yWYEJluQVuTqMthI9O/BPqF5K7/KG7Rkr5rVL7UoXJOQVn8KTL/5ibq80uMtqiaKCSKrbza5A6LhrpfXjaSjm+5C1sHizVqIADSZAQ+fVnBPwRbSkNb/DndVElNNo4svi4tJllxET0TzhERAEREAREQBERAEREAREQBERAEREAREQD5ERAEREAREQBERABnwxEA//2Q==">
            <a:extLst>
              <a:ext uri="{FF2B5EF4-FFF2-40B4-BE49-F238E27FC236}">
                <a16:creationId xmlns:a16="http://schemas.microsoft.com/office/drawing/2014/main" id="{58C7DE1B-D5B9-47BD-956F-6491F9C424AD}"/>
              </a:ext>
            </a:extLst>
          </p:cNvPr>
          <p:cNvSpPr>
            <a:spLocks noChangeAspect="1" noChangeArrowheads="1"/>
          </p:cNvSpPr>
          <p:nvPr/>
        </p:nvSpPr>
        <p:spPr bwMode="auto">
          <a:xfrm>
            <a:off x="76200" y="-1952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nl-BE" sz="2400"/>
          </a:p>
        </p:txBody>
      </p:sp>
      <p:sp>
        <p:nvSpPr>
          <p:cNvPr id="25605" name="AutoShape 6" descr="data:image/jpeg;base64,/9j/4AAQSkZJRgABAQAAAQABAAD/2wCEAAkGBhISERUUExQUFBUUFxIYFxcVFxUSFhgXFxQWFxYYFRoXHCYeFxkjHBYUHy8gIycpLCwtFR8xNTAqNSYrLCkBCQoKDgwOGg8PGiwkHyQpLC4vLCksLCwsKiwvLCwtLCwsLCksLCw0LC0sLSwpKSwsLCwsLCkqKSwsLCwsKSkpKf/AABEIANIA8AMBIgACEQEDEQH/xAAcAAEAAgMBAQEAAAAAAAAAAAAABgcDBAUCAQj/xABLEAACAQIDAwcGCQkHBAMAAAABAgADEQQSIQUxQQYHE1FSYZEXIjJxgZNCcqGxs8PR0uIUI1NUYoKEouEVM0OSssHwJHPC8SVEY//EABoBAQADAQEBAAAAAAAAAAAAAAABAwQCBQb/xAAuEQACAgECBQMEAgEFAAAAAAAAAQIDEQQxEhMhQVEUUmEicZHwBTKxI4Gh0eH/2gAMAwEAAhEDEQA/ALxiIgCIiAIiIAiIgCIiAIiIB4eqALk2HfpMGI2kiEBjYnuvYdZ6hOZt9vOVeFifbe32znODmUHiot+6bW9Wq/LPI1GvlXOUILbHX9/Bsq0ylFSb3JYtQGepHtmPkrMNymxPAaoGv438ZIA15u09/OjnGGngotr4Hg+xETSVCIiAIiIAiIgCIiAIiIAiIgCIiAIiYsVi0pIz1GVEUEszEKoA3kk7oBliQutztYAMQOmYD4S0iAfVmIPyTx5XcD2cR7sfekZRGSbxIR5XcD2cR7sfejyu4Hs4j3Y+9GUMk3iQjyu4Hs4j3Y+9HldwPZxHux96MoZJnXrBFLHcPbNahtVGNtR1X/oZEq/OvgXUqVxGoI/ux96bWAxi1aaOpurqrA7rgi+o4Hunn6rUTpkmtjTTXGxNdzoba1rD4q/6mmtUT84nxH+Vl+wzy7E1bnii/wAt/tmxl/OXO4KoB9pJ+cTypf6k5S8s3L6YpfBirjWt3Cmv8ifenY2MTkt1Gw9VgbfLOW1Fir6XLVL6a+aGBHyKJysVzlYPB1GoVBWLplzZKeZQWRWAvmGtiPGbdJF87Pw/8v8A8M98lwY/dicxIJT55cATYLiPdD70yeV3A9nEe7H3p7GUYMk3iQjyu4Hs4j3Y+9HldwPZxHux96MoZJvEhHldwPZxHux96PK7geziPdj70ZQyTeJCPK7geziPdj70eV3A9nEe7H3oyhkm8SEeV3A9nEe7H3o8ruB7OI92PvRlDJN4kLpc7WBJAPTqOs0iQPXlJPgJLcFjqdZFqUmV0YXVlNwR3ERkkzxESQIiIAlec8WKYUKFMHzXqsW78iEqD3ZiD61EsOVvzy+hhfj1foxIexDKyiIlZwIiIAiIgCWRyHxAODQdhqqnu88uP5XWVvO7yT28MNUKubUqtsx7DDRX9VjY91j8GY9ZU7KsR3XU0aeahPLLPptNhTcWmhTqbiCCDYgg3BB3EHiO+bNN54tc+x6ko9zPh6l7DrtKF23jBVxWIqg3FStXYHfdTUbL/LllicteVow9NqNNvz9QEaH+6Vt7t1NY+aN+t9w1q0C26exoVLg4n3PO1LXFhGxg186/UPn/AOGbcwYMaHvPzf8ADM83GUREQQIiLwBERAEREASzeZrEsUxNMnzVak4HUXDhrevo1PrueJlZSyeZnfi/4b66THclblmRESw7EREASt+eX0ML8er9GJZErfnl9DC/Hq/RiQ9iGVlERKzgQTafZpKc5ufRB81Tu9Z65VbYq45ZfRS7ZYRsJVLegLjtE5E8TqfYJ6I66g9SLf5Wv80xu5O+5/5w4CYmrHgjHw/rPNlqLZbPH2PWhpaYds/czkL2qv8AmRfmWeSg4NVH7yt/4zXNWp2PG/8ASY2rP1qP8v8AUzhSs93/ACWONftX4Org9r4qgLUa7qNfNsAPWBqt/ZJZsHnBRKBXEtU6dVrEOwBSofPZFVk0VvRUAgDTfIHhKVaoKjIpZKKs9RrWRFUEnM24E2sBvJI0m6+BqBVYr+bqs6U30K9Io1Rx8E9x3g3G6TKMmvrWe+e/T5K+Ct/16dv1HLQG2up4neSeJJ4k9cyU6ZJsPHqn2rRdVQtTZFqDMhZSFZetG4gcRwm1hvRHt8bz14z4lk8eyt1vBkRbCw4T7EToqEREAGSzk1Xw9XEUMItBWo1Vdaz1ETp3qdE7moHBJpKhUBQp0FzvtIm27SSTBbWwGHDCkmNZ6lI02rlqCOma2foUuVXNuuTccDvMlEkbHrv39Y4H27/bE2MYaNx0K1VUCx6Vkdib77U1CoLaWF93jryCBERAEsnmZ34v+G+ulbSyeZnfi/4b66StyVuWZERLDsREQBK355fQwvx6v0YlkSt+eX0ML8er9GJD2IZWURErODXx1UhbDe2ns4/OBPtKlawHAeNt/t3mYsebMnj8omqa5zZ+III7ragTzdTmU8HsaTEa0/JuUsPVq1kpU/SqsioDYC7G2ptoN5J6pN6PNDWPp4xR8Sk7fPUWRTCY5cPi6Fb4NOsjH/tkjN/ITL2HVKYtcKeCy1yUsJkCw3MzR/xMVXb4iU6f+rPOpheb3ZNBrVArv2a9cfRgqp9qmd7aezxWGV6lVKdiGWkxpM5PBnXz7fsqVvre+4cdebTZ/DDKvf0lYt8rnWbKlxbGOU33Zqc4lcChS2fhqYvXZSadJVW1JGDWAWwGdwBfdZXJIEw7e2OuG2N0VQgutSlVZx+lbEKzZO4Bio45R3zubG5L0sI7GmXs6hcr5XsFNxlbKGA1Pm3I48JubRw6MFZ0ap0Rzog1vU3IcpsCwubXNhe53XF3Cs9fGDjjxhLzkhPKXYeTY+GVxZqNRWIO9TWNQsvsNRf8g6pB0woB0J+e8nXLTaWLNDLXoUqNKpUTKRVFR8y3cKbGxNlN7C2m+QtW4jhLo4wUWZz1PX5OSLjX55iInQC2nmpSDb4KjQgm2+e6lMg6yQchcNSbG4YtVGfpGtSNF2BtTe16noDtbjaw47gI5ebOF2ZXqgmnRrVADYmnTqVAD1EqpF56xmHoqPMrmqcx83oKlKwubnM7EG26wGvdPGz8XSo1BWqUVrmmMyKzBVzDUM3msWtvA3XsTugHjEYZ6bFKisjC11YZWFxcXB1GhB9sxTrcqtnrRxTqjO4dadW9Q5nvVXMwc/CN9b9TCcmAIiIIEsnmZ34v+G+ulbSyeZnfi/4b66StyVuWZERLDsREQBK355fQwvx6v0YlkSt+eX0ML8er9GJD2IZWURErODV2glwD1G2mvpWAt7bD2zr4Xm3x7pmyU6f7NSpkf2gBgp7mIM7fIHAq1Z6rf4CqV7mfN53rCo1u9r7wJJf7eq3uFTL2SDe3e19/snja3UxqswetpIylWVTtvZ9Wg60q1NkYKDY2IYWC3VgSrDTeCd8uLkTtBquAw7t6QQoT19E7UrnvIQH2zBt7YybQwuQ+Y2jU2ZSSjjr3XUi4Nt4IPATLsZKVFBhKRzjDqFdtP7xmzFWtpnOZnZfg50HETmMlOPQ7sk89SQ4QZiT1aD/nhOZhuW2EqYj8nVyWuVDZT0ZYaZVbidPUdwJMbWxTJgcSyXDLSrEEbwejOo9Wp9kqbBbZwQwj0FBGNWtmVgpuEp5SDn3BQoYZe1Y24z163w1powuPFPDL7/IrjX2TAwAU2sP/AHxM3cPXJpqzCxKqSOokAkSP8oEarQxFJf8AEp1kHG5dGUA+0iLl3OYFdc7G26darh6dKolSmlN6hamy1FZ3cpvUkeaKTC1/hyDL3Tu444dirYam9OkVQAOPOzqoDned+nHgToJr0sOpYXA01lq26FMtxQxjfCHr/oeM3VYHUTVq4a2o1nilVymQcm3Vp3E1aGJek4dGKOhNmFgVNipsT3Ej2zcVri8flbUrlFoktbzqlGlWYW7JqKQo9nCAcxKgOgIY9xzH5NZ0cJ0gRl/JVrKxU3fD1mYFey9PK2U7ipJB101N8lTlRjD/APZrAdSMKIHqFIKBOjiMLi1Wkz7RVWrUqdZVqYzFU2yvfLckZeHWNx9ZA4e0K1V6j1KwqZ3OZmdGTgANCAAAAABwAE1kqA7iD6iD8061TbOMpNlGMqtaxvTxT1014XzEE93fNXaG1a1cqaz9IVBAJWmp16yigtu3m8A1IiIIEsnmZ34v+G+ulbSyeZnfi/4b66StyVuWZERLDsREQBK355fQwvx6v0YlkSt+eX0ML8er9GJD2IZWURErODu8j9sLQrkOQKdUBGJ3KwJKE9S6spPDNfcJMq2zitxbTgfmv3ysJ2dlcrcRQUICroNAtQFso6lYEMB3EkDhaeXrdDznxx3Num1PK+l7Fn0a2bWxHrFvDrE08FgEpXC31O85RxJAARVVRck2VRqSTcm8inJLlnXxGMalXyAOhNMIpUK1PzjqSS2ZSxuT/hi1pMQZjjGVcnGRsbUkmjaw7DVWF0cFWG+4Oh+S/jOFsjmawdOuawqVKiXBFM5Nw3K7gZnUaaaXsL31v2aB1nv8tTO1O/nqiuRu81mZAwPHzlIPVp1zbXqHH6WsoolX3TwdnF4sX37uHEzmEFr9Z+eYVM2LEISpsd+4N88ttv4llo4hXhke5TbAWrg3WlTUOjNWQIApZ9c6mw1ZwWHry9Uq3CYxWK2O+1r8Qf6S76FTLqzXsczM1hu1J6gAPmlAVKgZmZdFZnZR1KXLKPYCJ3pLpWRafYq1EFGXQkU1MTRtqN0+4HE5gP8AnrE2XW4ImszGthamtpsVVuCJoqbH1ToQDmzsY3lNmWh/01BnoUaVG9YNX6TJewVLhUzEncC2uhFpyXFifWZmwePqUiTTIRj8MJTNRfiOylqe/wCCRAN7lXg6dLF1UpLkUdGcgNxTZqas9MHqUndwvbhOTPvy3uSSSSSTckk6kk63nyAIiIIEsnmZ34v+G+ulbSyeZnfi/wCG+ukrclblmRESw7EREASt+eX0ML8er9GJZErfnl9DC/Hq/RiQ9iGVlERKzgRE7XJrk0+LNRgD0dFWLncWfIWSkvedCTwHewkA2uQeyWbE/lFiEpI6A9p3sLDrAUuT8ZZOwZzeS+KVqAUWBTQgabyWVvaD4qZt18bTRiGYKbFtbjzQLk3tYgAHwnz0rnbY5YPWrxGqLybtA6z5i8DmZaiu9KogZVdMrXVrFlqIwtUQlQbaEHUFTOeu28OP8an/AJpjxXLbB0wSapbuRKjEnqHmgX9s7i5RmnHcOdeMNo2hXxy76WDrjrSo+Gb1srhh4GesNVqVLVK1M0m84LSDMyKFZhn6mZrXzW0GW3EtGa3ORTIPQ0WbvqkIP8qZifESMbf27isUMr1PM/RJ+bpn1gav+8TPRspsujj+pQrow26/v72JFyr5YpUV8NQYOCLVagN1KnfTQ/CvuZhpbQXubQjF0Ba4FrT7hcOVNz4TNWS4twPzd011VRqjwoyzm5vLMezgdO8/0/2M6s0cMnnDum9Oys0Kw84zfE0Tq3rM3mNheAaFTefWZ4n28+QQIiIAiIgCWTzM78X/AA310raWTzM78X/DfXSVuStyzIiJYdiIiAJW/PL6GF+PV+jEsiVvzy+hhfj1foxIexDKyiIlZwZKFEu1h7T1Drlqc2+LHQvRAt0TBhuuVqX1PWcyPr3jukAwmGyLbid/2eofbJLyDxGXG5f0lGoPWUZHHyZ55sNXx6hJf12+/wA/9Emxyi2S+AxHS0h+acmw+CL6tSbqHFT3fs6+NqbXpPTR0IzqwYIfSFh54YdRAseBll18KlVCrqGVhqrAEEd4Mjq83WFFQNerlBv0ZYFN+4kjMR3Zot0MuZx1lqnKMXFbMgm19mDD1XQ+iPOUnX82dRfvFiD3rIZtZi7ZwLDcB1Dr04njLb5zNjM2G6Rd9E5m76R9MfunK/7plVTZXp1XJy/BXg5dNyDpvnRpufhWHq1mVNm+b0liBe2axyA6GxO4HUceIg4Vu4y8gCoo3C57/smNmJOs9jDN1TPSwwG/WQBhqVhc7zPdZ7CbeEwhcVSN1KlUqMerKNPHX/KeqeG5PYupR/KFoVDR4EC7FbemE9Ip+0AfDWAaGETW/VPeKqaW65lNJqaKWVlDrmW4IzA8VvvHfNFmubmAeYiIIEREAREQBLJ5md+L/hvrpW0snmZ34v8AhvrpK3JW5ZkREsOxERAErrnkpHosM3AVagJ72pEj/SZYs09rbJpYmk1KquZGtcag6G4KkaqQQCCN1pDB+dpu7Nw9zmPDQevr9n+/dJ7jOaKkgZ/yuoqKGY5kpsQoFzcjKDYd0iFNVRQNwG69gfb3zzdda64cK3f+DgyTq8jz/wDI0fi1/oqk4xxC9/gbfNJBzdYY1MY1S2lOm3sLkIvyCpPK0qzdH7kFq4dtPVMs06dSx+ebYM+oLDxXohlKsAQQQQdxB0IlOYPkgq4jFUayuUosi0yHKFlcM6NcDUhAqnhfN7LjrVwouT9t+6RfbCVHqF8jZQFANr6DW5trvJnPFHi4SJJ4yecBtGlTpimKeRALBVFxbjcceO/ffWauL5LYHEaqBSY8aRFPXvW2Q+EwxlneCrjOJtHm8xCa0mSsOo/mn+U5T4iRuvgaqVFptSqCo5siFCGYngt9D6wbDjLGoY109Fj7dR8sy4vaPS9Gai3NJ86MuhDZHpnT4tRt3dOXE64kbPJrknTwtD89lZ3F6nFLkWy6+koBIAtrcm2szbQ28T5tLx6/VOdjNovV3nTq+2YaGAauTTVshZXGcDMV80jMBxIJFpKWCHLPRFbcotpmviaj3LKDlUnW6rcX/eOZv3pzZZY5mV/Wn90n3p98jS/rb+6T70rwzrBWcSzPI0v62/uk+9HkaX9bf3SfejDGGVnEszyNL+tv7pPvR5Gl/W390n3owxhlZxLM8ja/rb+6T70eRpf1t/dJ96MMYZWcsvmapn/qmtoTQW/eBUYjwdfET2nM2lxmxVQjjlp01PsJuB4ScbF2NSwtJaVFcqLfvJJ3sxOrMeuSkSkb8RE7OhERAE+EzxWrqgLMQqgEkkgAAbySdAO+VFy15yGr5qOFJSjqGqC6vV7k4pT797dw9Kqy2Nayy2qqVjwiacttt0zhHSnUR2qMiZUZXNiwzXCm+4FfWQOMjmy+RLN51dsn7CWL/vMbhfUL+sSrfykU6iEAAK1NmsLXCurW0+Lu9Uvuji1qDPTYOh1DIQykcNRpPG1E1ZJTkjQ9LGMuryYcPyewiDSjTbvqDpT7c95vYPDUqV+jp06eYgtkVUBIFgTlA4TCKs9dJOY3cP8AXod8mPg6K1geNvXpPGH21R3LVpNrYBaiMb9QsdT3TSFSaVTY2GaqtY0aRqocy1MiioDrrmFid/G82x13Tqip6fwdt69zfw7p5atbgT6rfbNXpIZzwNvWL/1mfn5LOWeMTg0q3K2DdY016nHA9+/1zispBIOhGh9c7DPc6+a/BhqD3d4/ZM5FQm5vvub+u+s36S52ZTexi1Nag00fJ5c2B/56p6nhzuHWR8l2/wBpuMh6AnW2DiqNPO1SrTRjYAM6KQBruJuLk/IJyWYAEsbKAST1AC5PsAPhKnx+I6aq9VgL1GLagGwPoj2Cw9kzai/lJfJs0mn5zedkfof+3sN+no+8p/bH9vYb9PR95T+2fnHol6h4COiXqHgJj9d8HoehXk/R39vYb9PR95T+2P7ew36ej7yn9s/OPRL1DwEdEvUPAR674HoV5P0d/b2G/T0feU/tnO2xy0oYcKwPTAkg9C1Ooy6XuVzAkaHdKC6JeoeAnuonR5GFgzDMLCxAuQCT32Jt1W65D1smvpRfR/ES1EuGt9fnYuDlJyipYqlRWlXWnTcu9VyxRqa08ujAENmzMLAakqLaXMkvJ3a1KvSHRVHqrTshqOrKWIUa3KjMbEEkDjPz2drVP2eHwV3jcd02ti8rMThavSUqhuxGdW85HA4OvyAixHA8JNV8+PiktzTP+B1ahhuPTw31f4R+j4kV5IcvsPjQE/uq9rmkxvew1NJvhjwI4gSUgz0YyUllHz04Sg+GSwz7EROjkTT2ptWlh6TVazhEXeT8gAGpY7gBqZp8pOVFHBUs9U6m4RFtnc9Sg/KToOMpLlJynr46rnqmyi/R01PmUx3dprb2Op7hpM998al8mmjTu3r2Ohyy5c1cc2QXp4cHzafF7bmq23nqXcO8gGRmInjTslN5kevCCgsRMNbDZjcGx+SY6NKpTbNTYo3apu1M+K2M2okKbQcEzbocqdopuxVU/HZKv0isZupy52l+mpn10aR+ZBOPEOWey/BHLidupy72jbSrTv3UKY/1AzzhOcPaCOGcisu4o1NEU94akoKt36juM40Qn8Ih1RZY+weWz4wVMlEUjTCatU6QFnzaAZF3BCde6bez9qVKRyuGYEk/tAk3Nr7wTc2lX4fG4ikSaNZ6V7XCswBI3FhuY+sTp4flnj131KVQft01Hy0whm6qen5fBJbnn3aa5z44PYtavilKkX/98JoyE4fnDqj+8wyHvp1SnyOG+edLD8vcOfSSvT9apUHijk/yzRp3TWmoy/P6jNdVfN5lH8ElmO/n+pf9R+xD4zn0uU+EYXFemPj5qZ8HUX9k4G0+W5DOMOBYkDpXF7gAAZEOg1ubtff6ImmV1cFlsohprZvCi/8AfodflljujwpUb6xFMfF9Kp/KMv78r2ZcTi3qNmqOzt1sSfYOCjuGkxTxtRdzZZWx7mmo5MOHuIiJnNIiIgCe9q1LlD/+dMe1bqR4qZo1ke/Eju3eExoSNDfu0Mugjf8Ax2qjTbifRPue7xPl/X4H7J6yNwB9Z0HyzRlI9qzWUxTlxJ/CabNqncW3gixBGhBGoII1BHXLE5Jc6j07UsZd10ArAXdf+6B6Y/aGvWDvldre2u/jPszV3SreUfJ3QjdlyW5+lcLikqIroyurC6spDKR1gjQzNPz7ya5WYjAvek10Ju9Jr9G3WR2H/aHtBlxcmOWmHxy/mzlqAXek1g6947a/tD22Ok9enURt+55F2nlX13RWHPLgnp45Kt2y1qItqbBqTEMBwAs1M2HEkyB9M3aPiZfPObyQqY/D0xRCGrSqZhmOQZGUq4vY/sH90SuPI/tLs0Pffgme6mTnlIvpuioJNkN6Zu0fEx0zdo+Jky8j20uzQ99+CPI9tLs0PffglPIn7S7nQ9xDOmbtHxMdM3aPiZM/I9tLs0PffgjyPbS7ND334I5E/A50PcQzpm7R8TPvTN2j4yZeR7aXZoe+/BHke2l2aHvvwRyJ+Bzoe4hvTN2j4x0zdo+MmXke2l2aHvvwR5Htpdmh778EciftHOh7iG9M3aPjHTN2j4yZeR7aXZoe+/BHke2l2aHvvwRyJ+0c6HuIb0zdo+MdM3aPjJl5Htpdmh778EeR7aXZoe+/BHIn7Rzoe4hvTt2j4x0zdo+MmXke2l2aHvvwR5Htpdmh778EciftHOh7iG9M3aPjHTN2j4yZeR7aXZoe+/BHke2l2aHvvwRyJ+Bzoe4hvTt2jMuFV6jqisbsQNToCTYXkt8j20uzQ99+CdTBc2ePprTuEGRyzIjlhUIsUucoGlredoN8laeXdEO+PZlc9M3aM+ms/WZYWH5sdoA0AVpZKWrjpfNzl384ArZyAU39Vpk8nG0WqhmNM5abIr5nzI1tHu63ZixJ36cNwk+nl4I58fJXPTPuuY6d+sywzzc7R9OydJ0JQP0hDFzVsrXK3vk47wJ62hzb7RqhlYUzd6OW9QkLlpEVSLJoC3VvMenl4HqI+SvaZqtexY2BY+ob508HiUFMZyOOcEXa9za2l92W1t2u46yYU+bfaPSEjIqCk1OmelIKHo1GZVC+bdlv16zG3NjjzmuFfO2H1eqSWyA5ybrcL1A8LSVRJdiHen3K96V+to6Z+syyzyC2kfSylS2JJBqE3pslqakZeBOi8JrvzbbSFBaaikCVCsudiL5yWYEJluQVuTqMthI9O/BPqF5K7/KG7Rkr5rVL7UoXJOQVn8KTL/5ibq80uMtqiaKCSKrbza5A6LhrpfXjaSjm+5C1sHizVqIADSZAQ+fVnBPwRbSkNb/DndVElNNo4svi4tJllxET0TzhERAEREAREQBERAEREAREQBERAEREAREQD5ERAEREAREQBERABnwxEA//2Q==">
            <a:extLst>
              <a:ext uri="{FF2B5EF4-FFF2-40B4-BE49-F238E27FC236}">
                <a16:creationId xmlns:a16="http://schemas.microsoft.com/office/drawing/2014/main" id="{64F0C802-C6F0-40DC-934A-52C8C391A66C}"/>
              </a:ext>
            </a:extLst>
          </p:cNvPr>
          <p:cNvSpPr>
            <a:spLocks noChangeAspect="1" noChangeArrowheads="1"/>
          </p:cNvSpPr>
          <p:nvPr/>
        </p:nvSpPr>
        <p:spPr bwMode="auto">
          <a:xfrm>
            <a:off x="228600" y="-428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nl-BE" sz="2400"/>
          </a:p>
        </p:txBody>
      </p:sp>
      <p:sp>
        <p:nvSpPr>
          <p:cNvPr id="25606" name="AutoShape 8" descr="data:image/jpeg;base64,/9j/4AAQSkZJRgABAQAAAQABAAD/2wCEAAkGBhQSERQUExQWFRUUGBsVGBcUGBwfFxoXFxoaFRgXFxgaGyYeGxkjHBgXHy8gIycpLCwsGB4xNTAqNSYrLCkBCQoKDgwOGg8PGiwkHyQsKiwsLSwsLSksLCwsLSwsKTQpLCwwLSwsLCwtLCwpLCwpKS8yLCwsLCksKSwpKSwsLP/AABEIAPkAywMBIgACEQEDEQH/xAAcAAACAgMBAQAAAAAAAAAAAAAAAQYHAgQFAwj/xABHEAABAgIHBQYFAgQDBgYDAAABAhEAAwQSITFBUfAFYYGhwQYHEyJxsTKR0eHxFEIjUoKyFTNiF0Nyg7PSJWNzk6LDFiRT/8QAGgEBAAMBAQEAAAAAAAAAAAAAAAIDBAEFBv/EADQRAAIBAgMFBQcDBQAAAAAAAAABAgMRBCExBRJBUZETYYHB0RQiMkJxofAVsfEjYnLC4f/aAAwDAQACEQMRAD8Ascm35432835wib+OJx+vOAnfnjmefW+Am+3PHPXGAGT1xv8Arlvuge/6nJvtyugJ3547m49boT7+e5tfKAG931OWhuugB6Y3N7NyhPv57tel0AO/LHL26QAA3cMTh9OT74YOn6YZ7r4ScGvsxy1w4wXYszXlmtsfLRgAez773+/O+GTr7Y5774ju2O8Gg0YeekJUr+SUa6ryf22C0NaRaQbHiA7W775qrKNR0oFvmnkqNuSU1QC7G1/SLKdKdR2gmzjdi4CbDxxOvq1sRrb3eNQqISmZOC1h/wCHKdarRi3lDtiXLhw1sUhtrtjS6V/n0lZTfUSaqL3+FLCOIJg/al43x2dJP+rJR7vifREd/kWZtDvznlTyaOhKK3+8UpSylmILEBJOYwstvPX2V33yiwpEiZLOKpSq6biHYsoYZ/KKcKFG8t6RkyhiD6xrWzYWbtO3PLxy1I759K7J7Y0Skt4NIlKJtqldVYYW+RTEM7PdgHEdjAYXYkablhHyipeaesdTZnauk0f/ACKTNl2uwWWchnqlw7Yxlns+ztCa+j919GSUz6aBt+WN1/yblfCez773+/OKS2Z3y02W3iplT0+lRbAWMUeW+1yk4xLtkd89EmACcmbR1MHcV0Xi5SQ4tJvTYzvhGSrha1L44vy6klJMsB9Pve7nzvhE2Hjjr7xz9n9oaNP/AMmkSpl9iZgexVvlLKZ92+OgrffbY+Z1634RmOjJt+eN/wBX5wib+OJy684Cd+eOfv1gJvtzxzGvW6AG+nOTccuUAOnOTcMuV0D7+e5tfKEDv57m4aEAMG7hidWcoH4cT7YQgbrcschr0hg7+bcsPSAAnrY99vN91+EIm/jjq/nhDPrnlnu6cLIRx45dNZQAyeuN/wBcrPeB9Pu0OV8B+uWWruFsR7t7tmbRKBOnSP8AMSUgEgEAKKUlRDEWA42W5wB31zAkViWSLSokAAAXkmwAXPhEB7dd60uiDw6KUTp5vINaXLZxbVPmW9yXsF94iodsdoJ9JL0meuZkkq8osaxAsFm6OY/mFUYYx6CwMo235JZrJZvPuRDe5Hd2t23p9KP8SkLCXcIQaiBeR5Us7ViHLnfGjSdsT1y0y5tImrQl2QpaikOXNhOdsafhk3n5RkmWBhHr0dnRWkPGT/1XmyDmYJX/ACph1Cby3pGS5gEYuo7veNTjBPcbcmvljkl0tbxZEyEoD7wGaBjGPg5kmMhLGQi6EaqVqcIxXX7L1OZcReON/wAoBOGcZwlJBvizdrrNST8GvMZDgKXjyPl3p9o9AoGwWk4C08o4sRBpqrZNap+XNC3Ix8AYWekFRQuPzju7K7F02ksZVGmVTVZcwVEMq5QUtnS2IeJdszuRnKY0ikIQLHTKBUpiP5lMlwbMbnjzKuLwVP4L3/tuvRE1GTKyJOKeIizO5rac+bSpiFT5qpUuUpfhqWSkqWpCHYm8WHhEy2b3T7PlM8ozi3xTlk4/yhhg13zFsSmi0GXKSUy0IlptNWWlCQ5IcskAYDk1keJicSquSXi7X6pIsUbGwT1xv+r7r8ICb+OIy688ID655dOnCEceOWWulsYyQ3099mhyvgB091mhyvgOrstfmAauy1+YAAbuGIy6csYb8NzjrCGHDLLXWDWHW35wAH0zyz1dwhHHjlrVkMjrhdbyblCIv44au5QAz6Z5Zau9453aDYwpdGnUdRKRNTVrAAlJDKBZ7bUizJ7jHRI64XfTPdfA2m3P9+d8AVBSO4dYbwqWk5+JLKd4aqpW/LCI5tbuxpcmkSJJVKWqkKWmUQogGokK8zp8rgiPoJrvpu0d98RHtUP/ABLZH/qzuP8ADT8+sXQr1ILdjJ25cOZyyKnnd220kAE0VSnIDS1oUbX/AGpUS1l8cXauyKRRmE+RMlE3V0kAu7MeBj6fCbBjdgDp+bbopbvr2ipdMkyHFSVLCw2KpnxE8EpHCN9DH4qc1TU9ctFxIuMVmV7LQ3rjGUBMEp1FkJUo3skElvQR9M6lHDRUW0imzYQR7zNnzUTRLmoMgkkPPBSARaXJG8fMRMaN3O02ZJE1C6MqtakJmOFB2cTAKhGN8ZJbXw0eLfgTVKb0RB4I2Z+yaRLmTJa5EwLlJrLTVLpTYKxH8totutjXRR5iygIST4ivDSo2JK7PKFGx/Mm+5xE/1PDbm/veHEj2cr2MVKAvif8AdL2uo1GVMlUnw5RcGXOUgVhaayFLZxe4JLXjKNLZmwJ2zdrIlGTLpS6iZgSQ5UkitM8JzV8QBMwAl/hcB2iUbZpeydousL/SU5/KZqShXigeUThVUhSXYObfY/OY7H+1Ne7ZLqaYUrLXMsuiUtE1CZktQWhYBSpJBBBJtBx4+hj1Grs9fiKT2Nt+ds+bMXLllKZawin0VKXRLIVU8WU9iQq0M7AlrUlLXLQKYmdKRNlmsiYkLSWFoVj64eoIwjzzhscNPr2uhHHjlnrpDb8tvb7croRFh44a+ztjADPpnlr5XYQiL+OWWukMi354XN7NywgIv44bunKADh7Za/MA9PbLX5gI011j8M+d8AGmvsfjnzvgAGHDLLXWADdyEAF3DAat5wVeO9h74wAEbs8Mjy6XWwiL7M8MtcN8Mi3563cbsYRF/HA6+mMAMjdnhufh0vhNu5bn1890MjrhpuN190DX/Q5P9+d0AJrrMsNz6zviJbdQP8Y2cVg1CicmWLSPGquDVF5qkea4xLWu+hy17xEttl9s7PStqolzloe4ziGDH9yiALMYA6vaftEmhyQuoZkyYpMuVKF8yYr4UjdmfTFnoXtvs+lSqar9SQufNSmYalo84sSkDJqrCyyyxos+gbUFMptIpxBXRNnIUJKWPmmhJXMmAEgBTJItwKLsIj2E2eqnbYROpQC/FQulMzpvUhIUDcARZ/wpiUZuD3o6o6o7zsSnsx3IykhEymLVMUQFGUPKgE21VKBrKa4s1oixtlbEkUZNWRKRKH/lpAJsZyb1FgLSSY3YIolOUnds9KFOMdEau0tlyqRLMudLTMQf2rDj1GR3hiIrbavZil0KlhWx5M1MsIrTUrmAyJhJJCZaFqcqAJGYN2JNgbc7TUahhJpE5MutYkFypTX1UpBUQHDlo3qNSEzEJWn4VAEOCCxtDhQBHoRHE2jkoxk+84mxJX6sSqTSqGaPSZJUlNcuoAgOUkM6DWUGU9xzjLavZajmUKlFkzDJ8RcqSQlMpUxaaprJqlLlhaRYfnHegjlyW4rWZXO2dn03aElFINFVRabQpteSCsFE1JZSkpOZKRfZvtLSBWxqHtWjpmzZCSZiWKqtWdLUgmsiuwWCldYNdfe8SaCO3OKmuJQfanY83ZVMl+NNVSKNPlGjkn/MMhglSCAfiQ4KS7eVIuBETbum2rWo82ilXiGiLqpWLUqlLJMsg+oVY9xAsaM+95AP+HpUAUqpYSQQ4IUEpIb0JjLu+7NLo6ppmhQXIeiJLeSZKC0zZcwB3cA1QbmUwcgxbF3Rgqx3ZNImzbuW9tfLfARuzw369LsYba4t7Wcr4RFh44a+0dKxkbs8MvbpvhEX2Z4ZDXpfDIt+bdPRt92MJr+OBy16YwA23ctz6+e6EBu5bn46O6G2mOWjzugA025/vzugBAXWZYZjXrDA3cuuPrCAu4YHX1whtpj7iAEfrnnq/jAceOfXWcM364aPGETfxz66OMAB+uetW2Qaxy1+IZOrdfPjZA9/3y1+IAWX3y1+IgXbKlFW1tnSEsTVnLYfFWXLUgPbjVHNonz3ffWsopbvL2gZG0Zk1X+cgUZVGLnyoSFKmlgG/wAxJSyv5izi4DqdjabV7PUtCA82SJyVoILiuMQP9Ncv/pORjW7kaWmZTZ1VFWrRZaLCGdCkJUSAL1G1/W97O7tLYE+cE0+gAA0yQkUijKLJmpmovBDATAFXkjMG8GEdhpUzZ9Jm0yqZlFo81dFnqT8SQSEhdR7Q9U44jKOPQspu0kfQUeVKnFCFqCSopSVBKb1FIJqjeWYesKiUtE1CZktQWhYBSpJcEG4gx7RQelroQDuwo6qUhe0aSAufOUpCFH4USUkAIlp/YK1beWFtpd94/ePM2fOkSZKELXMFddetYisUABiLSQq3Bri8TxCAAAAABcAGA9BGhtLs9R6RMlTJ0pC1yTWlqU7pN+BtD2sXD2tEr55le41GyeZodpeyppplhVJnSpKXrypJCfEf+Zd7NYzEX3EvEO2nQDsOkyJ0mbMNDnzPCny5q6yUFRdKk2OGSCxtP8MuS8WLtilzJUiZMlSjOmJS6ZaSAVHIE/POyy2IJtij7S2omXR5tDRRaOtSFzJipqVzAlJrslN6VYWpvsLB46iFRLhqd2T3hyFbSOzwFFYcVx8PiJBUuWQzhgFea0OI9tgbXm/rKVQ56wtUoImyllAQpcqY7uAwUUKZFZKQLLbY2aF2NosqlzKYiWfHmkkqKiQCr4qqXYPjfuaPUdnx+vNMrmsZAo4QwZhMMwqe97QG9eHMiaU9Xz+xGe9fyIoU8lIRIpctSyoOAFWOQxsFU8miYggiy35sz6/MaXa7YP62hzqO7GYnynCukhaH3Vkh90Rbut7SmdRjRprifRP4akqetUSaqT/S1Q5VRnE4PIy4iNpXJtrHPX5gP1zz11th65/T63wibD99atiZnAt758n68YDjxzy11shk24Yt0vv434wnv455a6wAaxy1+IBq/LX4hvq3Xz9oAdW5au9oAQw4Z61ZD1j0hA3cM9ashvpz0s+UAInfnjv59YCb7c8c9cYZPXG+30tfnfCJsPHHPhjz4QAyd+eO7n1uhPv57m18oZPXG/lblvuge/67my4coAT3W892vS6I92gNGohm0+d5iJSJQSarmqpSkpQDcpRVbewTkDEie767vThuuit+9Y+NSdnUMkhM2cFLDOGdMoZFw6w2DwBo7I2NtHbB/UrpC6FRyGkolqXcAAChIKXQ4+InNt0w7v8AsSugyaRKnrlzvGmV3AJCk1aprhYvN5Fo3mJbIkJQlKUJCUpASlIuCQGAAyAYcIzilybPRhRjHMiY7uJCFk0ebSKMhVavLkTSlCq99heqbvhwAFkSqWhgALgALS5ssvNpjKCOXLFFLQIIII4SCCCCACCCCACKO7e7Bnytt16KsomTkGkIIUQ6paSqYkEG0kyzYWHma62Lxiq++uumbs5ckDxvEmJQWck/wqqd4dRs3mJx1KK6TjcnHZ3a4pVFkz7vFQFEB2Cn8wAJurAtbdbHRJ35479esc3s1sj9LRZFHesZUsJJe8uVKay5ySNzGOkTYeOOr+bPhFp54E788c/frATfbnju16wybfnje/C1+cJ7+OO70x53QAPv57m18oAd/Pc2vlDfT32NlblygB091jZWZcoAQN1uWO7XpDB38+mEAN3DH7YcoK3Dc7cms9IAD654jPn1whE38cRr64Qz9cs9XcIRx45dNZQAyd+eIy59boH38xk2vlfAfrlbZq7hbBrDLX5gAButyxGWvaIR3i9lZ89VHpVFIM+ikEIJHmS4UKr2OCLjgWvFs3y+2WutsA+mXXrxgCC0TvYmOJc7ZtKE+4olpcOz2VgDwPzMeNC7W05e1aFLpCPAlUhExSaOk+YVRMAVOJS5PlJqhm8psiwAosBbhl11nhEB71qGpCKNTpSfPQ5qVFgHqEvbYbApIvLCuc4juou7aWV2WRBGpsracukSZc6UXRMSFJO44F8QXHCNuKT0E7hBBBA6EDRBO8PYG06TMlihUgS5TALSJipagpya6iLVJZrE27jEV2d3M08TFTF05MtdprylTVLJV8Tk1CHe9y7xKy5lTnK9lEuWCNHYlCmSaPLlzZpnTEJqqmEMVNcSPRg5tLObY3oiWIIr3tgfH2zs2QA4o9alLIsKbRVJJsZ5SPmRE52jtGXIlqmzVBCEByonkMybgLyYhXd9RFzlT9pTQy6YWlp/kkJUyU2i16qS4wSDjE4Iz4iVlYmfH2z173QE38cRnr1h8PbPX4hG48cs9dLHi0wimLABJUwDkkkMBeSd2+IdO7UU2mP/AIZIQZQKk/qaSppaiGB8NLgqSzisQ3o1vP70+0ExdXZtFAXPpDiYkMVJRYoJ3KUznJIsvjmbc7Q7T2WmXQkypChMl+HR10dKypwQFEJJJMy12IvUDbdHGThFavQlnYvtdNpUykSKRLTLn0UhMwy1gy1E1kunL4czfhdEqB38xk2vlfED7rqVQgiZJo6ZqJ6fNOFISlM1ZZnvPlBJFUXPbaXM8GrstfmOkAButyxGWvTGAHfzEAw4ZZa6wxq7rb84ARHXKy3V3CERfxwHTWUMjdnhkeXSERfZnhlrhADI64CzV9nC2BtMMtHnfARuzw3cul8Jt3Lc+vnADa76DLX5gA6ZW638YALrMsN2vW+ADdlhn79YAQF3DAa/FsYzZCVpKVgKSoMoKAIUDYQQbwbrb7jZGQF1mWGeuPCADdlhvbWd0AVds7aqtg0xciclaqDSV15UzCW7vZa5DhKgCCyQoPZFqUHaEucgTJS0zEG5SCCM7xjuvjWpdCRNQUTEJWhQtStIIIdrj78Ih1N7uVylrmbNpUyhlRrKlWmSSCLh+0OLQymuusiDjcvp1nDJ6FhQRWR7U7coqas6gppLFvEku5xLiUT6PVAHGNn/AGzS0umbQqWhaSQpNUFiCzOWPIRDdZqVeDLEgitP9vVD/wD4Uj/4f98c2ld/6fN4dEV/pK5ga+wqCUvdgDxhusdtDmW7HP21t+RRJZmUiYmWkZ3k5JSLVG24RXGw+1u1dqpWaMqjUaWlQQVMVTEkpdgFVne0uwuvDR09md00gTfGpc2bTJpIJM34CSCLUuSrBnU1l0SUOZXLEL5Tm0IT9u0hM2fLMvZspRVLQWrTVDyCsXcva5FgtALuYspKWAAuDWMM2+3K6MZMpKEhKUhKEgAAAMEiwAbgByivNs97g8YUegSP1UwkprW1SQ9ksJtWLAa1gIfC2LDG25O7J3tba0qjSlTZywhCReWtNrJTmoswHC62IhKpO0tpgmQ2z6KT5Zi0vSJiXaslNlSy2xtyjfG/sbu/8SYKVtIikUg+YS/9xJ/0y0OxYVQ5sdON8TaK3PkaaeHvnIifZzu3o9CnmkS1TFzSio81QUxIAUuwAuprbbiQL4gm1drzaLtWjzNskTKia8gUb/LlvMKfEUkgEtVJa0lku7NFw0ylJlS1zFFkoSpajklIKibNwiiP1dMpsyZtjw5MyVRlVTIWUkCUlPmTVINgCnJsJKioXWI56k6qUbKJ2ezO0htDtBMpMk1JcuXiHVMSlCZGNzkgveEgBni2gNMLbNH7xAuwXZ2aKVMpy5EmjInyUpTJkkn4qswrLlkkhILD+Z2stngG7lufjoxYY27sYF3DAZa6wNph1thAXWZYbtesMDdy64wOARb88Lm42NyuhEWHjhlxw5QyBlngc+XTGERfxwOvpjADI64Xc7M918DX/Tc+fHnARuzwOXKE27kcte90ANrvpu9eO++ADphe/G1+cJrrORygA6YHR64QAAXcMM+OPNt0NtNwve3LfdCAu4YHX1wgAGXvnr2vgAaz7b2z4coZGm4XvZluuhNpjnr2vh1Nx+RzzbV18AIpv44ZccOT74J1IqJKlLCEpBcqLJSA15JZIHKONtzthQ6IqpSJyULIJqMoqa8OkAkPg7Y3xXvafvHo9P8ACoqAqVImTkidNnABPhJUkumqSpFoxGMSUW72WgN3YmzaLTdv02siVPlpkoKGAKKwTJlqIALFvOMbbb7YndG7DUBCaqaJR2/1S0qNv+pdZXOM9sd1NBpICpSTRpjWTaKQgkHMDyqBG6IH3l0CfstElX+I0ydLnLCFSlqZSkJBMxpw+B0qCWqm97WaMqqKbsjRCais0aidvf4ZtmmykSFzUT6ihLkpBWCAFgJSP2AKmeVsE+sSbaverQJMusmZ4yyHTLQk1na5bsEWs7232FmiW9htiUKVRpdIosqr4yBMMybbOIUHeYsknO4tHzj2w2smlU+lTkJSlC5hq1AwIHlC7hapqxLWkmNuBp+1Vuy07zPN2zNztT3gUqn+VZEqVb/Clkh//UU7rNgvs3CPfusmhO1aN5QqtXSH/aTLUaw3hucRWJJ3aD/xeif8Sv8Aprj6PGYWnhsHNQXLPjqiunJuoj6QjzpFIShKlrISlIKlKNgCQHJJwAEaO3+0MihyjNpCwhNwxKlM9VIFpNn1aKypG0qX2gUUSQqi0GWfOoklUw5GrYTVL1Hqh7SXEfIqNz1qlVQXebvaDtWva807P2e4kl/1FJUny1Af22vUJAtLFWAZ39KP3OhEtUkU6kCQpQVMlBIAWUgX+ZuRay9hE22RsWTRZSZUlASlIYsGUopAFZRa1Rvc4kxukX8cDlr0xi1KxglNyd2YSKOEJQhIZKAEpDXBIYC+xmfnHoBpr7Hztz5wNu5HLXvdCbdyOWve6OkAAu4YffHnDbjvZ+b2+sIC7hgdfXCGBu5GAA34auv68YRx458L9ZwH6556v4wE38cTrVsAM8N1+vnxshZ/fLX4gJ6561bZA+rctfiADL761ZZDHDD73dOEJ7vqctfiAHpnr5cIABhwz43ayxh/LXK7LhbCBu4Z61ZEa7fdpV0KihUljOmrTKlVnsUpzWb4XDOAS128QByO8bvENCqyKPUVPU5U4KhLTazpB+M2EA2MLRbFSbU2fTlldInyqSa3mVMXKmBJrMxrMwFwGFwEX12L7BSaCgKIEykq80ycoCtWNpCD+1IOV953SiOxrqGkU+9/lvsaY4ZtXbPklAvd3xrX8YJYvG+Povth3cUangqUnw5+E5A8xIDCuLli6+2ywiKA2rsmZRZ8yRNDLlqY3soYKS4tSRaDH0WzsbCs4091Jq+nHLP1MtajKnm9Dsdne8SnUABMic8pJfwpgCpdpcgA2pB/0kXnOOh2mNLmTKNS9oT0zZc9JVIUgjwwAWaqABLVcWvstYiIbG/Q6cqYuTKnKK5UsKTKSq1Ka7EpDi5w7Z8Yx7a2fGnF1qasuNjTsybeJprL4la+nidKftSmihTRLpC00HxPACKxZaliupCAz1WDm0BlYvEcuYYXR0tp7SmVRRa38CVMVNSgXBcwJB9Wax7nVnHOWlxGjY1Fxw7rRWb0+i9dGVY66xE4ysrN3tprw7hxs7M2zMok+VSJVWvKU4rB0lwQQRkQSOMaktbiFPHlMevi7V8LJx0av5mSOUjc25tidS5q589ZUpTkBzVSCXCUAkskPYI+kdgSAiiSEpACRKQwH/Ak/XrhHzEzpbMNxMfUezZRRIlJVYpMtKSHxCUgiyy8enKPm9oUadJwjTXy3LYtu7ZtG/DFul/XjCz455b9Z2QH656+d+MBN/HPLXWPNJj1jq/P2gHDnlq72hPpzlr8QA6c5a/EAGXDPprKHrHpZ8oQN3DE61ZDB05gAJt+eN7+784RN/HHP684ZO/PHM8+sIm+3PHPXGAGT1xv+uW+6B7/AK7m+3KAnfnju59boH389za+W+AB7vru0N10APTG5vZuUJ7rcsd2vS6GDvyxy9ukAIG7hjl9OT74gPeQupTdkTF2IRSfMpiyXVJIBYWFkqLbjE+Butyxy1w4xye0/Z2VTaOqTMD2PLILKTMANUpOFpY4MS8AiQAQ4+fNh97FPoyTLUpE8JLfx3KktYQFpUCeJMd6Z30UykKRJotFlomzFBCSVldqrAwNUO+Jcbok8HWUd/ddtb8DcsTB/UuWID297s0U2eKSaQKOEoCZhKAQUoJNasVAAhJa1wyRHY2VtQUJNGotNpQm0mcpVRRB87qJAJNgvCQ95sEYTtpJptIp2zpspSEJlJPiBVq0TGtAby2kNfcXiiLlB3i7E5OM1Zladt+7iRR6GKXQ6R4kpNUKrqSoKrMAZa0hqz21MnOEV0pZIsBzB3xv7b2UaNSZ9GKyoSZikPaAqqWernGrH1OAo161F9pP3X4vlxPKqSSlkrGKpiiSWFtptxxvhVjlzjOCPWhhuzioxm0l/j6FTld3Z1Ox3ZsU6lCQqb4JUhakmrWdSQ7EOMHJ/wCEx29s909PkOUJRSEW2yj5mtNqFMXYCwPeGeOH2Z2p+mptGnOwRNTWLkeUllORgxLx9LPv579e8fNYuVXC13GEnbXrrlpr3F0bSWZ8z7N7PT/1cijzZM1BXMQKpQQqqSFEhx/L5nwFsfTKjfxx39ed+EItnc+OZtYae/dATfbnjv1634R5s6kp23npl4ErWGTb88b3935wnv447uvOGTvzxz9+u6ETfbnju163RA6MnT32Nxy5QA6fc3DLlATv57m46EAO/nubhoQAA3cMdXcoK3Di3LD0hA3W5Y7tekMHfzblh6QAE9cRbbzfdfhCJv44jVvPCGfXPLPV3CEceOWtWQAyeuIt+uVl+FsD6cZaHK+A/XLLV3C2DWGWvzAA931GWvzAD0xFn0bfdjBlwyy1+YB9MuvXjACBu4YjVnJ7YYOn1687oQw4Za1bhDHrllnr8QBQHelskUfaUwpSyJ6RODH9xcTMLPOFFsiDjEc2fT5kiaibKVVmSzWSpgWN1xBEXZ3o9j102joXJFafIJKUuBWQr4khyA7gEYm0YhqInTKrgghQsIIYg3EHfH0Oz8VS9nlSrPThzT/6VSTvdHTpHailTqSmkrnKVNlEFClAMkgv5UtVAfACMl9paUZ6qR48wTl2KWg1SQ1VmSwZsGjly0sAIyjfh9nUFFOUFe37+mhF1JczJaySVKJUpRclRck5km8xjBBHpRjGC3YqyIBBBBEjhhP+GPqWgUsTJUuYAQJiELDkOAsBYB3gHrdHy4sWGPo3sJSTM2bRFFVY+ElJLi9JKWPoAA19ltkfLbahatGXNeZfT0O8/wCOOjzuhE2HjiM9erWQ+On1+IRx45Z66R4hYMnriLfq+6/CETfxxGWvXCGfXPLp04QHHjllrpAA+nFtmhyvgB04ss0OV8B1dlr8wDV2WvzAADdwxGrOWMD8NzjrAMOGWWusPWHW2AEfTPLPV12EIi/jgNfTCGR1ta63k3KERfxw1dyeAGfTPAZa6WwcOQy173wEdcLvpnuvga/6bn+/OADL6DLX5gHpllr534wNd9N2jvvgA6YXv7vzgBAXcMBr64wD0yyz1+IYF3DDV/Nt0AH5brjlvugBNphnr2uij++VEobQQEICV+GFzVANWUokJJLsTVAwHGLxaz7b2+3KPnLt3tVNI2jSZiCVIrCWknKWkI8owSSkkDIxu2fT38RBd9+mZGTsjhQQQR9sZgggggAggggAaLx7nKeJmzUoYVpMxSC1/mV4gJyesc/hijonncrtGpTpsnCdLe4fFLIUCTf8JWLL3EeDtuneEZ8nbr/BbTZdvD2z17XQHHjlnrpDb8tvb7coRFh44b+nJ2xj5kuGfTPLXyuwhEX8cBlrpDI64XN7NygIv44bunK+ADhyGWvzBw9ste98BGmusf784ANNfY/HPnACGHDAZa6wwN3IQAXcMNX84G47264wAiBlnhkeXSAi+zPDLXCGRb889DjdjCIsPHA6+mMABG7PDc/DpfA27lufXz3QyOuB0OPGyBr/AKHLR53QAm3ct2vW+ADdlhn79YbXfQ61lAB0z0eF+EAIC6zLDPXHhABuyw3trO6AC7hgdfXCG2rdbuV8AcHtztL9Ps+kzAQlQllKSXHmWrwwzWvaWOYaPnGWlgIuzvq2hU2emWCHnTUhiC5CHWSMmNQeha+KVj6DYkPenP6L86FVRhBBBH0hSEEEEAEEEEAEd/u9pJl7VopFbzLqEJDkhYKbRilyCdwMcAmOh2Ypxl06izE1lFE1JIl/EUuKyRm6awbImPK2q4vDtN55fuThqfTLDLlvbXy3wEbs8N+vS6GUkHeLHtwLa+V8Iiw8cDr6Yx8gaAIGWeGXt03wEX2Z4ZDXpfDIt+eehxuxhNfxwOWvTGABt3Lc+vnABu5bn46O6GRpjlo87oANMcn+/O6AEBdZlhnrjDA3cuuPrABdwwOvrhA2mPuLIARb3z18+MBx4561bDN/zz18+MI3HjieujjAAW98+X342Qaxy1+IZOrdfPjZA9/3y17XQAtY5a/EAb2z5/bhDe76nWrLIB9M+l3C7CAEMOGetWQBtPrWcAN3DPpoYYw9Y61ZbAFe96vY6k079OaOyvDr1klVW0kEKFYsTY0VdS+xtLkh54l0cYeNMQkqw8iaxUprHYWPF79tdvGh0GdPSHUkBKbblrVVSS4tAJdsWzirtm7MEz/9ieROnzCVqmE1g6i7JHwhvS97o68ZPDR92TV+ROnR7R2INTKOZaQfEkrcs0tTn1ZrrOcan6rdFpzdnylhlS0EX2pH0jSPZej3iUkHB3IBwdJUxG6Ox27XXzP7MueC5FcGlHIR2di9mKZS0FdHo6pqQqqSlviABa03sRG7P7ETVzFEqlJFjVQQk2MWSBZdxeOzszYdIlSDIFLWiUtVdSJQYEtVPm+K0AWXWXGLf1mqs+0/OhV7LJ8CD02XMlLKFhIUL6qkqbc6VEPujUVOOcWlQNiSZKaqUDeVAFR9SRGltbspJmpUUpCJhtCk3PkRcx+8ZpbXqzdpSdvqW+xtK6K8XRlhKVFJAW9UkXte2cWX2Y7WUijMtOzJCUqcHwklE5nBJrLUpTEBgDZY/r4dmKaZsspmJHiyFeGbA4awHcbCLMo7TRinipRdrFkMNGSvc61H746NXq0iRSKOk/CpaXdrS4DEWsLK1+F8Teg7Qlz5YmylpmIW5SpL1TaxvxfA3Y2xVtIoyFiqtKVDJQBHOPPu6pKqJtNdFBaTPQVISpyayU1gEkXW1wXvCQ9wi6jiFUdmsyqrQ7NX4FvFvfPk/XjAceOeWusMm35tfwv634wE38c8t+s40mcVmny1+IA2ny1+IZN33y1+IBq/LXtdACGHDPWrIY1f0ge7hidasgfTnpZ8oARIzzxzPPrATfbnjnrjHrM/d/X/AHCCb+7/AJnsIA8id+eO7n1ugffz3Nr5b49l3n1X/aIDr/24A8Qd/Pdr0ugBGeWOXt03x7JvHqn+wwpX7f6P7TAHkDdbljlrhACM+e99ZXx7S/2/0e5hIuHon++ANWlUZE1CkTAFoWClSVWggm0H353xDab3SUQt4EydRmLnw5hUDbilZvutcWC6J59P/sgXcfRX94ha4Kom92W0EH+FT5cwG/xUqsY/t8q7+EedI7G7WQwSaJNstUFFNvoqrfuDRbc3939fuIa/3f1/2iK3Sg+CLFVmuJT1L2NtVBAFDlzHxlzQQPXzCMRsfapKR+jlprD4lTQyDaPP5rLnbeIuKbefVX9kJN41/u4h7PT5Eu3qcyoP/wAU2x/JRP8A3B/3QDsptj+WiD/mCx/6sIuNGHqj+0wpX7f+X7GJdjT5HO2nzKvkdysu1S6ZO8VTFS0BIFY2rsvYnfZvujzpPcyqzwtoTQcfEBOTNVWLb+DRaUv9v9H9xgTcPQf3xZZFd2VX/shpADJ2koA/E6DaTYW/iXdIkfYvsEigV1qmmfOWKviKDVUgnyocksbHttbBrZieh/6kEz93ov8AuEFFLRBtvU8iRnnjn79d0BO/PHdr1j2m/u/5nSCZj/X/AGiOnDxffz3Nr5b4Ad/Pc2vlHsb+J/sgTePUf9OAPEG63LHLXCGDv59MI9Zf7fVH9phy/hHoPaAP/9k=">
            <a:extLst>
              <a:ext uri="{FF2B5EF4-FFF2-40B4-BE49-F238E27FC236}">
                <a16:creationId xmlns:a16="http://schemas.microsoft.com/office/drawing/2014/main" id="{FC04766D-42E6-4F04-959D-0559491E039E}"/>
              </a:ext>
            </a:extLst>
          </p:cNvPr>
          <p:cNvSpPr>
            <a:spLocks noChangeAspect="1" noChangeArrowheads="1"/>
          </p:cNvSpPr>
          <p:nvPr/>
        </p:nvSpPr>
        <p:spPr bwMode="auto">
          <a:xfrm>
            <a:off x="381000" y="109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fr-FR" altLang="nl-BE" sz="2400"/>
          </a:p>
        </p:txBody>
      </p:sp>
      <p:pic>
        <p:nvPicPr>
          <p:cNvPr id="25607" name="Picture 10" descr="http://4.bp.blogspot.com/_bJq7YssAlbM/RvYhoEefREI/AAAAAAAAByo/zCl7wW6woaA/s320/cartoonGrad.gif">
            <a:hlinkClick r:id="rId2"/>
            <a:extLst>
              <a:ext uri="{FF2B5EF4-FFF2-40B4-BE49-F238E27FC236}">
                <a16:creationId xmlns:a16="http://schemas.microsoft.com/office/drawing/2014/main" id="{311144D0-8806-46E9-AB95-44C599FED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2492375"/>
            <a:ext cx="29368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Oval Callout 6">
            <a:extLst>
              <a:ext uri="{FF2B5EF4-FFF2-40B4-BE49-F238E27FC236}">
                <a16:creationId xmlns:a16="http://schemas.microsoft.com/office/drawing/2014/main" id="{1267985E-6DD7-41A5-AEA5-AA83E1C1C7A0}"/>
              </a:ext>
            </a:extLst>
          </p:cNvPr>
          <p:cNvSpPr>
            <a:spLocks noChangeArrowheads="1"/>
          </p:cNvSpPr>
          <p:nvPr/>
        </p:nvSpPr>
        <p:spPr bwMode="auto">
          <a:xfrm>
            <a:off x="2484438" y="2349500"/>
            <a:ext cx="2725737" cy="1270000"/>
          </a:xfrm>
          <a:prstGeom prst="wedgeEllipseCallout">
            <a:avLst>
              <a:gd name="adj1" fmla="val -69190"/>
              <a:gd name="adj2" fmla="val 81250"/>
            </a:avLst>
          </a:prstGeom>
          <a:solidFill>
            <a:schemeClr val="bg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nl-BE" sz="2000"/>
              <a:t>And what to do if the difference is 9.99%</a:t>
            </a:r>
            <a:endParaRPr lang="fr-FR" altLang="nl-BE" sz="2000"/>
          </a:p>
        </p:txBody>
      </p:sp>
      <p:pic>
        <p:nvPicPr>
          <p:cNvPr id="10" name="Picture 2" descr="http://t3.gstatic.com/images?q=tbn:ANd9GcSPgPtzeVgZIzJFfMqIJFOGyNCgtyfFA8RsV8wVRSvkeg8Mt3RR">
            <a:extLst>
              <a:ext uri="{FF2B5EF4-FFF2-40B4-BE49-F238E27FC236}">
                <a16:creationId xmlns:a16="http://schemas.microsoft.com/office/drawing/2014/main" id="{3E0C0C23-CA7C-4220-9C2A-783E04BDE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238" y="2133600"/>
            <a:ext cx="3233737"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0607A942-E63D-0F2B-4065-0DC72FFA9ECA}"/>
              </a:ext>
            </a:extLst>
          </p:cNvPr>
          <p:cNvSpPr>
            <a:spLocks noGrp="1"/>
          </p:cNvSpPr>
          <p:nvPr>
            <p:ph type="title"/>
          </p:nvPr>
        </p:nvSpPr>
        <p:spPr/>
        <p:txBody>
          <a:bodyPr/>
          <a:lstStyle/>
          <a:p>
            <a:endParaRPr lang="nl-BE"/>
          </a:p>
        </p:txBody>
      </p:sp>
      <p:sp>
        <p:nvSpPr>
          <p:cNvPr id="3" name="Content Placeholder 2">
            <a:extLst>
              <a:ext uri="{FF2B5EF4-FFF2-40B4-BE49-F238E27FC236}">
                <a16:creationId xmlns:a16="http://schemas.microsoft.com/office/drawing/2014/main" id="{9A83D497-D182-872F-735F-C4984CA532D2}"/>
              </a:ext>
            </a:extLst>
          </p:cNvPr>
          <p:cNvSpPr>
            <a:spLocks noGrp="1"/>
          </p:cNvSpPr>
          <p:nvPr>
            <p:ph idx="1"/>
          </p:nvPr>
        </p:nvSpPr>
        <p:spPr/>
        <p:txBody>
          <a:bodyPr/>
          <a:lstStyle/>
          <a:p>
            <a:endParaRPr lang="nl-B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E54C054-B121-4523-8B2D-7CA3E61AFD8E}"/>
              </a:ext>
            </a:extLst>
          </p:cNvPr>
          <p:cNvSpPr>
            <a:spLocks noGrp="1" noChangeArrowheads="1"/>
          </p:cNvSpPr>
          <p:nvPr>
            <p:ph type="title"/>
          </p:nvPr>
        </p:nvSpPr>
        <p:spPr>
          <a:xfrm>
            <a:off x="533400" y="609600"/>
            <a:ext cx="8153400" cy="1143000"/>
          </a:xfrm>
        </p:spPr>
        <p:txBody>
          <a:bodyPr/>
          <a:lstStyle/>
          <a:p>
            <a:r>
              <a:rPr lang="en-GB" altLang="nl-BE"/>
              <a:t>…</a:t>
            </a:r>
            <a:r>
              <a:rPr lang="en-GB" altLang="nl-BE" sz="3200">
                <a:latin typeface="Comic Sans MS" panose="030F0702030302020204" pitchFamily="66" charset="0"/>
              </a:rPr>
              <a:t>what have we learnt so far:</a:t>
            </a:r>
          </a:p>
        </p:txBody>
      </p:sp>
      <p:sp>
        <p:nvSpPr>
          <p:cNvPr id="26627" name="Rectangle 3">
            <a:extLst>
              <a:ext uri="{FF2B5EF4-FFF2-40B4-BE49-F238E27FC236}">
                <a16:creationId xmlns:a16="http://schemas.microsoft.com/office/drawing/2014/main" id="{ECCAA695-73EE-4F1C-8CAB-E04ACC180181}"/>
              </a:ext>
            </a:extLst>
          </p:cNvPr>
          <p:cNvSpPr>
            <a:spLocks noGrp="1" noChangeArrowheads="1"/>
          </p:cNvSpPr>
          <p:nvPr>
            <p:ph type="body" idx="1"/>
          </p:nvPr>
        </p:nvSpPr>
        <p:spPr>
          <a:xfrm>
            <a:off x="762000" y="2057400"/>
            <a:ext cx="7772400" cy="3243263"/>
          </a:xfrm>
          <a:ln>
            <a:solidFill>
              <a:schemeClr val="accent2"/>
            </a:solidFill>
            <a:miter lim="800000"/>
            <a:headEnd/>
            <a:tailEnd/>
          </a:ln>
        </p:spPr>
        <p:txBody>
          <a:bodyPr/>
          <a:lstStyle/>
          <a:p>
            <a:pPr>
              <a:buFont typeface="Wingdings" panose="05000000000000000000" pitchFamily="2" charset="2"/>
              <a:buChar char="A"/>
            </a:pPr>
            <a:r>
              <a:rPr lang="en-GB" altLang="nl-BE" sz="2800" dirty="0">
                <a:latin typeface="Comic Sans MS" panose="030F0702030302020204" pitchFamily="66" charset="0"/>
              </a:rPr>
              <a:t>Choosing variables to include in multiple regression model</a:t>
            </a:r>
            <a:endParaRPr lang="en-GB" altLang="nl-BE" sz="2400" dirty="0">
              <a:latin typeface="Comic Sans MS" panose="030F0702030302020204" pitchFamily="66" charset="0"/>
            </a:endParaRPr>
          </a:p>
          <a:p>
            <a:pPr>
              <a:buFont typeface="Wingdings" panose="05000000000000000000" pitchFamily="2" charset="2"/>
              <a:buChar char="A"/>
            </a:pPr>
            <a:r>
              <a:rPr lang="en-GB" altLang="nl-BE" sz="2800" dirty="0">
                <a:latin typeface="Comic Sans MS" panose="030F0702030302020204" pitchFamily="66" charset="0"/>
              </a:rPr>
              <a:t>Principle of parsimony</a:t>
            </a:r>
          </a:p>
          <a:p>
            <a:pPr>
              <a:buFont typeface="Wingdings" panose="05000000000000000000" pitchFamily="2" charset="2"/>
              <a:buChar char="A"/>
            </a:pPr>
            <a:r>
              <a:rPr lang="en-GB" altLang="nl-BE" sz="2800" dirty="0">
                <a:latin typeface="Comic Sans MS" panose="030F0702030302020204" pitchFamily="66" charset="0"/>
              </a:rPr>
              <a:t>Classical model selection</a:t>
            </a:r>
          </a:p>
          <a:p>
            <a:pPr>
              <a:buFont typeface="Wingdings" panose="05000000000000000000" pitchFamily="2" charset="2"/>
              <a:buChar char="A"/>
            </a:pPr>
            <a:r>
              <a:rPr lang="en-GB" altLang="nl-BE" sz="2800" dirty="0">
                <a:latin typeface="Comic Sans MS" panose="030F0702030302020204" pitchFamily="66" charset="0"/>
              </a:rPr>
              <a:t>Change-in-estimate model selection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8741442-DB05-450F-A5F5-8D1B3ECAD30B}"/>
              </a:ext>
            </a:extLst>
          </p:cNvPr>
          <p:cNvSpPr>
            <a:spLocks noGrp="1" noChangeArrowheads="1"/>
          </p:cNvSpPr>
          <p:nvPr>
            <p:ph type="title"/>
          </p:nvPr>
        </p:nvSpPr>
        <p:spPr>
          <a:xfrm>
            <a:off x="685800" y="609600"/>
            <a:ext cx="7772400" cy="990600"/>
          </a:xfrm>
        </p:spPr>
        <p:txBody>
          <a:bodyPr/>
          <a:lstStyle/>
          <a:p>
            <a:r>
              <a:rPr lang="en-GB" altLang="nl-BE" sz="3600">
                <a:latin typeface="Comic Sans MS" panose="030F0702030302020204" pitchFamily="66" charset="0"/>
              </a:rPr>
              <a:t>Multiple regression</a:t>
            </a:r>
          </a:p>
        </p:txBody>
      </p:sp>
      <p:sp>
        <p:nvSpPr>
          <p:cNvPr id="4099" name="Rectangle 3">
            <a:extLst>
              <a:ext uri="{FF2B5EF4-FFF2-40B4-BE49-F238E27FC236}">
                <a16:creationId xmlns:a16="http://schemas.microsoft.com/office/drawing/2014/main" id="{26596A21-D656-4302-8C62-6F9EBFFAF29E}"/>
              </a:ext>
            </a:extLst>
          </p:cNvPr>
          <p:cNvSpPr>
            <a:spLocks noGrp="1" noChangeArrowheads="1"/>
          </p:cNvSpPr>
          <p:nvPr>
            <p:ph type="body" idx="1"/>
          </p:nvPr>
        </p:nvSpPr>
        <p:spPr>
          <a:xfrm>
            <a:off x="990600" y="2122488"/>
            <a:ext cx="7467600" cy="3683000"/>
          </a:xfrm>
        </p:spPr>
        <p:txBody>
          <a:bodyPr/>
          <a:lstStyle/>
          <a:p>
            <a:pPr marL="0" indent="0">
              <a:lnSpc>
                <a:spcPct val="90000"/>
              </a:lnSpc>
              <a:buFontTx/>
              <a:buNone/>
            </a:pPr>
            <a:r>
              <a:rPr lang="en-GB" altLang="nl-BE" sz="2400">
                <a:latin typeface="Comic Sans MS" panose="030F0702030302020204" pitchFamily="66" charset="0"/>
              </a:rPr>
              <a:t>Faced with several variables to explain Y, we wish to obtain the model which is, in some sense, </a:t>
            </a:r>
            <a:r>
              <a:rPr lang="en-GB" altLang="nl-BE" sz="2400" i="1">
                <a:solidFill>
                  <a:srgbClr val="FF0000"/>
                </a:solidFill>
                <a:latin typeface="Comic Sans MS" panose="030F0702030302020204" pitchFamily="66" charset="0"/>
              </a:rPr>
              <a:t>best.</a:t>
            </a:r>
            <a:endParaRPr lang="en-GB" altLang="nl-BE" sz="2400">
              <a:solidFill>
                <a:srgbClr val="FF0000"/>
              </a:solidFill>
              <a:latin typeface="Comic Sans MS" panose="030F0702030302020204" pitchFamily="66" charset="0"/>
            </a:endParaRPr>
          </a:p>
          <a:p>
            <a:pPr marL="0" indent="0">
              <a:lnSpc>
                <a:spcPct val="90000"/>
              </a:lnSpc>
              <a:buFontTx/>
              <a:buNone/>
            </a:pPr>
            <a:endParaRPr lang="en-GB" altLang="nl-BE" sz="2400">
              <a:solidFill>
                <a:srgbClr val="FF0000"/>
              </a:solidFill>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1FA3537-6F5B-4204-821E-82C1593DE99B}"/>
              </a:ext>
            </a:extLst>
          </p:cNvPr>
          <p:cNvSpPr>
            <a:spLocks noGrp="1" noChangeArrowheads="1"/>
          </p:cNvSpPr>
          <p:nvPr>
            <p:ph type="title"/>
          </p:nvPr>
        </p:nvSpPr>
        <p:spPr/>
        <p:txBody>
          <a:bodyPr/>
          <a:lstStyle/>
          <a:p>
            <a:r>
              <a:rPr lang="en-GB" altLang="nl-BE" sz="3600">
                <a:latin typeface="Comic Sans MS" panose="030F0702030302020204" pitchFamily="66" charset="0"/>
              </a:rPr>
              <a:t>Principle of parsimony</a:t>
            </a:r>
          </a:p>
        </p:txBody>
      </p:sp>
      <p:sp>
        <p:nvSpPr>
          <p:cNvPr id="5123" name="Rectangle 3">
            <a:extLst>
              <a:ext uri="{FF2B5EF4-FFF2-40B4-BE49-F238E27FC236}">
                <a16:creationId xmlns:a16="http://schemas.microsoft.com/office/drawing/2014/main" id="{FF6A3DCD-9BB2-4BA9-9C75-0400C74C7194}"/>
              </a:ext>
            </a:extLst>
          </p:cNvPr>
          <p:cNvSpPr>
            <a:spLocks noGrp="1" noChangeArrowheads="1"/>
          </p:cNvSpPr>
          <p:nvPr>
            <p:ph type="body" idx="1"/>
          </p:nvPr>
        </p:nvSpPr>
        <p:spPr>
          <a:xfrm>
            <a:off x="885825" y="1752600"/>
            <a:ext cx="7286625" cy="4495800"/>
          </a:xfrm>
        </p:spPr>
        <p:txBody>
          <a:bodyPr/>
          <a:lstStyle/>
          <a:p>
            <a:pPr>
              <a:buFontTx/>
              <a:buNone/>
            </a:pPr>
            <a:endParaRPr lang="en-GB" altLang="nl-BE" sz="2800"/>
          </a:p>
          <a:p>
            <a:pPr>
              <a:buFontTx/>
              <a:buNone/>
            </a:pPr>
            <a:r>
              <a:rPr lang="en-GB" altLang="nl-BE" sz="2400">
                <a:latin typeface="Comic Sans MS" panose="030F0702030302020204" pitchFamily="66" charset="0"/>
              </a:rPr>
              <a:t>Best model </a:t>
            </a:r>
            <a:r>
              <a:rPr lang="en-GB" altLang="nl-BE" sz="2400" b="1">
                <a:latin typeface="Comic Sans MS" panose="030F0702030302020204" pitchFamily="66" charset="0"/>
                <a:sym typeface="Symbol" panose="05050102010706020507" pitchFamily="18" charset="2"/>
              </a:rPr>
              <a:t> </a:t>
            </a:r>
            <a:r>
              <a:rPr lang="en-GB" altLang="nl-BE" sz="2400">
                <a:latin typeface="Comic Sans MS" panose="030F0702030302020204" pitchFamily="66" charset="0"/>
                <a:sym typeface="Symbol" panose="05050102010706020507" pitchFamily="18" charset="2"/>
              </a:rPr>
              <a:t>the most precise model</a:t>
            </a:r>
            <a:endParaRPr lang="en-GB" altLang="nl-BE" sz="2400">
              <a:solidFill>
                <a:srgbClr val="FF0000"/>
              </a:solidFill>
              <a:latin typeface="Comic Sans MS" panose="030F0702030302020204" pitchFamily="66" charset="0"/>
            </a:endParaRPr>
          </a:p>
          <a:p>
            <a:pPr>
              <a:buFontTx/>
              <a:buNone/>
            </a:pPr>
            <a:endParaRPr lang="en-GB" altLang="nl-BE" sz="2400">
              <a:solidFill>
                <a:srgbClr val="FF0000"/>
              </a:solidFill>
              <a:latin typeface="Comic Sans MS" panose="030F0702030302020204" pitchFamily="66" charset="0"/>
            </a:endParaRPr>
          </a:p>
          <a:p>
            <a:pPr>
              <a:buFontTx/>
              <a:buNone/>
            </a:pPr>
            <a:r>
              <a:rPr lang="en-GB" altLang="nl-BE" sz="2400">
                <a:solidFill>
                  <a:srgbClr val="FF0000"/>
                </a:solidFill>
                <a:latin typeface="Comic Sans MS" panose="030F0702030302020204" pitchFamily="66" charset="0"/>
              </a:rPr>
              <a:t>Best </a:t>
            </a:r>
            <a:r>
              <a:rPr lang="en-GB" altLang="nl-BE" sz="2400">
                <a:latin typeface="Comic Sans MS" panose="030F0702030302020204" pitchFamily="66" charset="0"/>
              </a:rPr>
              <a:t>model = </a:t>
            </a:r>
            <a:br>
              <a:rPr lang="en-GB" altLang="nl-BE" sz="2400">
                <a:latin typeface="Comic Sans MS" panose="030F0702030302020204" pitchFamily="66" charset="0"/>
              </a:rPr>
            </a:br>
            <a:r>
              <a:rPr lang="en-GB" altLang="nl-BE" sz="2400">
                <a:latin typeface="Comic Sans MS" panose="030F0702030302020204" pitchFamily="66" charset="0"/>
              </a:rPr>
              <a:t>the model that is </a:t>
            </a:r>
            <a:r>
              <a:rPr lang="en-GB" altLang="nl-BE" sz="2400">
                <a:solidFill>
                  <a:srgbClr val="FF0000"/>
                </a:solidFill>
                <a:latin typeface="Comic Sans MS" panose="030F0702030302020204" pitchFamily="66" charset="0"/>
              </a:rPr>
              <a:t>precise enough</a:t>
            </a:r>
            <a:r>
              <a:rPr lang="en-GB" altLang="nl-BE" sz="2400">
                <a:latin typeface="Comic Sans MS" panose="030F0702030302020204" pitchFamily="66" charset="0"/>
              </a:rPr>
              <a:t>, </a:t>
            </a:r>
            <a:br>
              <a:rPr lang="en-GB" altLang="nl-BE" sz="2400">
                <a:latin typeface="Comic Sans MS" panose="030F0702030302020204" pitchFamily="66" charset="0"/>
              </a:rPr>
            </a:br>
            <a:r>
              <a:rPr lang="en-GB" altLang="nl-BE" sz="2400">
                <a:latin typeface="Comic Sans MS" panose="030F0702030302020204" pitchFamily="66" charset="0"/>
              </a:rPr>
              <a:t>with a </a:t>
            </a:r>
            <a:r>
              <a:rPr lang="en-GB" altLang="nl-BE" sz="2400">
                <a:solidFill>
                  <a:srgbClr val="FF0000"/>
                </a:solidFill>
                <a:latin typeface="Comic Sans MS" panose="030F0702030302020204" pitchFamily="66" charset="0"/>
              </a:rPr>
              <a:t>minimum </a:t>
            </a:r>
            <a:r>
              <a:rPr lang="en-GB" altLang="nl-BE" sz="2400">
                <a:latin typeface="Comic Sans MS" panose="030F0702030302020204" pitchFamily="66" charset="0"/>
              </a:rPr>
              <a:t>of </a:t>
            </a:r>
            <a:r>
              <a:rPr lang="en-GB" altLang="nl-BE" sz="2400">
                <a:solidFill>
                  <a:srgbClr val="FF0000"/>
                </a:solidFill>
                <a:latin typeface="Comic Sans MS" panose="030F0702030302020204" pitchFamily="66" charset="0"/>
              </a:rPr>
              <a:t>independent</a:t>
            </a:r>
            <a:r>
              <a:rPr lang="en-GB" altLang="nl-BE" sz="2400">
                <a:latin typeface="Comic Sans MS" panose="030F0702030302020204" pitchFamily="66" charset="0"/>
              </a:rPr>
              <a:t> </a:t>
            </a:r>
            <a:r>
              <a:rPr lang="en-GB" altLang="nl-BE" sz="2400">
                <a:solidFill>
                  <a:srgbClr val="FF0000"/>
                </a:solidFill>
                <a:latin typeface="Comic Sans MS" panose="030F0702030302020204" pitchFamily="66" charset="0"/>
              </a:rPr>
              <a:t>variables</a:t>
            </a:r>
            <a:r>
              <a:rPr lang="en-GB" altLang="nl-BE" sz="2400">
                <a:latin typeface="Comic Sans MS" panose="030F0702030302020204" pitchFamily="66"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C5D5A18-A247-4511-A9EC-5FDC6E23470D}"/>
              </a:ext>
            </a:extLst>
          </p:cNvPr>
          <p:cNvSpPr>
            <a:spLocks noGrp="1" noChangeArrowheads="1"/>
          </p:cNvSpPr>
          <p:nvPr>
            <p:ph type="title"/>
          </p:nvPr>
        </p:nvSpPr>
        <p:spPr>
          <a:xfrm>
            <a:off x="250825" y="609600"/>
            <a:ext cx="8642350" cy="1143000"/>
          </a:xfrm>
        </p:spPr>
        <p:txBody>
          <a:bodyPr/>
          <a:lstStyle/>
          <a:p>
            <a:r>
              <a:rPr lang="en-GB" altLang="nl-BE" sz="3200">
                <a:latin typeface="Comic Sans MS" panose="030F0702030302020204" pitchFamily="66" charset="0"/>
              </a:rPr>
              <a:t>How do we find out which model is the best?</a:t>
            </a:r>
          </a:p>
        </p:txBody>
      </p:sp>
      <p:sp>
        <p:nvSpPr>
          <p:cNvPr id="6147" name="Rectangle 3">
            <a:extLst>
              <a:ext uri="{FF2B5EF4-FFF2-40B4-BE49-F238E27FC236}">
                <a16:creationId xmlns:a16="http://schemas.microsoft.com/office/drawing/2014/main" id="{1AD9DDDE-3BD4-45E7-AF6E-6E070EF80004}"/>
              </a:ext>
            </a:extLst>
          </p:cNvPr>
          <p:cNvSpPr>
            <a:spLocks noGrp="1" noChangeArrowheads="1"/>
          </p:cNvSpPr>
          <p:nvPr>
            <p:ph type="body" idx="1"/>
          </p:nvPr>
        </p:nvSpPr>
        <p:spPr>
          <a:xfrm>
            <a:off x="755650" y="1557338"/>
            <a:ext cx="7993063" cy="4629150"/>
          </a:xfrm>
        </p:spPr>
        <p:txBody>
          <a:bodyPr/>
          <a:lstStyle/>
          <a:p>
            <a:pPr marL="0" indent="0">
              <a:buFontTx/>
              <a:buNone/>
            </a:pPr>
            <a:r>
              <a:rPr lang="en-GB" altLang="nl-BE" sz="2400" dirty="0">
                <a:latin typeface="Comic Sans MS" panose="030F0702030302020204" pitchFamily="66" charset="0"/>
              </a:rPr>
              <a:t>Many different strategies:</a:t>
            </a:r>
          </a:p>
          <a:p>
            <a:pPr lvl="1"/>
            <a:r>
              <a:rPr lang="en-GB" altLang="nl-BE" sz="2000" dirty="0">
                <a:latin typeface="Comic Sans MS" panose="030F0702030302020204" pitchFamily="66" charset="0"/>
              </a:rPr>
              <a:t>Classical model selection</a:t>
            </a:r>
          </a:p>
          <a:p>
            <a:pPr lvl="2"/>
            <a:r>
              <a:rPr lang="en-GB" altLang="nl-BE" sz="1600" dirty="0">
                <a:latin typeface="Comic Sans MS" panose="030F0702030302020204" pitchFamily="66" charset="0"/>
              </a:rPr>
              <a:t>Using statistical tests to find the most parsimonious model</a:t>
            </a:r>
          </a:p>
          <a:p>
            <a:pPr lvl="2"/>
            <a:r>
              <a:rPr lang="en-GB" altLang="nl-BE" sz="1600" dirty="0">
                <a:latin typeface="Comic Sans MS" panose="030F0702030302020204" pitchFamily="66" charset="0"/>
              </a:rPr>
              <a:t>Common across many research disciplines</a:t>
            </a:r>
          </a:p>
          <a:p>
            <a:pPr lvl="1"/>
            <a:r>
              <a:rPr lang="en-GB" altLang="nl-BE" sz="2000" dirty="0">
                <a:latin typeface="Comic Sans MS" panose="030F0702030302020204" pitchFamily="66" charset="0"/>
              </a:rPr>
              <a:t>Change-in-estimate model selection</a:t>
            </a:r>
          </a:p>
          <a:p>
            <a:pPr lvl="2"/>
            <a:r>
              <a:rPr lang="en-GB" altLang="nl-BE" sz="1600" dirty="0">
                <a:latin typeface="Comic Sans MS" panose="030F0702030302020204" pitchFamily="66" charset="0"/>
              </a:rPr>
              <a:t>Looking at the association between  a specific factor and the outcome to find the most parsimonious model</a:t>
            </a:r>
          </a:p>
          <a:p>
            <a:pPr lvl="2"/>
            <a:r>
              <a:rPr lang="en-GB" altLang="nl-BE" sz="1600" dirty="0">
                <a:latin typeface="Comic Sans MS" panose="030F0702030302020204" pitchFamily="66" charset="0"/>
              </a:rPr>
              <a:t>Common in epidemiology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788F07-08A7-4635-B607-3643DECE6F6E}"/>
              </a:ext>
            </a:extLst>
          </p:cNvPr>
          <p:cNvSpPr>
            <a:spLocks noGrp="1" noChangeArrowheads="1"/>
          </p:cNvSpPr>
          <p:nvPr>
            <p:ph type="title"/>
          </p:nvPr>
        </p:nvSpPr>
        <p:spPr>
          <a:xfrm>
            <a:off x="250825" y="609600"/>
            <a:ext cx="8642350" cy="1143000"/>
          </a:xfrm>
        </p:spPr>
        <p:txBody>
          <a:bodyPr/>
          <a:lstStyle/>
          <a:p>
            <a:r>
              <a:rPr lang="en-GB" altLang="nl-BE" sz="3200" dirty="0">
                <a:latin typeface="Comic Sans MS" panose="030F0702030302020204" pitchFamily="66" charset="0"/>
              </a:rPr>
              <a:t>Classical model selection</a:t>
            </a:r>
          </a:p>
        </p:txBody>
      </p:sp>
      <p:sp>
        <p:nvSpPr>
          <p:cNvPr id="7171" name="Rectangle 3">
            <a:extLst>
              <a:ext uri="{FF2B5EF4-FFF2-40B4-BE49-F238E27FC236}">
                <a16:creationId xmlns:a16="http://schemas.microsoft.com/office/drawing/2014/main" id="{B59B6FCF-152C-4CA4-9A7A-22F7CC82F619}"/>
              </a:ext>
            </a:extLst>
          </p:cNvPr>
          <p:cNvSpPr>
            <a:spLocks noGrp="1" noChangeArrowheads="1"/>
          </p:cNvSpPr>
          <p:nvPr>
            <p:ph type="body" idx="1"/>
          </p:nvPr>
        </p:nvSpPr>
        <p:spPr>
          <a:xfrm>
            <a:off x="755650" y="1557338"/>
            <a:ext cx="7993063" cy="4629150"/>
          </a:xfrm>
        </p:spPr>
        <p:txBody>
          <a:bodyPr/>
          <a:lstStyle/>
          <a:p>
            <a:r>
              <a:rPr lang="en-GB" altLang="nl-BE" sz="2400" dirty="0">
                <a:latin typeface="Comic Sans MS" panose="030F0702030302020204" pitchFamily="66" charset="0"/>
              </a:rPr>
              <a:t>Explore each of the candidate independent variables in a series of simple linear regressions (bivariate analysis)</a:t>
            </a:r>
          </a:p>
          <a:p>
            <a:r>
              <a:rPr lang="en-GB" altLang="nl-BE" sz="2400" dirty="0">
                <a:latin typeface="Comic Sans MS" panose="030F0702030302020204" pitchFamily="66" charset="0"/>
              </a:rPr>
              <a:t>Note down the p-value of the F-tests</a:t>
            </a:r>
          </a:p>
          <a:p>
            <a:r>
              <a:rPr lang="en-GB" altLang="nl-BE" sz="2400" dirty="0">
                <a:latin typeface="Comic Sans MS" panose="030F0702030302020204" pitchFamily="66" charset="0"/>
              </a:rPr>
              <a:t>Construct a multiple linear regression model including all variables with a bivariate p-value &lt; 0.10 </a:t>
            </a:r>
          </a:p>
          <a:p>
            <a:r>
              <a:rPr lang="en-GB" altLang="nl-BE" sz="2400" dirty="0">
                <a:latin typeface="Comic Sans MS" panose="030F0702030302020204" pitchFamily="66" charset="0"/>
              </a:rPr>
              <a:t>Use F-test to compare models. Remove one at a time the variables whose p-value in the multivariate model is &gt; 0.05, starting from the one with the highest p-value.</a:t>
            </a:r>
          </a:p>
          <a:p>
            <a:r>
              <a:rPr lang="en-GB" altLang="nl-BE" sz="2400" dirty="0">
                <a:latin typeface="Comic Sans MS" panose="030F0702030302020204" pitchFamily="66" charset="0"/>
              </a:rPr>
              <a:t>The final model is the model containing all independent variables with a multivariate </a:t>
            </a:r>
            <a:br>
              <a:rPr lang="en-GB" altLang="nl-BE" sz="2400" dirty="0">
                <a:latin typeface="Comic Sans MS" panose="030F0702030302020204" pitchFamily="66" charset="0"/>
              </a:rPr>
            </a:br>
            <a:r>
              <a:rPr lang="en-GB" altLang="nl-BE" sz="2400" dirty="0">
                <a:latin typeface="Comic Sans MS" panose="030F0702030302020204" pitchFamily="66" charset="0"/>
              </a:rPr>
              <a:t>p-value &lt;0.05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6B5B2CF-314E-430A-840E-2790F4CF5D66}"/>
              </a:ext>
            </a:extLst>
          </p:cNvPr>
          <p:cNvSpPr>
            <a:spLocks noGrp="1"/>
          </p:cNvSpPr>
          <p:nvPr>
            <p:ph type="title"/>
          </p:nvPr>
        </p:nvSpPr>
        <p:spPr>
          <a:xfrm>
            <a:off x="323528" y="29320"/>
            <a:ext cx="8138864" cy="517603"/>
          </a:xfrm>
        </p:spPr>
        <p:txBody>
          <a:bodyPr/>
          <a:lstStyle/>
          <a:p>
            <a:r>
              <a:rPr lang="en-US" altLang="nl-BE" sz="2800" dirty="0"/>
              <a:t>Finding the best model to predict cholesterol levels</a:t>
            </a:r>
            <a:endParaRPr lang="fr-FR" altLang="nl-BE" sz="2800" dirty="0"/>
          </a:p>
        </p:txBody>
      </p:sp>
      <p:graphicFrame>
        <p:nvGraphicFramePr>
          <p:cNvPr id="4" name="Table 3">
            <a:extLst>
              <a:ext uri="{FF2B5EF4-FFF2-40B4-BE49-F238E27FC236}">
                <a16:creationId xmlns:a16="http://schemas.microsoft.com/office/drawing/2014/main" id="{6D210BDE-E31D-4B81-8FBD-6227BE388E92}"/>
              </a:ext>
            </a:extLst>
          </p:cNvPr>
          <p:cNvGraphicFramePr>
            <a:graphicFrameLocks noGrp="1"/>
          </p:cNvGraphicFramePr>
          <p:nvPr>
            <p:extLst>
              <p:ext uri="{D42A27DB-BD31-4B8C-83A1-F6EECF244321}">
                <p14:modId xmlns:p14="http://schemas.microsoft.com/office/powerpoint/2010/main" val="2930076487"/>
              </p:ext>
            </p:extLst>
          </p:nvPr>
        </p:nvGraphicFramePr>
        <p:xfrm>
          <a:off x="533400" y="350274"/>
          <a:ext cx="7010400" cy="6534927"/>
        </p:xfrm>
        <a:graphic>
          <a:graphicData uri="http://schemas.openxmlformats.org/drawingml/2006/table">
            <a:tbl>
              <a:tblPr/>
              <a:tblGrid>
                <a:gridCol w="1168400">
                  <a:extLst>
                    <a:ext uri="{9D8B030D-6E8A-4147-A177-3AD203B41FA5}">
                      <a16:colId xmlns:a16="http://schemas.microsoft.com/office/drawing/2014/main" val="748992080"/>
                    </a:ext>
                  </a:extLst>
                </a:gridCol>
                <a:gridCol w="1168400">
                  <a:extLst>
                    <a:ext uri="{9D8B030D-6E8A-4147-A177-3AD203B41FA5}">
                      <a16:colId xmlns:a16="http://schemas.microsoft.com/office/drawing/2014/main" val="795998204"/>
                    </a:ext>
                  </a:extLst>
                </a:gridCol>
                <a:gridCol w="1168400">
                  <a:extLst>
                    <a:ext uri="{9D8B030D-6E8A-4147-A177-3AD203B41FA5}">
                      <a16:colId xmlns:a16="http://schemas.microsoft.com/office/drawing/2014/main" val="3950123052"/>
                    </a:ext>
                  </a:extLst>
                </a:gridCol>
                <a:gridCol w="1168400">
                  <a:extLst>
                    <a:ext uri="{9D8B030D-6E8A-4147-A177-3AD203B41FA5}">
                      <a16:colId xmlns:a16="http://schemas.microsoft.com/office/drawing/2014/main" val="4288439447"/>
                    </a:ext>
                  </a:extLst>
                </a:gridCol>
                <a:gridCol w="1168400">
                  <a:extLst>
                    <a:ext uri="{9D8B030D-6E8A-4147-A177-3AD203B41FA5}">
                      <a16:colId xmlns:a16="http://schemas.microsoft.com/office/drawing/2014/main" val="2203373281"/>
                    </a:ext>
                  </a:extLst>
                </a:gridCol>
                <a:gridCol w="1168400">
                  <a:extLst>
                    <a:ext uri="{9D8B030D-6E8A-4147-A177-3AD203B41FA5}">
                      <a16:colId xmlns:a16="http://schemas.microsoft.com/office/drawing/2014/main" val="2315624429"/>
                    </a:ext>
                  </a:extLst>
                </a:gridCol>
              </a:tblGrid>
              <a:tr h="454143">
                <a:tc>
                  <a:txBody>
                    <a:bodyPr/>
                    <a:lstStyle/>
                    <a:p>
                      <a:pPr algn="ctr" fontAlgn="b"/>
                      <a:r>
                        <a:rPr lang="nl-BE" sz="1600" b="1" i="0" u="none" strike="noStrike" dirty="0" err="1">
                          <a:solidFill>
                            <a:srgbClr val="000000"/>
                          </a:solidFill>
                          <a:effectLst/>
                          <a:latin typeface="Calibri"/>
                        </a:rPr>
                        <a:t>age</a:t>
                      </a:r>
                      <a:endParaRPr lang="nl-BE" sz="1600" b="1" i="0" u="none" strike="noStrike" dirty="0">
                        <a:solidFill>
                          <a:srgbClr val="000000"/>
                        </a:solidFill>
                        <a:effectLst/>
                        <a:latin typeface="Calibri"/>
                      </a:endParaRP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cholesterol</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sex</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occupation</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bmi</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activity</a:t>
                      </a:r>
                    </a:p>
                  </a:txBody>
                  <a:tcPr marL="9525" marR="9525" marT="9526" marB="0" anchor="b">
                    <a:lnL>
                      <a:noFill/>
                    </a:lnL>
                    <a:lnR>
                      <a:noFill/>
                    </a:lnR>
                    <a:lnT>
                      <a:noFill/>
                    </a:lnT>
                    <a:lnB>
                      <a:noFill/>
                    </a:lnB>
                  </a:tcPr>
                </a:tc>
                <a:extLst>
                  <a:ext uri="{0D108BD9-81ED-4DB2-BD59-A6C34878D82A}">
                    <a16:rowId xmlns:a16="http://schemas.microsoft.com/office/drawing/2014/main" val="4151601763"/>
                  </a:ext>
                </a:extLst>
              </a:tr>
              <a:tr h="231902">
                <a:tc>
                  <a:txBody>
                    <a:bodyPr/>
                    <a:lstStyle/>
                    <a:p>
                      <a:pPr algn="ctr" fontAlgn="b"/>
                      <a:r>
                        <a:rPr lang="nl-BE" sz="1600" b="1" i="0" u="none" strike="noStrike" dirty="0">
                          <a:solidFill>
                            <a:srgbClr val="000000"/>
                          </a:solidFill>
                          <a:effectLst/>
                          <a:latin typeface="Calibri"/>
                        </a:rPr>
                        <a:t>20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16.7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2145583711"/>
                  </a:ext>
                </a:extLst>
              </a:tr>
              <a:tr h="231902">
                <a:tc>
                  <a:txBody>
                    <a:bodyPr/>
                    <a:lstStyle/>
                    <a:p>
                      <a:pPr algn="ctr" fontAlgn="b"/>
                      <a:r>
                        <a:rPr lang="nl-BE" sz="1600" b="1" i="0" u="none" strike="noStrike" dirty="0">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19.2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extLst>
                  <a:ext uri="{0D108BD9-81ED-4DB2-BD59-A6C34878D82A}">
                    <a16:rowId xmlns:a16="http://schemas.microsoft.com/office/drawing/2014/main" val="3738215327"/>
                  </a:ext>
                </a:extLst>
              </a:tr>
              <a:tr h="231902">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3377751659"/>
                  </a:ext>
                </a:extLst>
              </a:tr>
              <a:tr h="231902">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20.8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extLst>
                  <a:ext uri="{0D108BD9-81ED-4DB2-BD59-A6C34878D82A}">
                    <a16:rowId xmlns:a16="http://schemas.microsoft.com/office/drawing/2014/main" val="1226528791"/>
                  </a:ext>
                </a:extLst>
              </a:tr>
              <a:tr h="231902">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20.9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a:t>
                      </a:r>
                    </a:p>
                  </a:txBody>
                  <a:tcPr marL="9525" marR="9525" marT="9526" marB="0" anchor="b">
                    <a:lnL>
                      <a:noFill/>
                    </a:lnL>
                    <a:lnR>
                      <a:noFill/>
                    </a:lnR>
                    <a:lnT>
                      <a:noFill/>
                    </a:lnT>
                    <a:lnB>
                      <a:noFill/>
                    </a:lnB>
                  </a:tcPr>
                </a:tc>
                <a:extLst>
                  <a:ext uri="{0D108BD9-81ED-4DB2-BD59-A6C34878D82A}">
                    <a16:rowId xmlns:a16="http://schemas.microsoft.com/office/drawing/2014/main" val="4073461877"/>
                  </a:ext>
                </a:extLst>
              </a:tr>
              <a:tr h="231902">
                <a:tc>
                  <a:txBody>
                    <a:bodyPr/>
                    <a:lstStyle/>
                    <a:p>
                      <a:pPr algn="ctr" fontAlgn="b"/>
                      <a:r>
                        <a:rPr lang="nl-BE" sz="1600" b="1" i="0" u="none" strike="noStrike">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28975362"/>
                  </a:ext>
                </a:extLst>
              </a:tr>
              <a:tr h="231902">
                <a:tc>
                  <a:txBody>
                    <a:bodyPr/>
                    <a:lstStyle/>
                    <a:p>
                      <a:pPr algn="ctr" fontAlgn="b"/>
                      <a:r>
                        <a:rPr lang="nl-BE" sz="1600" b="1" i="0" u="none" strike="noStrike">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1778455735"/>
                  </a:ext>
                </a:extLst>
              </a:tr>
              <a:tr h="231902">
                <a:tc>
                  <a:txBody>
                    <a:bodyPr/>
                    <a:lstStyle/>
                    <a:p>
                      <a:pPr algn="ctr" fontAlgn="b"/>
                      <a:r>
                        <a:rPr lang="nl-BE" sz="1600" b="1" i="0" u="none" strike="noStrike">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3924536913"/>
                  </a:ext>
                </a:extLst>
              </a:tr>
              <a:tr h="231902">
                <a:tc>
                  <a:txBody>
                    <a:bodyPr/>
                    <a:lstStyle/>
                    <a:p>
                      <a:pPr algn="ctr" fontAlgn="b"/>
                      <a:r>
                        <a:rPr lang="nl-BE" sz="1600" b="1" i="0" u="none" strike="noStrike">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9</a:t>
                      </a:r>
                    </a:p>
                  </a:txBody>
                  <a:tcPr marL="9525" marR="9525" marT="9526" marB="0" anchor="b">
                    <a:lnL>
                      <a:noFill/>
                    </a:lnL>
                    <a:lnR>
                      <a:noFill/>
                    </a:lnR>
                    <a:lnT>
                      <a:noFill/>
                    </a:lnT>
                    <a:lnB>
                      <a:noFill/>
                    </a:lnB>
                  </a:tcPr>
                </a:tc>
                <a:extLst>
                  <a:ext uri="{0D108BD9-81ED-4DB2-BD59-A6C34878D82A}">
                    <a16:rowId xmlns:a16="http://schemas.microsoft.com/office/drawing/2014/main" val="222532781"/>
                  </a:ext>
                </a:extLst>
              </a:tr>
              <a:tr h="231902">
                <a:tc>
                  <a:txBody>
                    <a:bodyPr/>
                    <a:lstStyle/>
                    <a:p>
                      <a:pPr algn="ctr" fontAlgn="b"/>
                      <a:r>
                        <a:rPr lang="nl-BE" sz="1600" b="1" i="0" u="none" strike="noStrike">
                          <a:solidFill>
                            <a:srgbClr val="000000"/>
                          </a:solidFill>
                          <a:effectLst/>
                          <a:latin typeface="Calibri"/>
                        </a:rPr>
                        <a:t>34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0</a:t>
                      </a:r>
                    </a:p>
                  </a:txBody>
                  <a:tcPr marL="9525" marR="9525" marT="9526" marB="0" anchor="b">
                    <a:lnL>
                      <a:noFill/>
                    </a:lnL>
                    <a:lnR>
                      <a:noFill/>
                    </a:lnR>
                    <a:lnT>
                      <a:noFill/>
                    </a:lnT>
                    <a:lnB>
                      <a:noFill/>
                    </a:lnB>
                  </a:tcPr>
                </a:tc>
                <a:extLst>
                  <a:ext uri="{0D108BD9-81ED-4DB2-BD59-A6C34878D82A}">
                    <a16:rowId xmlns:a16="http://schemas.microsoft.com/office/drawing/2014/main" val="2416140865"/>
                  </a:ext>
                </a:extLst>
              </a:tr>
              <a:tr h="231902">
                <a:tc>
                  <a:txBody>
                    <a:bodyPr/>
                    <a:lstStyle/>
                    <a:p>
                      <a:pPr algn="ctr" fontAlgn="b"/>
                      <a:r>
                        <a:rPr lang="nl-BE" sz="1600" b="1" i="0" u="none" strike="noStrike">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2757103518"/>
                  </a:ext>
                </a:extLst>
              </a:tr>
              <a:tr h="231902">
                <a:tc>
                  <a:txBody>
                    <a:bodyPr/>
                    <a:lstStyle/>
                    <a:p>
                      <a:pPr algn="ctr" fontAlgn="b"/>
                      <a:r>
                        <a:rPr lang="nl-BE" sz="1600" b="1" i="0" u="none" strike="noStrike">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17</a:t>
                      </a:r>
                    </a:p>
                  </a:txBody>
                  <a:tcPr marL="9525" marR="9525" marT="9526" marB="0" anchor="b">
                    <a:lnL>
                      <a:noFill/>
                    </a:lnL>
                    <a:lnR>
                      <a:noFill/>
                    </a:lnR>
                    <a:lnT>
                      <a:noFill/>
                    </a:lnT>
                    <a:lnB>
                      <a:noFill/>
                    </a:lnB>
                  </a:tcPr>
                </a:tc>
                <a:extLst>
                  <a:ext uri="{0D108BD9-81ED-4DB2-BD59-A6C34878D82A}">
                    <a16:rowId xmlns:a16="http://schemas.microsoft.com/office/drawing/2014/main" val="954255936"/>
                  </a:ext>
                </a:extLst>
              </a:tr>
              <a:tr h="231902">
                <a:tc>
                  <a:txBody>
                    <a:bodyPr/>
                    <a:lstStyle/>
                    <a:p>
                      <a:pPr algn="ctr" fontAlgn="b"/>
                      <a:r>
                        <a:rPr lang="nl-BE" sz="1600" b="1" i="0" u="none" strike="noStrike">
                          <a:solidFill>
                            <a:srgbClr val="000000"/>
                          </a:solidFill>
                          <a:effectLst/>
                          <a:latin typeface="Calibri"/>
                        </a:rPr>
                        <a:t>50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703593266"/>
                  </a:ext>
                </a:extLst>
              </a:tr>
              <a:tr h="231902">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22.7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12</a:t>
                      </a:r>
                    </a:p>
                  </a:txBody>
                  <a:tcPr marL="9525" marR="9525" marT="9526" marB="0" anchor="b">
                    <a:lnL>
                      <a:noFill/>
                    </a:lnL>
                    <a:lnR>
                      <a:noFill/>
                    </a:lnR>
                    <a:lnT>
                      <a:noFill/>
                    </a:lnT>
                    <a:lnB>
                      <a:noFill/>
                    </a:lnB>
                  </a:tcPr>
                </a:tc>
                <a:extLst>
                  <a:ext uri="{0D108BD9-81ED-4DB2-BD59-A6C34878D82A}">
                    <a16:rowId xmlns:a16="http://schemas.microsoft.com/office/drawing/2014/main" val="2656245173"/>
                  </a:ext>
                </a:extLst>
              </a:tr>
              <a:tr h="231902">
                <a:tc>
                  <a:txBody>
                    <a:bodyPr/>
                    <a:lstStyle/>
                    <a:p>
                      <a:pPr algn="ctr" fontAlgn="b"/>
                      <a:r>
                        <a:rPr lang="nl-BE" sz="1600" b="1" i="0" u="none" strike="noStrike">
                          <a:solidFill>
                            <a:srgbClr val="000000"/>
                          </a:solidFill>
                          <a:effectLst/>
                          <a:latin typeface="Calibri"/>
                        </a:rPr>
                        <a:t>36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1239596428"/>
                  </a:ext>
                </a:extLst>
              </a:tr>
              <a:tr h="231902">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439420544"/>
                  </a:ext>
                </a:extLst>
              </a:tr>
              <a:tr h="231902">
                <a:tc>
                  <a:txBody>
                    <a:bodyPr/>
                    <a:lstStyle/>
                    <a:p>
                      <a:pPr algn="ctr" fontAlgn="b"/>
                      <a:r>
                        <a:rPr lang="nl-BE" sz="1600" b="1" i="0" u="none" strike="noStrike">
                          <a:solidFill>
                            <a:srgbClr val="000000"/>
                          </a:solidFill>
                          <a:effectLst/>
                          <a:latin typeface="Calibri"/>
                        </a:rPr>
                        <a:t>58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2550319230"/>
                  </a:ext>
                </a:extLst>
              </a:tr>
              <a:tr h="231902">
                <a:tc>
                  <a:txBody>
                    <a:bodyPr/>
                    <a:lstStyle/>
                    <a:p>
                      <a:pPr algn="ctr" fontAlgn="b"/>
                      <a:r>
                        <a:rPr lang="nl-BE" sz="1600" b="1" i="0" u="none" strike="noStrike">
                          <a:solidFill>
                            <a:srgbClr val="000000"/>
                          </a:solidFill>
                          <a:effectLst/>
                          <a:latin typeface="Calibri"/>
                        </a:rPr>
                        <a:t>49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4169997048"/>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extLst>
                  <a:ext uri="{0D108BD9-81ED-4DB2-BD59-A6C34878D82A}">
                    <a16:rowId xmlns:a16="http://schemas.microsoft.com/office/drawing/2014/main" val="431689879"/>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1340027435"/>
                  </a:ext>
                </a:extLst>
              </a:tr>
              <a:tr h="231902">
                <a:tc>
                  <a:txBody>
                    <a:bodyPr/>
                    <a:lstStyle/>
                    <a:p>
                      <a:pPr algn="ctr" fontAlgn="b"/>
                      <a:r>
                        <a:rPr lang="nl-BE" sz="1600" b="1" i="0" u="none" strike="noStrike">
                          <a:solidFill>
                            <a:srgbClr val="000000"/>
                          </a:solidFill>
                          <a:effectLst/>
                          <a:latin typeface="Calibri"/>
                        </a:rPr>
                        <a:t>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27.1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33360344"/>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15</a:t>
                      </a:r>
                    </a:p>
                  </a:txBody>
                  <a:tcPr marL="9525" marR="9525" marT="9526" marB="0" anchor="b">
                    <a:lnL>
                      <a:noFill/>
                    </a:lnL>
                    <a:lnR>
                      <a:noFill/>
                    </a:lnR>
                    <a:lnT>
                      <a:noFill/>
                    </a:lnT>
                    <a:lnB>
                      <a:noFill/>
                    </a:lnB>
                  </a:tcPr>
                </a:tc>
                <a:extLst>
                  <a:ext uri="{0D108BD9-81ED-4DB2-BD59-A6C34878D82A}">
                    <a16:rowId xmlns:a16="http://schemas.microsoft.com/office/drawing/2014/main" val="349535643"/>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27.9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extLst>
                  <a:ext uri="{0D108BD9-81ED-4DB2-BD59-A6C34878D82A}">
                    <a16:rowId xmlns:a16="http://schemas.microsoft.com/office/drawing/2014/main" val="1543122806"/>
                  </a:ext>
                </a:extLst>
              </a:tr>
              <a:tr h="231902">
                <a:tc>
                  <a:txBody>
                    <a:bodyPr/>
                    <a:lstStyle/>
                    <a:p>
                      <a:pPr algn="ctr" fontAlgn="b"/>
                      <a:r>
                        <a:rPr lang="nl-BE" sz="1600" b="1" i="0" u="none" strike="noStrike">
                          <a:solidFill>
                            <a:srgbClr val="000000"/>
                          </a:solidFill>
                          <a:effectLst/>
                          <a:latin typeface="Calibri"/>
                        </a:rPr>
                        <a:t>63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31.7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11</a:t>
                      </a:r>
                    </a:p>
                  </a:txBody>
                  <a:tcPr marL="9525" marR="9525" marT="9526" marB="0" anchor="b">
                    <a:lnL>
                      <a:noFill/>
                    </a:lnL>
                    <a:lnR>
                      <a:noFill/>
                    </a:lnR>
                    <a:lnT>
                      <a:noFill/>
                    </a:lnT>
                    <a:lnB>
                      <a:noFill/>
                    </a:lnB>
                  </a:tcPr>
                </a:tc>
                <a:extLst>
                  <a:ext uri="{0D108BD9-81ED-4DB2-BD59-A6C34878D82A}">
                    <a16:rowId xmlns:a16="http://schemas.microsoft.com/office/drawing/2014/main" val="43942153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C86F01-E8F1-4420-813A-57E8B75B571F}"/>
              </a:ext>
            </a:extLst>
          </p:cNvPr>
          <p:cNvSpPr>
            <a:spLocks noGrp="1"/>
          </p:cNvSpPr>
          <p:nvPr>
            <p:ph type="title"/>
          </p:nvPr>
        </p:nvSpPr>
        <p:spPr/>
        <p:txBody>
          <a:bodyPr/>
          <a:lstStyle/>
          <a:p>
            <a:r>
              <a:rPr lang="en-US" altLang="nl-BE"/>
              <a:t>Finding the best model to predict cholesterol levels</a:t>
            </a:r>
            <a:endParaRPr lang="fr-FR" altLang="nl-BE"/>
          </a:p>
        </p:txBody>
      </p:sp>
      <p:sp>
        <p:nvSpPr>
          <p:cNvPr id="9219" name="Content Placeholder 2">
            <a:extLst>
              <a:ext uri="{FF2B5EF4-FFF2-40B4-BE49-F238E27FC236}">
                <a16:creationId xmlns:a16="http://schemas.microsoft.com/office/drawing/2014/main" id="{900D7387-F3E1-4CF9-9A41-609E665BD9FF}"/>
              </a:ext>
            </a:extLst>
          </p:cNvPr>
          <p:cNvSpPr>
            <a:spLocks noGrp="1"/>
          </p:cNvSpPr>
          <p:nvPr>
            <p:ph idx="1"/>
          </p:nvPr>
        </p:nvSpPr>
        <p:spPr/>
        <p:txBody>
          <a:bodyPr/>
          <a:lstStyle/>
          <a:p>
            <a:r>
              <a:rPr lang="en-US" altLang="nl-BE" sz="2400"/>
              <a:t>Cholesterol		numerical (mmol/l)</a:t>
            </a:r>
          </a:p>
          <a:p>
            <a:r>
              <a:rPr lang="en-US" altLang="nl-BE" sz="2400"/>
              <a:t>Age			numerical (years)</a:t>
            </a:r>
          </a:p>
          <a:p>
            <a:r>
              <a:rPr lang="en-US" altLang="nl-BE" sz="2400"/>
              <a:t>Sex			categorical (male/female)</a:t>
            </a:r>
          </a:p>
          <a:p>
            <a:r>
              <a:rPr lang="en-US" altLang="nl-BE" sz="2400"/>
              <a:t>Occupation		categorical</a:t>
            </a:r>
            <a:br>
              <a:rPr lang="en-US" altLang="nl-BE" sz="2400"/>
            </a:br>
            <a:r>
              <a:rPr lang="en-US" altLang="nl-BE" sz="2400"/>
              <a:t>      </a:t>
            </a:r>
            <a:r>
              <a:rPr lang="en-US" altLang="nl-BE" sz="2000"/>
              <a:t>                                   1= unskilled manual laborer</a:t>
            </a:r>
            <a:br>
              <a:rPr lang="en-US" altLang="nl-BE" sz="2000"/>
            </a:br>
            <a:r>
              <a:rPr lang="en-US" altLang="nl-BE" sz="2000"/>
              <a:t>                                          2= skilled manual laborer</a:t>
            </a:r>
            <a:br>
              <a:rPr lang="en-US" altLang="nl-BE" sz="2000"/>
            </a:br>
            <a:r>
              <a:rPr lang="en-US" altLang="nl-BE" sz="2000"/>
              <a:t>                                          3= office worker</a:t>
            </a:r>
            <a:br>
              <a:rPr lang="en-US" altLang="nl-BE" sz="2000"/>
            </a:br>
            <a:r>
              <a:rPr lang="en-US" altLang="nl-BE" sz="2000"/>
              <a:t>                                          4= unemployed</a:t>
            </a:r>
            <a:endParaRPr lang="fr-FR" altLang="nl-BE" sz="2000"/>
          </a:p>
          <a:p>
            <a:r>
              <a:rPr lang="en-US" altLang="nl-BE" sz="2400"/>
              <a:t>BMI		numerical</a:t>
            </a:r>
          </a:p>
          <a:p>
            <a:r>
              <a:rPr lang="en-US" altLang="nl-BE" sz="2400"/>
              <a:t>Activity level	numerical</a:t>
            </a:r>
          </a:p>
          <a:p>
            <a:endParaRPr lang="en-US" altLang="nl-BE"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7280C7E-410D-4977-B056-544E2E222598}"/>
              </a:ext>
            </a:extLst>
          </p:cNvPr>
          <p:cNvSpPr>
            <a:spLocks noGrp="1" noChangeArrowheads="1"/>
          </p:cNvSpPr>
          <p:nvPr>
            <p:ph type="title"/>
          </p:nvPr>
        </p:nvSpPr>
        <p:spPr>
          <a:xfrm>
            <a:off x="685800" y="0"/>
            <a:ext cx="7772400" cy="1143000"/>
          </a:xfrm>
        </p:spPr>
        <p:txBody>
          <a:bodyPr/>
          <a:lstStyle/>
          <a:p>
            <a:r>
              <a:rPr lang="en-US" altLang="nl-BE" sz="3200" dirty="0"/>
              <a:t>Recoding BMI to a categorical value</a:t>
            </a:r>
            <a:endParaRPr lang="fr-FR" altLang="nl-BE" sz="3200" dirty="0"/>
          </a:p>
        </p:txBody>
      </p:sp>
      <p:sp>
        <p:nvSpPr>
          <p:cNvPr id="3" name="Content Placeholder 2">
            <a:extLst>
              <a:ext uri="{FF2B5EF4-FFF2-40B4-BE49-F238E27FC236}">
                <a16:creationId xmlns:a16="http://schemas.microsoft.com/office/drawing/2014/main" id="{76AB73C1-EED0-B51D-2681-9716A4BC471E}"/>
              </a:ext>
            </a:extLst>
          </p:cNvPr>
          <p:cNvSpPr>
            <a:spLocks noGrp="1"/>
          </p:cNvSpPr>
          <p:nvPr>
            <p:ph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&gt;= 15 &amp; </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&lt; 20] &lt;- 1</a:t>
            </a:r>
            <a:br>
              <a:rPr lang="nl-BE" sz="1400" dirty="0">
                <a:latin typeface="Courier New" panose="02070309020205020404" pitchFamily="49" charset="0"/>
                <a:cs typeface="Courier New" panose="02070309020205020404" pitchFamily="49" charset="0"/>
              </a:rPr>
            </a:b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&gt;= 20 &amp; </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&lt;= 25] &lt;- 2</a:t>
            </a:r>
            <a:br>
              <a:rPr lang="nl-BE" sz="1400" dirty="0">
                <a:latin typeface="Courier New" panose="02070309020205020404" pitchFamily="49" charset="0"/>
                <a:cs typeface="Courier New" panose="02070309020205020404" pitchFamily="49" charset="0"/>
              </a:rPr>
            </a:b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&gt; 25 &amp; </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&lt;= 35] &lt;- 3</a:t>
            </a:r>
          </a:p>
          <a:p>
            <a:endParaRPr lang="nl-BE" sz="1400" dirty="0">
              <a:latin typeface="Courier New" panose="02070309020205020404" pitchFamily="49" charset="0"/>
              <a:cs typeface="Courier New" panose="02070309020205020404" pitchFamily="49" charset="0"/>
            </a:endParaRPr>
          </a:p>
          <a:p>
            <a:pPr marL="0" indent="0">
              <a:buNone/>
            </a:pP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 &lt;- factor(</a:t>
            </a: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p>
          <a:p>
            <a:endParaRPr lang="nl-BE" sz="14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23694</TotalTime>
  <Words>2244</Words>
  <Application>Microsoft Office PowerPoint</Application>
  <PresentationFormat>On-screen Show (4:3)</PresentationFormat>
  <Paragraphs>345</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Comic Sans MS</vt:lpstr>
      <vt:lpstr>Courier New</vt:lpstr>
      <vt:lpstr>Times New Roman</vt:lpstr>
      <vt:lpstr>Wingdings</vt:lpstr>
      <vt:lpstr>Default Design</vt:lpstr>
      <vt:lpstr>Linear regression</vt:lpstr>
      <vt:lpstr>Session 5: Modeling strategies </vt:lpstr>
      <vt:lpstr>Multiple regression</vt:lpstr>
      <vt:lpstr>Principle of parsimony</vt:lpstr>
      <vt:lpstr>How do we find out which model is the best?</vt:lpstr>
      <vt:lpstr>Classical model selection</vt:lpstr>
      <vt:lpstr>Finding the best model to predict cholesterol levels</vt:lpstr>
      <vt:lpstr>Finding the best model to predict cholesterol levels</vt:lpstr>
      <vt:lpstr>Recoding BMI to a categorical value</vt:lpstr>
      <vt:lpstr>Step 1: Bivariate linear regressions Dependent variable: Cholesterol</vt:lpstr>
      <vt:lpstr>Step 1: Bivariate linear regressions Dependent variable: Cholesterol</vt:lpstr>
      <vt:lpstr>Step 2: Multiple linear regression Dependent variable: Cholesterol</vt:lpstr>
      <vt:lpstr>Step 2: Multiple linear regression Dependent variable: Cholesterol</vt:lpstr>
      <vt:lpstr>Comparing models in R</vt:lpstr>
      <vt:lpstr>Step 3: Drop weakest exposure and compare Dependent variable: Cholesterol</vt:lpstr>
      <vt:lpstr>Step 4: Identify weakest exposure Dependent variable: Cholesterol</vt:lpstr>
      <vt:lpstr>Step 5: Drop weakest exposure and compare Dependent variable: Cholesterol</vt:lpstr>
      <vt:lpstr>Step 6: Check for interaction Dependent variable: Cholesterol</vt:lpstr>
      <vt:lpstr>Step 6: Check for interaction Dependent variable: Cholesterol</vt:lpstr>
      <vt:lpstr>Step 6: Check for interaction Dependent variable: Cholesterol</vt:lpstr>
      <vt:lpstr>Final model Dependent variable: Cholesterol</vt:lpstr>
      <vt:lpstr>Change-in-estimate model selection</vt:lpstr>
      <vt:lpstr>Step 1: Identifying confounders (bi variate) Dependent variable: Cholesterol, Primary exposure: Age</vt:lpstr>
      <vt:lpstr>Step 1: Identifying confounders (bi variate) Dependent variable: Cholesterol, Primary exposure: Age</vt:lpstr>
      <vt:lpstr>Step 2: Identifying confounders (multi variate) Dependent variable: Cholesterol, Primary exposure: Age</vt:lpstr>
      <vt:lpstr>Final model:  Dependent variable: Cholesterol, Primary exposure: Age</vt:lpstr>
      <vt:lpstr>PowerPoint Presentation</vt:lpstr>
      <vt:lpstr>…what have we learnt so far:</vt:lpstr>
    </vt:vector>
  </TitlesOfParts>
  <Company>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Régression linéaire</dc:title>
  <dc:creator>M. Borchert</dc:creator>
  <cp:lastModifiedBy>Javier Silva Valencia</cp:lastModifiedBy>
  <cp:revision>1275</cp:revision>
  <cp:lastPrinted>2004-01-21T14:42:37Z</cp:lastPrinted>
  <dcterms:created xsi:type="dcterms:W3CDTF">1999-01-29T16:48:20Z</dcterms:created>
  <dcterms:modified xsi:type="dcterms:W3CDTF">2023-02-17T00:58:00Z</dcterms:modified>
</cp:coreProperties>
</file>