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3" r:id="rId3"/>
    <p:sldId id="265" r:id="rId4"/>
    <p:sldId id="267" r:id="rId5"/>
    <p:sldId id="274" r:id="rId6"/>
    <p:sldId id="271" r:id="rId7"/>
    <p:sldId id="272" r:id="rId8"/>
    <p:sldId id="273" r:id="rId9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/>
    <p:restoredTop sz="87117" autoAdjust="0"/>
  </p:normalViewPr>
  <p:slideViewPr>
    <p:cSldViewPr>
      <p:cViewPr>
        <p:scale>
          <a:sx n="100" d="100"/>
          <a:sy n="100" d="100"/>
        </p:scale>
        <p:origin x="1152" y="-72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F0F97-4BCE-4E22-98D8-1CDE1F1A7A60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F312-8628-4C44-9968-58A837A2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18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882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472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8008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9019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6561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0468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981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0538" y="644525"/>
            <a:ext cx="3082925" cy="1736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3166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&lt;Paper Title&gt; - &lt;</a:t>
            </a:r>
            <a:r>
              <a:rPr lang="de-DE" sz="1000" b="0" i="0" kern="1200" spc="-15" dirty="0" err="1">
                <a:solidFill>
                  <a:srgbClr val="A7B6BF"/>
                </a:solidFill>
                <a:latin typeface="Arial"/>
                <a:ea typeface="+mn-ea"/>
                <a:cs typeface="Arial"/>
              </a:rPr>
              <a:t>Your</a:t>
            </a:r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 Name&gt;</a:t>
            </a: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dt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E0A3-2B00-4936-8659-0AF5A6ACBD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69925"/>
            <a:ext cx="9144000" cy="1752600"/>
          </a:xfrm>
        </p:spPr>
        <p:txBody>
          <a:bodyPr/>
          <a:lstStyle/>
          <a:p>
            <a:r>
              <a:rPr lang="en-US" dirty="0"/>
              <a:t>MRSP Project Group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C0AC0-B01F-4996-BD69-D3D148C465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4000" y="2346326"/>
            <a:ext cx="3276600" cy="381000"/>
          </a:xfrm>
        </p:spPr>
        <p:txBody>
          <a:bodyPr/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Members:</a:t>
            </a:r>
            <a:endParaRPr lang="en-US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Farzeel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Aftab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Tatiana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Merkulova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Aftab Arshad</a:t>
            </a:r>
            <a:b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Muhammad Jawad Asghar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10088"/>
            <a:ext cx="487362" cy="4873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42">
        <p:fade/>
      </p:transition>
    </mc:Choice>
    <mc:Fallback xmlns="">
      <p:transition spd="med" advTm="41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Task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7265" y="6699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Audio Data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24-bit, 44100 kHz sound files 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ea typeface="Aptos" panose="020B00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Dataset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5 original audio files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15 derivative audio files across 3 acoustic environments: Opera Hall, Reverberation Hall, Small Office</a:t>
            </a:r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Used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800" kern="1200" spc="-5" dirty="0">
                <a:latin typeface="Arial"/>
                <a:cs typeface="Arial"/>
              </a:rPr>
              <a:t>Free Sound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800" kern="1200" spc="-5" dirty="0">
                <a:latin typeface="Arial"/>
                <a:cs typeface="Arial"/>
              </a:rPr>
              <a:t>Audacity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3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Task 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234" y="5937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Objective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Analyze and compare perceived quality of audio files after applying two compression methods: Uniform Quantization and AAC Encoding.</a:t>
            </a:r>
          </a:p>
          <a:p>
            <a:pPr marL="273050" lvl="2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Compression Methods: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Uniform Quantization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Divides continuous range of amplitudes into finite levels.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Reduces bit depth, leading to compression.</a:t>
            </a: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AAC Encoding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Advanced Audio Coding with better sound quality than MP3 at similar bit rates.</a:t>
            </a: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Utilizes perceptual noise shaping and predictive coding.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6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Perceived Quality Loss - Results Overview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0354" y="365125"/>
            <a:ext cx="8305401" cy="3352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Measured for both Quantization and AAC Encoding.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Content Placeholder 5" descr="A screenshot of a table&#10;&#10;Description automatically generated">
            <a:extLst>
              <a:ext uri="{FF2B5EF4-FFF2-40B4-BE49-F238E27FC236}">
                <a16:creationId xmlns:a16="http://schemas.microsoft.com/office/drawing/2014/main" id="{BA60FFB3-4846-3EA6-2AD1-3A0A68D8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7047"/>
            <a:ext cx="6477000" cy="34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1384995"/>
          </a:xfrm>
        </p:spPr>
        <p:txBody>
          <a:bodyPr/>
          <a:lstStyle/>
          <a:p>
            <a:r>
              <a:rPr lang="en-US" dirty="0"/>
              <a:t>MUSHRA: Subjective Measures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7265" y="669925"/>
            <a:ext cx="8305401" cy="3352800"/>
          </a:xfrm>
        </p:spPr>
        <p:txBody>
          <a:bodyPr/>
          <a:lstStyle/>
          <a:p>
            <a: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" name="Content Placeholder 11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C43526D-885D-6CD6-745C-79CF6FC29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4" y="1279687"/>
            <a:ext cx="3707934" cy="259047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3621C7F-63CF-D716-8D0C-CDB2B0310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43" y="855753"/>
            <a:ext cx="4374557" cy="201454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457FAC-ABB1-9C96-F286-FE1FF1BDA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0"/>
          <a:stretch/>
        </p:blipFill>
        <p:spPr>
          <a:xfrm>
            <a:off x="4185943" y="2803525"/>
            <a:ext cx="4384948" cy="1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2308324"/>
          </a:xfrm>
        </p:spPr>
        <p:txBody>
          <a:bodyPr/>
          <a:lstStyle/>
          <a:p>
            <a:r>
              <a:rPr lang="en-US" dirty="0"/>
              <a:t>Comparison Graphs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Picture 4" descr="A graph of green and orange bars&#10;&#10;Description automatically generated">
            <a:extLst>
              <a:ext uri="{FF2B5EF4-FFF2-40B4-BE49-F238E27FC236}">
                <a16:creationId xmlns:a16="http://schemas.microsoft.com/office/drawing/2014/main" id="{3148D006-5C94-E858-61A4-E984635CB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9" y="913528"/>
            <a:ext cx="4167647" cy="3109197"/>
          </a:xfrm>
          <a:prstGeom prst="rect">
            <a:avLst/>
          </a:prstGeom>
        </p:spPr>
      </p:pic>
      <p:pic>
        <p:nvPicPr>
          <p:cNvPr id="8" name="Picture 7" descr="A graph of traffic and reverb&#10;&#10;Description automatically generated">
            <a:extLst>
              <a:ext uri="{FF2B5EF4-FFF2-40B4-BE49-F238E27FC236}">
                <a16:creationId xmlns:a16="http://schemas.microsoft.com/office/drawing/2014/main" id="{8D5CB889-1671-54F3-5B7C-2E1EA2AB1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01" y="867865"/>
            <a:ext cx="4412472" cy="32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2308324"/>
          </a:xfrm>
        </p:spPr>
        <p:txBody>
          <a:bodyPr/>
          <a:lstStyle/>
          <a:p>
            <a:r>
              <a:rPr lang="en-US" dirty="0"/>
              <a:t>Comparison Graphs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Picture 3" descr="A chart with green and orange bars&#10;&#10;Description automatically generated">
            <a:extLst>
              <a:ext uri="{FF2B5EF4-FFF2-40B4-BE49-F238E27FC236}">
                <a16:creationId xmlns:a16="http://schemas.microsoft.com/office/drawing/2014/main" id="{70731AD7-1560-46A2-A0FE-2D4B98F8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" y="867865"/>
            <a:ext cx="4442799" cy="3314470"/>
          </a:xfrm>
          <a:prstGeom prst="rect">
            <a:avLst/>
          </a:prstGeom>
        </p:spPr>
      </p:pic>
      <p:pic>
        <p:nvPicPr>
          <p:cNvPr id="9" name="Picture 8" descr="A chart of a drum kit&#10;&#10;Description automatically generated">
            <a:extLst>
              <a:ext uri="{FF2B5EF4-FFF2-40B4-BE49-F238E27FC236}">
                <a16:creationId xmlns:a16="http://schemas.microsoft.com/office/drawing/2014/main" id="{63CE04DE-D340-4EFC-4D4B-57DDA5021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3" y="867865"/>
            <a:ext cx="4442800" cy="33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02" y="243976"/>
            <a:ext cx="8305401" cy="2308324"/>
          </a:xfrm>
        </p:spPr>
        <p:txBody>
          <a:bodyPr/>
          <a:lstStyle/>
          <a:p>
            <a:r>
              <a:rPr lang="en-US" dirty="0"/>
              <a:t>Comparison Graphs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Picture 3" descr="A graph of green and orange bars&#10;&#10;Description automatically generated">
            <a:extLst>
              <a:ext uri="{FF2B5EF4-FFF2-40B4-BE49-F238E27FC236}">
                <a16:creationId xmlns:a16="http://schemas.microsoft.com/office/drawing/2014/main" id="{34063DB4-A39C-5BD7-E70B-9006EE48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22107"/>
            <a:ext cx="4906473" cy="36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191</Words>
  <Application>Microsoft Office PowerPoint</Application>
  <PresentationFormat>Custom</PresentationFormat>
  <Paragraphs>60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Task 1  </vt:lpstr>
      <vt:lpstr>Task 2  </vt:lpstr>
      <vt:lpstr>Perceived Quality Loss - Results Overview  </vt:lpstr>
      <vt:lpstr>MUSHRA: Subjective Measures  </vt:lpstr>
      <vt:lpstr>Comparison Graphs    </vt:lpstr>
      <vt:lpstr>Comparison Graphs    </vt:lpstr>
      <vt:lpstr>Comparison Graphs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matthias.hirth@tu-ilmenau.de;muhammad-jawad.asghar@tu-ilmenau.de</dc:creator>
  <cp:lastModifiedBy>muhammad-jawad.asghar</cp:lastModifiedBy>
  <cp:revision>393</cp:revision>
  <dcterms:created xsi:type="dcterms:W3CDTF">2019-03-07T11:58:08Z</dcterms:created>
  <dcterms:modified xsi:type="dcterms:W3CDTF">2024-08-15T20:21:08Z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