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56" r:id="rId2"/>
    <p:sldId id="257" r:id="rId3"/>
    <p:sldId id="267" r:id="rId4"/>
    <p:sldId id="258" r:id="rId5"/>
    <p:sldId id="259" r:id="rId6"/>
    <p:sldId id="268" r:id="rId7"/>
    <p:sldId id="260" r:id="rId8"/>
    <p:sldId id="261" r:id="rId9"/>
    <p:sldId id="262" r:id="rId10"/>
    <p:sldId id="263" r:id="rId11"/>
    <p:sldId id="264" r:id="rId12"/>
    <p:sldId id="269" r:id="rId13"/>
    <p:sldId id="270" r:id="rId14"/>
    <p:sldId id="265" r:id="rId15"/>
    <p:sldId id="271" r:id="rId16"/>
    <p:sldId id="272" r:id="rId17"/>
    <p:sldId id="273" r:id="rId18"/>
    <p:sldId id="274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24994-4F97-A48D-AA15-45FC7A719144}" v="71" dt="2020-09-21T09:03:30.211"/>
    <p1510:client id="{50171A70-3862-D1B2-4CDF-DF8ABF83DA25}" v="36" dt="2020-09-11T07:22:35.164"/>
    <p1510:client id="{FC470C26-97ED-447B-D57A-A4D12100C1F6}" v="713" dt="2020-09-11T06:59:52.2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F85BCF-B580-4C5D-8ACC-35DC2C3703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911451A-5D0D-4776-AD65-EC97EAFC1670}">
      <dgm:prSet/>
      <dgm:spPr/>
      <dgm:t>
        <a:bodyPr/>
        <a:lstStyle/>
        <a:p>
          <a:r>
            <a:rPr lang="en-US" b="1" dirty="0"/>
            <a:t>Regression analysis is a statistical method to model the relationship between various quantities. </a:t>
          </a:r>
          <a:endParaRPr lang="en-US" dirty="0"/>
        </a:p>
      </dgm:t>
    </dgm:pt>
    <dgm:pt modelId="{EF77F417-D071-4F8D-A606-9EC1D3B4B3E8}" type="parTrans" cxnId="{AC302211-2FF8-42F8-840F-DFCF59F458C1}">
      <dgm:prSet/>
      <dgm:spPr/>
      <dgm:t>
        <a:bodyPr/>
        <a:lstStyle/>
        <a:p>
          <a:endParaRPr lang="en-US"/>
        </a:p>
      </dgm:t>
    </dgm:pt>
    <dgm:pt modelId="{D9D796A3-0A26-4045-938F-81944FA5455F}" type="sibTrans" cxnId="{AC302211-2FF8-42F8-840F-DFCF59F458C1}">
      <dgm:prSet/>
      <dgm:spPr/>
      <dgm:t>
        <a:bodyPr/>
        <a:lstStyle/>
        <a:p>
          <a:endParaRPr lang="en-US"/>
        </a:p>
      </dgm:t>
    </dgm:pt>
    <dgm:pt modelId="{EED01520-5703-4E64-BACD-BF86A603722C}">
      <dgm:prSet/>
      <dgm:spPr/>
      <dgm:t>
        <a:bodyPr/>
        <a:lstStyle/>
        <a:p>
          <a:r>
            <a:rPr lang="en-US" b="1"/>
            <a:t>It usually involves two quantities, a dependable variable and one (or more) explanatory response.</a:t>
          </a:r>
          <a:endParaRPr lang="en-US"/>
        </a:p>
      </dgm:t>
    </dgm:pt>
    <dgm:pt modelId="{5BBA38BC-C1BF-4D20-BDF2-994B7DC55232}" type="parTrans" cxnId="{1BFA99A6-1406-44DB-84C3-227BC27220EE}">
      <dgm:prSet/>
      <dgm:spPr/>
      <dgm:t>
        <a:bodyPr/>
        <a:lstStyle/>
        <a:p>
          <a:endParaRPr lang="en-US"/>
        </a:p>
      </dgm:t>
    </dgm:pt>
    <dgm:pt modelId="{0D7863BA-D2B0-4B3B-8B09-99789526156E}" type="sibTrans" cxnId="{1BFA99A6-1406-44DB-84C3-227BC27220EE}">
      <dgm:prSet/>
      <dgm:spPr/>
      <dgm:t>
        <a:bodyPr/>
        <a:lstStyle/>
        <a:p>
          <a:endParaRPr lang="en-US"/>
        </a:p>
      </dgm:t>
    </dgm:pt>
    <dgm:pt modelId="{57167772-4414-48DA-BE27-7A8BAC3F8D40}" type="pres">
      <dgm:prSet presAssocID="{AFF85BCF-B580-4C5D-8ACC-35DC2C370381}" presName="root" presStyleCnt="0">
        <dgm:presLayoutVars>
          <dgm:dir/>
          <dgm:resizeHandles val="exact"/>
        </dgm:presLayoutVars>
      </dgm:prSet>
      <dgm:spPr/>
    </dgm:pt>
    <dgm:pt modelId="{66404164-B367-4538-8773-E2459558BFB1}" type="pres">
      <dgm:prSet presAssocID="{6911451A-5D0D-4776-AD65-EC97EAFC1670}" presName="compNode" presStyleCnt="0"/>
      <dgm:spPr/>
    </dgm:pt>
    <dgm:pt modelId="{A2C58D31-C454-4EED-804C-E0BC4FA86F52}" type="pres">
      <dgm:prSet presAssocID="{6911451A-5D0D-4776-AD65-EC97EAFC1670}" presName="bgRect" presStyleLbl="bgShp" presStyleIdx="0" presStyleCnt="2"/>
      <dgm:spPr/>
    </dgm:pt>
    <dgm:pt modelId="{36E570A4-70D0-4F6E-A843-EBC9DFC8BFC1}" type="pres">
      <dgm:prSet presAssocID="{6911451A-5D0D-4776-AD65-EC97EAFC167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0AE44C2-8A79-40E7-B836-847D35CF38B7}" type="pres">
      <dgm:prSet presAssocID="{6911451A-5D0D-4776-AD65-EC97EAFC1670}" presName="spaceRect" presStyleCnt="0"/>
      <dgm:spPr/>
    </dgm:pt>
    <dgm:pt modelId="{775DF69B-ABD1-4638-A860-E5FFB81811F2}" type="pres">
      <dgm:prSet presAssocID="{6911451A-5D0D-4776-AD65-EC97EAFC1670}" presName="parTx" presStyleLbl="revTx" presStyleIdx="0" presStyleCnt="2">
        <dgm:presLayoutVars>
          <dgm:chMax val="0"/>
          <dgm:chPref val="0"/>
        </dgm:presLayoutVars>
      </dgm:prSet>
      <dgm:spPr/>
    </dgm:pt>
    <dgm:pt modelId="{E4E72EAC-1433-4C61-8FD3-9EAF6E24FC3D}" type="pres">
      <dgm:prSet presAssocID="{D9D796A3-0A26-4045-938F-81944FA5455F}" presName="sibTrans" presStyleCnt="0"/>
      <dgm:spPr/>
    </dgm:pt>
    <dgm:pt modelId="{ACEFBE8A-4859-4D85-A0DD-EDD9FC862306}" type="pres">
      <dgm:prSet presAssocID="{EED01520-5703-4E64-BACD-BF86A603722C}" presName="compNode" presStyleCnt="0"/>
      <dgm:spPr/>
    </dgm:pt>
    <dgm:pt modelId="{10A05218-15F5-4026-BD63-A1ED208E7D1A}" type="pres">
      <dgm:prSet presAssocID="{EED01520-5703-4E64-BACD-BF86A603722C}" presName="bgRect" presStyleLbl="bgShp" presStyleIdx="1" presStyleCnt="2"/>
      <dgm:spPr/>
    </dgm:pt>
    <dgm:pt modelId="{85CB71AF-ACBD-4173-A06E-C8EDF6D82984}" type="pres">
      <dgm:prSet presAssocID="{EED01520-5703-4E64-BACD-BF86A603722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3FBDD514-06E5-45FA-870D-1C8D3BEDF510}" type="pres">
      <dgm:prSet presAssocID="{EED01520-5703-4E64-BACD-BF86A603722C}" presName="spaceRect" presStyleCnt="0"/>
      <dgm:spPr/>
    </dgm:pt>
    <dgm:pt modelId="{12F89DB9-5186-4C85-8DF4-CCC765A2F17B}" type="pres">
      <dgm:prSet presAssocID="{EED01520-5703-4E64-BACD-BF86A603722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C302211-2FF8-42F8-840F-DFCF59F458C1}" srcId="{AFF85BCF-B580-4C5D-8ACC-35DC2C370381}" destId="{6911451A-5D0D-4776-AD65-EC97EAFC1670}" srcOrd="0" destOrd="0" parTransId="{EF77F417-D071-4F8D-A606-9EC1D3B4B3E8}" sibTransId="{D9D796A3-0A26-4045-938F-81944FA5455F}"/>
    <dgm:cxn modelId="{3B8B9444-FB9A-415D-A079-7FE9150E10C8}" type="presOf" srcId="{AFF85BCF-B580-4C5D-8ACC-35DC2C370381}" destId="{57167772-4414-48DA-BE27-7A8BAC3F8D40}" srcOrd="0" destOrd="0" presId="urn:microsoft.com/office/officeart/2018/2/layout/IconVerticalSolidList"/>
    <dgm:cxn modelId="{05B6DA96-6BA9-4A79-ABB9-10CFD23537D5}" type="presOf" srcId="{EED01520-5703-4E64-BACD-BF86A603722C}" destId="{12F89DB9-5186-4C85-8DF4-CCC765A2F17B}" srcOrd="0" destOrd="0" presId="urn:microsoft.com/office/officeart/2018/2/layout/IconVerticalSolidList"/>
    <dgm:cxn modelId="{1BFA99A6-1406-44DB-84C3-227BC27220EE}" srcId="{AFF85BCF-B580-4C5D-8ACC-35DC2C370381}" destId="{EED01520-5703-4E64-BACD-BF86A603722C}" srcOrd="1" destOrd="0" parTransId="{5BBA38BC-C1BF-4D20-BDF2-994B7DC55232}" sibTransId="{0D7863BA-D2B0-4B3B-8B09-99789526156E}"/>
    <dgm:cxn modelId="{161E38F0-404D-41EB-ACE9-2AE1E33A2205}" type="presOf" srcId="{6911451A-5D0D-4776-AD65-EC97EAFC1670}" destId="{775DF69B-ABD1-4638-A860-E5FFB81811F2}" srcOrd="0" destOrd="0" presId="urn:microsoft.com/office/officeart/2018/2/layout/IconVerticalSolidList"/>
    <dgm:cxn modelId="{1D21C8E4-0360-426A-96F1-56A4DB880722}" type="presParOf" srcId="{57167772-4414-48DA-BE27-7A8BAC3F8D40}" destId="{66404164-B367-4538-8773-E2459558BFB1}" srcOrd="0" destOrd="0" presId="urn:microsoft.com/office/officeart/2018/2/layout/IconVerticalSolidList"/>
    <dgm:cxn modelId="{066752FF-574D-4EB9-8F16-5FC0C6525193}" type="presParOf" srcId="{66404164-B367-4538-8773-E2459558BFB1}" destId="{A2C58D31-C454-4EED-804C-E0BC4FA86F52}" srcOrd="0" destOrd="0" presId="urn:microsoft.com/office/officeart/2018/2/layout/IconVerticalSolidList"/>
    <dgm:cxn modelId="{9167BD43-6860-4D09-B967-A25947E2161C}" type="presParOf" srcId="{66404164-B367-4538-8773-E2459558BFB1}" destId="{36E570A4-70D0-4F6E-A843-EBC9DFC8BFC1}" srcOrd="1" destOrd="0" presId="urn:microsoft.com/office/officeart/2018/2/layout/IconVerticalSolidList"/>
    <dgm:cxn modelId="{6EAADF54-63BD-4900-B100-BF2B1852AEEC}" type="presParOf" srcId="{66404164-B367-4538-8773-E2459558BFB1}" destId="{F0AE44C2-8A79-40E7-B836-847D35CF38B7}" srcOrd="2" destOrd="0" presId="urn:microsoft.com/office/officeart/2018/2/layout/IconVerticalSolidList"/>
    <dgm:cxn modelId="{2CCC9BDF-5BDC-4824-AE07-58CFDCEB8151}" type="presParOf" srcId="{66404164-B367-4538-8773-E2459558BFB1}" destId="{775DF69B-ABD1-4638-A860-E5FFB81811F2}" srcOrd="3" destOrd="0" presId="urn:microsoft.com/office/officeart/2018/2/layout/IconVerticalSolidList"/>
    <dgm:cxn modelId="{65D57854-0E35-4AC7-B66D-53DCEAE1555D}" type="presParOf" srcId="{57167772-4414-48DA-BE27-7A8BAC3F8D40}" destId="{E4E72EAC-1433-4C61-8FD3-9EAF6E24FC3D}" srcOrd="1" destOrd="0" presId="urn:microsoft.com/office/officeart/2018/2/layout/IconVerticalSolidList"/>
    <dgm:cxn modelId="{0DBE533F-1421-4904-8BAD-1D193169A1A3}" type="presParOf" srcId="{57167772-4414-48DA-BE27-7A8BAC3F8D40}" destId="{ACEFBE8A-4859-4D85-A0DD-EDD9FC862306}" srcOrd="2" destOrd="0" presId="urn:microsoft.com/office/officeart/2018/2/layout/IconVerticalSolidList"/>
    <dgm:cxn modelId="{1884BC65-0A61-41AC-A0D8-B4FA3D204AE5}" type="presParOf" srcId="{ACEFBE8A-4859-4D85-A0DD-EDD9FC862306}" destId="{10A05218-15F5-4026-BD63-A1ED208E7D1A}" srcOrd="0" destOrd="0" presId="urn:microsoft.com/office/officeart/2018/2/layout/IconVerticalSolidList"/>
    <dgm:cxn modelId="{18BC8A9C-EFE1-4801-BEA4-DBFC7D99116B}" type="presParOf" srcId="{ACEFBE8A-4859-4D85-A0DD-EDD9FC862306}" destId="{85CB71AF-ACBD-4173-A06E-C8EDF6D82984}" srcOrd="1" destOrd="0" presId="urn:microsoft.com/office/officeart/2018/2/layout/IconVerticalSolidList"/>
    <dgm:cxn modelId="{749FFC6A-7F37-47C2-8642-F850AEDA081B}" type="presParOf" srcId="{ACEFBE8A-4859-4D85-A0DD-EDD9FC862306}" destId="{3FBDD514-06E5-45FA-870D-1C8D3BEDF510}" srcOrd="2" destOrd="0" presId="urn:microsoft.com/office/officeart/2018/2/layout/IconVerticalSolidList"/>
    <dgm:cxn modelId="{212BA317-CBD3-45BA-8958-B14A6C85518B}" type="presParOf" srcId="{ACEFBE8A-4859-4D85-A0DD-EDD9FC862306}" destId="{12F89DB9-5186-4C85-8DF4-CCC765A2F1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3CC832-4F27-41C9-B518-17AE418ED7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7849243-8E8D-4EB2-A204-E28D135978D4}">
      <dgm:prSet/>
      <dgm:spPr/>
      <dgm:t>
        <a:bodyPr/>
        <a:lstStyle/>
        <a:p>
          <a:r>
            <a:rPr lang="en-US"/>
            <a:t>For the Prediction Model </a:t>
          </a:r>
        </a:p>
      </dgm:t>
    </dgm:pt>
    <dgm:pt modelId="{B356DF0F-32C2-4FDE-84A3-E6FF66347567}" type="parTrans" cxnId="{6EA3504E-9852-4EA3-81C2-F2DDF2004911}">
      <dgm:prSet/>
      <dgm:spPr/>
      <dgm:t>
        <a:bodyPr/>
        <a:lstStyle/>
        <a:p>
          <a:endParaRPr lang="en-US"/>
        </a:p>
      </dgm:t>
    </dgm:pt>
    <dgm:pt modelId="{0731CE90-BD8D-45D8-99EA-2E9EF10845DE}" type="sibTrans" cxnId="{6EA3504E-9852-4EA3-81C2-F2DDF2004911}">
      <dgm:prSet/>
      <dgm:spPr/>
      <dgm:t>
        <a:bodyPr/>
        <a:lstStyle/>
        <a:p>
          <a:endParaRPr lang="en-US"/>
        </a:p>
      </dgm:t>
    </dgm:pt>
    <dgm:pt modelId="{6616EC53-9939-4B2F-BC77-78061F997CC5}">
      <dgm:prSet/>
      <dgm:spPr/>
      <dgm:t>
        <a:bodyPr/>
        <a:lstStyle/>
        <a:p>
          <a:r>
            <a:rPr lang="en-US"/>
            <a:t>Scikit Learn as ML Framework. </a:t>
          </a:r>
        </a:p>
      </dgm:t>
    </dgm:pt>
    <dgm:pt modelId="{08D0A04B-726C-4F56-9ECB-1EE21AB2117B}" type="parTrans" cxnId="{DE479966-3FCB-4B94-B7AB-377D2CA4F58B}">
      <dgm:prSet/>
      <dgm:spPr/>
      <dgm:t>
        <a:bodyPr/>
        <a:lstStyle/>
        <a:p>
          <a:endParaRPr lang="en-US"/>
        </a:p>
      </dgm:t>
    </dgm:pt>
    <dgm:pt modelId="{BF285881-93AD-44ED-8057-AE0002930187}" type="sibTrans" cxnId="{DE479966-3FCB-4B94-B7AB-377D2CA4F58B}">
      <dgm:prSet/>
      <dgm:spPr/>
      <dgm:t>
        <a:bodyPr/>
        <a:lstStyle/>
        <a:p>
          <a:endParaRPr lang="en-US"/>
        </a:p>
      </dgm:t>
    </dgm:pt>
    <dgm:pt modelId="{77A54848-49B9-456C-9313-B1BC40142B1F}">
      <dgm:prSet/>
      <dgm:spPr/>
      <dgm:t>
        <a:bodyPr/>
        <a:lstStyle/>
        <a:p>
          <a:r>
            <a:rPr lang="en-US"/>
            <a:t>Numpy and Pandas for Data Analytics. </a:t>
          </a:r>
          <a:endParaRPr lang="en-US">
            <a:latin typeface="Tw Cen MT"/>
          </a:endParaRPr>
        </a:p>
      </dgm:t>
    </dgm:pt>
    <dgm:pt modelId="{448830AF-CD84-44ED-89BF-5AB72B3542B1}" type="parTrans" cxnId="{FCFFD0C0-4514-4CA1-A3D1-BA47612C7D45}">
      <dgm:prSet/>
      <dgm:spPr/>
      <dgm:t>
        <a:bodyPr/>
        <a:lstStyle/>
        <a:p>
          <a:endParaRPr lang="en-US"/>
        </a:p>
      </dgm:t>
    </dgm:pt>
    <dgm:pt modelId="{A71EC0F7-C9B9-465B-A8BF-0685C79E5BD4}" type="sibTrans" cxnId="{FCFFD0C0-4514-4CA1-A3D1-BA47612C7D45}">
      <dgm:prSet/>
      <dgm:spPr/>
      <dgm:t>
        <a:bodyPr/>
        <a:lstStyle/>
        <a:p>
          <a:endParaRPr lang="en-US"/>
        </a:p>
      </dgm:t>
    </dgm:pt>
    <dgm:pt modelId="{7A786C7C-7464-4CCE-9ACD-4946E4C36079}">
      <dgm:prSet/>
      <dgm:spPr/>
      <dgm:t>
        <a:bodyPr/>
        <a:lstStyle/>
        <a:p>
          <a:r>
            <a:rPr lang="en-US" dirty="0"/>
            <a:t>For Web Development and deploying</a:t>
          </a:r>
        </a:p>
      </dgm:t>
    </dgm:pt>
    <dgm:pt modelId="{A6D366D9-5EC6-42ED-AFF5-E159463D3B21}" type="parTrans" cxnId="{9CFDD069-86BE-4715-AD53-79CF990E83B2}">
      <dgm:prSet/>
      <dgm:spPr/>
      <dgm:t>
        <a:bodyPr/>
        <a:lstStyle/>
        <a:p>
          <a:endParaRPr lang="en-US"/>
        </a:p>
      </dgm:t>
    </dgm:pt>
    <dgm:pt modelId="{8B03930C-1A82-4DFF-9360-134EECE1ACAE}" type="sibTrans" cxnId="{9CFDD069-86BE-4715-AD53-79CF990E83B2}">
      <dgm:prSet/>
      <dgm:spPr/>
      <dgm:t>
        <a:bodyPr/>
        <a:lstStyle/>
        <a:p>
          <a:endParaRPr lang="en-US"/>
        </a:p>
      </dgm:t>
    </dgm:pt>
    <dgm:pt modelId="{292A9AE7-19EC-4858-BD25-FAB02D9428BD}">
      <dgm:prSet/>
      <dgm:spPr/>
      <dgm:t>
        <a:bodyPr/>
        <a:lstStyle/>
        <a:p>
          <a:r>
            <a:rPr lang="en-US"/>
            <a:t>HTML </a:t>
          </a:r>
        </a:p>
      </dgm:t>
    </dgm:pt>
    <dgm:pt modelId="{E75D8338-312B-4A18-9C71-B22E2F282FAB}" type="parTrans" cxnId="{84DE5F26-9A2A-431E-BDB3-ED3116FCE916}">
      <dgm:prSet/>
      <dgm:spPr/>
      <dgm:t>
        <a:bodyPr/>
        <a:lstStyle/>
        <a:p>
          <a:endParaRPr lang="en-US"/>
        </a:p>
      </dgm:t>
    </dgm:pt>
    <dgm:pt modelId="{B28AEBD0-2FA3-4789-83E4-6B99ADA541A4}" type="sibTrans" cxnId="{84DE5F26-9A2A-431E-BDB3-ED3116FCE916}">
      <dgm:prSet/>
      <dgm:spPr/>
      <dgm:t>
        <a:bodyPr/>
        <a:lstStyle/>
        <a:p>
          <a:endParaRPr lang="en-US"/>
        </a:p>
      </dgm:t>
    </dgm:pt>
    <dgm:pt modelId="{63CF0C38-A271-4A79-8B54-2EA75465E45C}">
      <dgm:prSet/>
      <dgm:spPr/>
      <dgm:t>
        <a:bodyPr/>
        <a:lstStyle/>
        <a:p>
          <a:r>
            <a:rPr lang="en-US" dirty="0"/>
            <a:t>CSS </a:t>
          </a:r>
        </a:p>
      </dgm:t>
    </dgm:pt>
    <dgm:pt modelId="{988B88F7-3033-4E9E-8D2E-CC3CDA0EE8F7}" type="parTrans" cxnId="{E43D3963-0CF2-4619-AD94-F85636C7D055}">
      <dgm:prSet/>
      <dgm:spPr/>
      <dgm:t>
        <a:bodyPr/>
        <a:lstStyle/>
        <a:p>
          <a:endParaRPr lang="en-US"/>
        </a:p>
      </dgm:t>
    </dgm:pt>
    <dgm:pt modelId="{FB72BFEC-66A6-4C22-AFAC-D9B88AE4F4D4}" type="sibTrans" cxnId="{E43D3963-0CF2-4619-AD94-F85636C7D055}">
      <dgm:prSet/>
      <dgm:spPr/>
      <dgm:t>
        <a:bodyPr/>
        <a:lstStyle/>
        <a:p>
          <a:endParaRPr lang="en-US"/>
        </a:p>
      </dgm:t>
    </dgm:pt>
    <dgm:pt modelId="{418287CD-CC50-4720-86B2-C11D376EA70F}">
      <dgm:prSet/>
      <dgm:spPr/>
      <dgm:t>
        <a:bodyPr/>
        <a:lstStyle/>
        <a:p>
          <a:r>
            <a:rPr lang="en-US" dirty="0"/>
            <a:t>JS </a:t>
          </a:r>
        </a:p>
      </dgm:t>
    </dgm:pt>
    <dgm:pt modelId="{FFF380AC-6352-44CA-8014-288F28669D8F}" type="parTrans" cxnId="{36A889D3-B199-4F4B-82A1-8EE0BD4CC350}">
      <dgm:prSet/>
      <dgm:spPr/>
      <dgm:t>
        <a:bodyPr/>
        <a:lstStyle/>
        <a:p>
          <a:endParaRPr lang="en-US"/>
        </a:p>
      </dgm:t>
    </dgm:pt>
    <dgm:pt modelId="{B2D981FD-4702-452B-90AF-F59368FFE81C}" type="sibTrans" cxnId="{36A889D3-B199-4F4B-82A1-8EE0BD4CC350}">
      <dgm:prSet/>
      <dgm:spPr/>
      <dgm:t>
        <a:bodyPr/>
        <a:lstStyle/>
        <a:p>
          <a:endParaRPr lang="en-US"/>
        </a:p>
      </dgm:t>
    </dgm:pt>
    <dgm:pt modelId="{38BD611D-DD0D-48B5-808F-A61C8679E3D0}">
      <dgm:prSet/>
      <dgm:spPr/>
      <dgm:t>
        <a:bodyPr/>
        <a:lstStyle/>
        <a:p>
          <a:r>
            <a:rPr lang="en-US"/>
            <a:t>MATERIALIZE CSS </a:t>
          </a:r>
        </a:p>
      </dgm:t>
    </dgm:pt>
    <dgm:pt modelId="{A482E795-AADE-4119-BE55-755ADA1A841C}" type="parTrans" cxnId="{6D08AD7E-6599-437B-88D8-1DE4D99038B8}">
      <dgm:prSet/>
      <dgm:spPr/>
      <dgm:t>
        <a:bodyPr/>
        <a:lstStyle/>
        <a:p>
          <a:endParaRPr lang="en-US"/>
        </a:p>
      </dgm:t>
    </dgm:pt>
    <dgm:pt modelId="{B2B54FCB-4C1F-487E-B89A-0FBB7F1D514B}" type="sibTrans" cxnId="{6D08AD7E-6599-437B-88D8-1DE4D99038B8}">
      <dgm:prSet/>
      <dgm:spPr/>
      <dgm:t>
        <a:bodyPr/>
        <a:lstStyle/>
        <a:p>
          <a:endParaRPr lang="en-US"/>
        </a:p>
      </dgm:t>
    </dgm:pt>
    <dgm:pt modelId="{89EE5312-D985-45EB-ACC9-2BCA538A6656}">
      <dgm:prSet/>
      <dgm:spPr/>
      <dgm:t>
        <a:bodyPr/>
        <a:lstStyle/>
        <a:p>
          <a:r>
            <a:rPr lang="en-US"/>
            <a:t>HEROKU (deployment)</a:t>
          </a:r>
        </a:p>
      </dgm:t>
    </dgm:pt>
    <dgm:pt modelId="{EB9FA97E-42CD-4875-81D0-627B02EAC951}" type="parTrans" cxnId="{0EE9602A-4F51-453D-AC94-01A71801BE43}">
      <dgm:prSet/>
      <dgm:spPr/>
      <dgm:t>
        <a:bodyPr/>
        <a:lstStyle/>
        <a:p>
          <a:endParaRPr lang="en-US"/>
        </a:p>
      </dgm:t>
    </dgm:pt>
    <dgm:pt modelId="{6524DB1F-FF67-451A-82E7-62264BC1C007}" type="sibTrans" cxnId="{0EE9602A-4F51-453D-AC94-01A71801BE43}">
      <dgm:prSet/>
      <dgm:spPr/>
      <dgm:t>
        <a:bodyPr/>
        <a:lstStyle/>
        <a:p>
          <a:endParaRPr lang="en-US"/>
        </a:p>
      </dgm:t>
    </dgm:pt>
    <dgm:pt modelId="{91172E5A-9100-4446-AD76-EFBC9BD6697D}">
      <dgm:prSet/>
      <dgm:spPr/>
      <dgm:t>
        <a:bodyPr/>
        <a:lstStyle/>
        <a:p>
          <a:r>
            <a:rPr lang="en-US"/>
            <a:t>If time permits</a:t>
          </a:r>
        </a:p>
      </dgm:t>
    </dgm:pt>
    <dgm:pt modelId="{85F89EFF-4179-405E-AB54-A7919108B308}" type="parTrans" cxnId="{B83F6BB9-FFAC-4DCF-A1D5-6CAE1954C21F}">
      <dgm:prSet/>
      <dgm:spPr/>
      <dgm:t>
        <a:bodyPr/>
        <a:lstStyle/>
        <a:p>
          <a:endParaRPr lang="en-IN"/>
        </a:p>
      </dgm:t>
    </dgm:pt>
    <dgm:pt modelId="{043508DD-7AB6-4C31-A389-20686251CF98}" type="sibTrans" cxnId="{B83F6BB9-FFAC-4DCF-A1D5-6CAE1954C21F}">
      <dgm:prSet/>
      <dgm:spPr/>
      <dgm:t>
        <a:bodyPr/>
        <a:lstStyle/>
        <a:p>
          <a:endParaRPr lang="en-IN"/>
        </a:p>
      </dgm:t>
    </dgm:pt>
    <dgm:pt modelId="{33608567-F1A1-44A6-B7EF-26FCEB7E4E51}">
      <dgm:prSet/>
      <dgm:spPr/>
      <dgm:t>
        <a:bodyPr/>
        <a:lstStyle/>
        <a:p>
          <a:r>
            <a:rPr lang="en-US"/>
            <a:t>TensorFlow/Tableau</a:t>
          </a:r>
        </a:p>
      </dgm:t>
    </dgm:pt>
    <dgm:pt modelId="{DDF48BD3-CFCE-4367-8DF7-A890D53490DE}" type="parTrans" cxnId="{ED1A5FC2-0EEF-4A28-AB1F-8AD4FB41FAD1}">
      <dgm:prSet/>
      <dgm:spPr/>
      <dgm:t>
        <a:bodyPr/>
        <a:lstStyle/>
        <a:p>
          <a:endParaRPr lang="en-IN"/>
        </a:p>
      </dgm:t>
    </dgm:pt>
    <dgm:pt modelId="{32AA9654-04AF-45B3-B7B1-C893FAEEEF56}" type="sibTrans" cxnId="{ED1A5FC2-0EEF-4A28-AB1F-8AD4FB41FAD1}">
      <dgm:prSet/>
      <dgm:spPr/>
      <dgm:t>
        <a:bodyPr/>
        <a:lstStyle/>
        <a:p>
          <a:endParaRPr lang="en-IN"/>
        </a:p>
      </dgm:t>
    </dgm:pt>
    <dgm:pt modelId="{78F4CF62-5B79-491A-9991-59501AD174DA}" type="pres">
      <dgm:prSet presAssocID="{053CC832-4F27-41C9-B518-17AE418ED788}" presName="root" presStyleCnt="0">
        <dgm:presLayoutVars>
          <dgm:dir/>
          <dgm:resizeHandles val="exact"/>
        </dgm:presLayoutVars>
      </dgm:prSet>
      <dgm:spPr/>
    </dgm:pt>
    <dgm:pt modelId="{60A83447-32A2-4E3A-90D4-590F714702AC}" type="pres">
      <dgm:prSet presAssocID="{57849243-8E8D-4EB2-A204-E28D135978D4}" presName="compNode" presStyleCnt="0"/>
      <dgm:spPr/>
    </dgm:pt>
    <dgm:pt modelId="{65ABB175-E0CA-4484-A243-3536F53A8B1E}" type="pres">
      <dgm:prSet presAssocID="{57849243-8E8D-4EB2-A204-E28D135978D4}" presName="bgRect" presStyleLbl="bgShp" presStyleIdx="0" presStyleCnt="3"/>
      <dgm:spPr/>
    </dgm:pt>
    <dgm:pt modelId="{1047A098-69F2-4F55-9E4D-5E4BA1884E42}" type="pres">
      <dgm:prSet presAssocID="{57849243-8E8D-4EB2-A204-E28D135978D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418A2B7E-0650-417D-87C1-69BE20EC4EFA}" type="pres">
      <dgm:prSet presAssocID="{57849243-8E8D-4EB2-A204-E28D135978D4}" presName="spaceRect" presStyleCnt="0"/>
      <dgm:spPr/>
    </dgm:pt>
    <dgm:pt modelId="{CCCBE011-2024-4AE8-BAE6-C18EC81A2394}" type="pres">
      <dgm:prSet presAssocID="{57849243-8E8D-4EB2-A204-E28D135978D4}" presName="parTx" presStyleLbl="revTx" presStyleIdx="0" presStyleCnt="6">
        <dgm:presLayoutVars>
          <dgm:chMax val="0"/>
          <dgm:chPref val="0"/>
        </dgm:presLayoutVars>
      </dgm:prSet>
      <dgm:spPr/>
    </dgm:pt>
    <dgm:pt modelId="{40E17F21-7F1F-47EF-8742-E86B01095A3D}" type="pres">
      <dgm:prSet presAssocID="{57849243-8E8D-4EB2-A204-E28D135978D4}" presName="desTx" presStyleLbl="revTx" presStyleIdx="1" presStyleCnt="6">
        <dgm:presLayoutVars/>
      </dgm:prSet>
      <dgm:spPr/>
    </dgm:pt>
    <dgm:pt modelId="{7C3785CE-2B20-43C4-B3A1-1C4ECA1347FD}" type="pres">
      <dgm:prSet presAssocID="{0731CE90-BD8D-45D8-99EA-2E9EF10845DE}" presName="sibTrans" presStyleCnt="0"/>
      <dgm:spPr/>
    </dgm:pt>
    <dgm:pt modelId="{396FDAE5-B89E-46CB-8B78-0AFE1709888C}" type="pres">
      <dgm:prSet presAssocID="{7A786C7C-7464-4CCE-9ACD-4946E4C36079}" presName="compNode" presStyleCnt="0"/>
      <dgm:spPr/>
    </dgm:pt>
    <dgm:pt modelId="{643F184C-1D1C-4510-87A1-AC06D7670FD8}" type="pres">
      <dgm:prSet presAssocID="{7A786C7C-7464-4CCE-9ACD-4946E4C36079}" presName="bgRect" presStyleLbl="bgShp" presStyleIdx="1" presStyleCnt="3"/>
      <dgm:spPr/>
    </dgm:pt>
    <dgm:pt modelId="{08D3CDDF-8FBE-475F-B4AD-06A2C5E75C39}" type="pres">
      <dgm:prSet presAssocID="{7A786C7C-7464-4CCE-9ACD-4946E4C3607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6B4D04B-543F-446F-809A-86EFD156CF6F}" type="pres">
      <dgm:prSet presAssocID="{7A786C7C-7464-4CCE-9ACD-4946E4C36079}" presName="spaceRect" presStyleCnt="0"/>
      <dgm:spPr/>
    </dgm:pt>
    <dgm:pt modelId="{30499203-CFDD-41A2-A6C4-909E498E04C2}" type="pres">
      <dgm:prSet presAssocID="{7A786C7C-7464-4CCE-9ACD-4946E4C36079}" presName="parTx" presStyleLbl="revTx" presStyleIdx="2" presStyleCnt="6">
        <dgm:presLayoutVars>
          <dgm:chMax val="0"/>
          <dgm:chPref val="0"/>
        </dgm:presLayoutVars>
      </dgm:prSet>
      <dgm:spPr/>
    </dgm:pt>
    <dgm:pt modelId="{C491623C-77CF-4839-90CF-FDBB61FB478A}" type="pres">
      <dgm:prSet presAssocID="{7A786C7C-7464-4CCE-9ACD-4946E4C36079}" presName="desTx" presStyleLbl="revTx" presStyleIdx="3" presStyleCnt="6">
        <dgm:presLayoutVars/>
      </dgm:prSet>
      <dgm:spPr/>
    </dgm:pt>
    <dgm:pt modelId="{8046A2F0-1967-4EAC-BAD3-05EFAD40013B}" type="pres">
      <dgm:prSet presAssocID="{8B03930C-1A82-4DFF-9360-134EECE1ACAE}" presName="sibTrans" presStyleCnt="0"/>
      <dgm:spPr/>
    </dgm:pt>
    <dgm:pt modelId="{1F84B7FF-656A-42A0-81D4-BE6B70186822}" type="pres">
      <dgm:prSet presAssocID="{91172E5A-9100-4446-AD76-EFBC9BD6697D}" presName="compNode" presStyleCnt="0"/>
      <dgm:spPr/>
    </dgm:pt>
    <dgm:pt modelId="{1A0C0CF1-EFEF-4831-9B7C-A6C3429ED0A8}" type="pres">
      <dgm:prSet presAssocID="{91172E5A-9100-4446-AD76-EFBC9BD6697D}" presName="bgRect" presStyleLbl="bgShp" presStyleIdx="2" presStyleCnt="3"/>
      <dgm:spPr/>
    </dgm:pt>
    <dgm:pt modelId="{DECA5E82-3E5D-4CB7-87A1-ADE7DB7F1602}" type="pres">
      <dgm:prSet presAssocID="{91172E5A-9100-4446-AD76-EFBC9BD6697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arm clock"/>
        </a:ext>
      </dgm:extLst>
    </dgm:pt>
    <dgm:pt modelId="{EA686779-1FA4-4129-8EC3-927897679E07}" type="pres">
      <dgm:prSet presAssocID="{91172E5A-9100-4446-AD76-EFBC9BD6697D}" presName="spaceRect" presStyleCnt="0"/>
      <dgm:spPr/>
    </dgm:pt>
    <dgm:pt modelId="{D966CA92-0534-4D7D-A1A7-658122148C6C}" type="pres">
      <dgm:prSet presAssocID="{91172E5A-9100-4446-AD76-EFBC9BD6697D}" presName="parTx" presStyleLbl="revTx" presStyleIdx="4" presStyleCnt="6">
        <dgm:presLayoutVars>
          <dgm:chMax val="0"/>
          <dgm:chPref val="0"/>
        </dgm:presLayoutVars>
      </dgm:prSet>
      <dgm:spPr/>
    </dgm:pt>
    <dgm:pt modelId="{AB3BA6BF-AA29-4391-83F0-FC0850FE2B96}" type="pres">
      <dgm:prSet presAssocID="{91172E5A-9100-4446-AD76-EFBC9BD6697D}" presName="desTx" presStyleLbl="revTx" presStyleIdx="5" presStyleCnt="6">
        <dgm:presLayoutVars/>
      </dgm:prSet>
      <dgm:spPr/>
    </dgm:pt>
  </dgm:ptLst>
  <dgm:cxnLst>
    <dgm:cxn modelId="{29BB6F0A-C77A-482C-87AF-50706966491F}" type="presOf" srcId="{77A54848-49B9-456C-9313-B1BC40142B1F}" destId="{40E17F21-7F1F-47EF-8742-E86B01095A3D}" srcOrd="0" destOrd="1" presId="urn:microsoft.com/office/officeart/2018/2/layout/IconVerticalSolidList"/>
    <dgm:cxn modelId="{CF55FA0A-D686-49BC-A893-1A3021FD913F}" type="presOf" srcId="{91172E5A-9100-4446-AD76-EFBC9BD6697D}" destId="{D966CA92-0534-4D7D-A1A7-658122148C6C}" srcOrd="0" destOrd="0" presId="urn:microsoft.com/office/officeart/2018/2/layout/IconVerticalSolidList"/>
    <dgm:cxn modelId="{84DE5F26-9A2A-431E-BDB3-ED3116FCE916}" srcId="{7A786C7C-7464-4CCE-9ACD-4946E4C36079}" destId="{292A9AE7-19EC-4858-BD25-FAB02D9428BD}" srcOrd="0" destOrd="0" parTransId="{E75D8338-312B-4A18-9C71-B22E2F282FAB}" sibTransId="{B28AEBD0-2FA3-4789-83E4-6B99ADA541A4}"/>
    <dgm:cxn modelId="{0EE9602A-4F51-453D-AC94-01A71801BE43}" srcId="{7A786C7C-7464-4CCE-9ACD-4946E4C36079}" destId="{89EE5312-D985-45EB-ACC9-2BCA538A6656}" srcOrd="4" destOrd="0" parTransId="{EB9FA97E-42CD-4875-81D0-627B02EAC951}" sibTransId="{6524DB1F-FF67-451A-82E7-62264BC1C007}"/>
    <dgm:cxn modelId="{E43D3963-0CF2-4619-AD94-F85636C7D055}" srcId="{7A786C7C-7464-4CCE-9ACD-4946E4C36079}" destId="{63CF0C38-A271-4A79-8B54-2EA75465E45C}" srcOrd="1" destOrd="0" parTransId="{988B88F7-3033-4E9E-8D2E-CC3CDA0EE8F7}" sibTransId="{FB72BFEC-66A6-4C22-AFAC-D9B88AE4F4D4}"/>
    <dgm:cxn modelId="{DE479966-3FCB-4B94-B7AB-377D2CA4F58B}" srcId="{57849243-8E8D-4EB2-A204-E28D135978D4}" destId="{6616EC53-9939-4B2F-BC77-78061F997CC5}" srcOrd="0" destOrd="0" parTransId="{08D0A04B-726C-4F56-9ECB-1EE21AB2117B}" sibTransId="{BF285881-93AD-44ED-8057-AE0002930187}"/>
    <dgm:cxn modelId="{FD85E867-6CB7-460A-ADA1-3D08FA969455}" type="presOf" srcId="{6616EC53-9939-4B2F-BC77-78061F997CC5}" destId="{40E17F21-7F1F-47EF-8742-E86B01095A3D}" srcOrd="0" destOrd="0" presId="urn:microsoft.com/office/officeart/2018/2/layout/IconVerticalSolidList"/>
    <dgm:cxn modelId="{1A7EA149-BCB8-4D10-B73B-B83D17F5B28C}" type="presOf" srcId="{57849243-8E8D-4EB2-A204-E28D135978D4}" destId="{CCCBE011-2024-4AE8-BAE6-C18EC81A2394}" srcOrd="0" destOrd="0" presId="urn:microsoft.com/office/officeart/2018/2/layout/IconVerticalSolidList"/>
    <dgm:cxn modelId="{9CFDD069-86BE-4715-AD53-79CF990E83B2}" srcId="{053CC832-4F27-41C9-B518-17AE418ED788}" destId="{7A786C7C-7464-4CCE-9ACD-4946E4C36079}" srcOrd="1" destOrd="0" parTransId="{A6D366D9-5EC6-42ED-AFF5-E159463D3B21}" sibTransId="{8B03930C-1A82-4DFF-9360-134EECE1ACAE}"/>
    <dgm:cxn modelId="{1BCB4C4D-0623-49DF-88BB-2221C36FEA4A}" type="presOf" srcId="{053CC832-4F27-41C9-B518-17AE418ED788}" destId="{78F4CF62-5B79-491A-9991-59501AD174DA}" srcOrd="0" destOrd="0" presId="urn:microsoft.com/office/officeart/2018/2/layout/IconVerticalSolidList"/>
    <dgm:cxn modelId="{6EA3504E-9852-4EA3-81C2-F2DDF2004911}" srcId="{053CC832-4F27-41C9-B518-17AE418ED788}" destId="{57849243-8E8D-4EB2-A204-E28D135978D4}" srcOrd="0" destOrd="0" parTransId="{B356DF0F-32C2-4FDE-84A3-E6FF66347567}" sibTransId="{0731CE90-BD8D-45D8-99EA-2E9EF10845DE}"/>
    <dgm:cxn modelId="{6D08AD7E-6599-437B-88D8-1DE4D99038B8}" srcId="{7A786C7C-7464-4CCE-9ACD-4946E4C36079}" destId="{38BD611D-DD0D-48B5-808F-A61C8679E3D0}" srcOrd="3" destOrd="0" parTransId="{A482E795-AADE-4119-BE55-755ADA1A841C}" sibTransId="{B2B54FCB-4C1F-487E-B89A-0FBB7F1D514B}"/>
    <dgm:cxn modelId="{9E7D1DA1-EA8F-4049-BE62-FCD0140A6C57}" type="presOf" srcId="{33608567-F1A1-44A6-B7EF-26FCEB7E4E51}" destId="{AB3BA6BF-AA29-4391-83F0-FC0850FE2B96}" srcOrd="0" destOrd="0" presId="urn:microsoft.com/office/officeart/2018/2/layout/IconVerticalSolidList"/>
    <dgm:cxn modelId="{AB1325AD-8822-4C3E-AF63-26F432C5A2DF}" type="presOf" srcId="{89EE5312-D985-45EB-ACC9-2BCA538A6656}" destId="{C491623C-77CF-4839-90CF-FDBB61FB478A}" srcOrd="0" destOrd="4" presId="urn:microsoft.com/office/officeart/2018/2/layout/IconVerticalSolidList"/>
    <dgm:cxn modelId="{B83F6BB9-FFAC-4DCF-A1D5-6CAE1954C21F}" srcId="{053CC832-4F27-41C9-B518-17AE418ED788}" destId="{91172E5A-9100-4446-AD76-EFBC9BD6697D}" srcOrd="2" destOrd="0" parTransId="{85F89EFF-4179-405E-AB54-A7919108B308}" sibTransId="{043508DD-7AB6-4C31-A389-20686251CF98}"/>
    <dgm:cxn modelId="{E0A28BBE-49EA-4B88-88BF-1A15F421E3A9}" type="presOf" srcId="{7A786C7C-7464-4CCE-9ACD-4946E4C36079}" destId="{30499203-CFDD-41A2-A6C4-909E498E04C2}" srcOrd="0" destOrd="0" presId="urn:microsoft.com/office/officeart/2018/2/layout/IconVerticalSolidList"/>
    <dgm:cxn modelId="{A78DA8BE-381A-489C-8C8B-A38181697CCE}" type="presOf" srcId="{38BD611D-DD0D-48B5-808F-A61C8679E3D0}" destId="{C491623C-77CF-4839-90CF-FDBB61FB478A}" srcOrd="0" destOrd="3" presId="urn:microsoft.com/office/officeart/2018/2/layout/IconVerticalSolidList"/>
    <dgm:cxn modelId="{FCFFD0C0-4514-4CA1-A3D1-BA47612C7D45}" srcId="{57849243-8E8D-4EB2-A204-E28D135978D4}" destId="{77A54848-49B9-456C-9313-B1BC40142B1F}" srcOrd="1" destOrd="0" parTransId="{448830AF-CD84-44ED-89BF-5AB72B3542B1}" sibTransId="{A71EC0F7-C9B9-465B-A8BF-0685C79E5BD4}"/>
    <dgm:cxn modelId="{ED1A5FC2-0EEF-4A28-AB1F-8AD4FB41FAD1}" srcId="{91172E5A-9100-4446-AD76-EFBC9BD6697D}" destId="{33608567-F1A1-44A6-B7EF-26FCEB7E4E51}" srcOrd="0" destOrd="0" parTransId="{DDF48BD3-CFCE-4367-8DF7-A890D53490DE}" sibTransId="{32AA9654-04AF-45B3-B7B1-C893FAEEEF56}"/>
    <dgm:cxn modelId="{36A889D3-B199-4F4B-82A1-8EE0BD4CC350}" srcId="{7A786C7C-7464-4CCE-9ACD-4946E4C36079}" destId="{418287CD-CC50-4720-86B2-C11D376EA70F}" srcOrd="2" destOrd="0" parTransId="{FFF380AC-6352-44CA-8014-288F28669D8F}" sibTransId="{B2D981FD-4702-452B-90AF-F59368FFE81C}"/>
    <dgm:cxn modelId="{9C0239DE-44E9-4DA5-87B3-2F8F4F3B388C}" type="presOf" srcId="{63CF0C38-A271-4A79-8B54-2EA75465E45C}" destId="{C491623C-77CF-4839-90CF-FDBB61FB478A}" srcOrd="0" destOrd="1" presId="urn:microsoft.com/office/officeart/2018/2/layout/IconVerticalSolidList"/>
    <dgm:cxn modelId="{7C5AA1E0-03D8-4F27-AF2F-8D8EEC15AC10}" type="presOf" srcId="{418287CD-CC50-4720-86B2-C11D376EA70F}" destId="{C491623C-77CF-4839-90CF-FDBB61FB478A}" srcOrd="0" destOrd="2" presId="urn:microsoft.com/office/officeart/2018/2/layout/IconVerticalSolidList"/>
    <dgm:cxn modelId="{D2322FFE-F255-420F-8427-39FE417727E7}" type="presOf" srcId="{292A9AE7-19EC-4858-BD25-FAB02D9428BD}" destId="{C491623C-77CF-4839-90CF-FDBB61FB478A}" srcOrd="0" destOrd="0" presId="urn:microsoft.com/office/officeart/2018/2/layout/IconVerticalSolidList"/>
    <dgm:cxn modelId="{735538A1-2452-4438-8FD9-A6FF2BF66DFD}" type="presParOf" srcId="{78F4CF62-5B79-491A-9991-59501AD174DA}" destId="{60A83447-32A2-4E3A-90D4-590F714702AC}" srcOrd="0" destOrd="0" presId="urn:microsoft.com/office/officeart/2018/2/layout/IconVerticalSolidList"/>
    <dgm:cxn modelId="{A4CECDD6-5076-49A8-B06C-0B7945BA4738}" type="presParOf" srcId="{60A83447-32A2-4E3A-90D4-590F714702AC}" destId="{65ABB175-E0CA-4484-A243-3536F53A8B1E}" srcOrd="0" destOrd="0" presId="urn:microsoft.com/office/officeart/2018/2/layout/IconVerticalSolidList"/>
    <dgm:cxn modelId="{EBD6EF0D-230C-4C61-A2C4-60C37C56F55D}" type="presParOf" srcId="{60A83447-32A2-4E3A-90D4-590F714702AC}" destId="{1047A098-69F2-4F55-9E4D-5E4BA1884E42}" srcOrd="1" destOrd="0" presId="urn:microsoft.com/office/officeart/2018/2/layout/IconVerticalSolidList"/>
    <dgm:cxn modelId="{A2BFA11B-09F8-43B0-9CC0-915D75C9F8D4}" type="presParOf" srcId="{60A83447-32A2-4E3A-90D4-590F714702AC}" destId="{418A2B7E-0650-417D-87C1-69BE20EC4EFA}" srcOrd="2" destOrd="0" presId="urn:microsoft.com/office/officeart/2018/2/layout/IconVerticalSolidList"/>
    <dgm:cxn modelId="{E8B0D1E2-E1DB-47EF-A0D9-F9551F07735A}" type="presParOf" srcId="{60A83447-32A2-4E3A-90D4-590F714702AC}" destId="{CCCBE011-2024-4AE8-BAE6-C18EC81A2394}" srcOrd="3" destOrd="0" presId="urn:microsoft.com/office/officeart/2018/2/layout/IconVerticalSolidList"/>
    <dgm:cxn modelId="{FBE63C59-A575-44EE-80A4-6DE5E9EDCBAC}" type="presParOf" srcId="{60A83447-32A2-4E3A-90D4-590F714702AC}" destId="{40E17F21-7F1F-47EF-8742-E86B01095A3D}" srcOrd="4" destOrd="0" presId="urn:microsoft.com/office/officeart/2018/2/layout/IconVerticalSolidList"/>
    <dgm:cxn modelId="{6FDFD5C2-5073-44EE-8E93-299F6DF24BDD}" type="presParOf" srcId="{78F4CF62-5B79-491A-9991-59501AD174DA}" destId="{7C3785CE-2B20-43C4-B3A1-1C4ECA1347FD}" srcOrd="1" destOrd="0" presId="urn:microsoft.com/office/officeart/2018/2/layout/IconVerticalSolidList"/>
    <dgm:cxn modelId="{BFB085D6-B0C0-4D49-AB35-62E13545C058}" type="presParOf" srcId="{78F4CF62-5B79-491A-9991-59501AD174DA}" destId="{396FDAE5-B89E-46CB-8B78-0AFE1709888C}" srcOrd="2" destOrd="0" presId="urn:microsoft.com/office/officeart/2018/2/layout/IconVerticalSolidList"/>
    <dgm:cxn modelId="{2261CA6B-3765-4D6A-B43B-51B236A787A2}" type="presParOf" srcId="{396FDAE5-B89E-46CB-8B78-0AFE1709888C}" destId="{643F184C-1D1C-4510-87A1-AC06D7670FD8}" srcOrd="0" destOrd="0" presId="urn:microsoft.com/office/officeart/2018/2/layout/IconVerticalSolidList"/>
    <dgm:cxn modelId="{5730B716-D204-4E46-BB84-B33D063C0EB2}" type="presParOf" srcId="{396FDAE5-B89E-46CB-8B78-0AFE1709888C}" destId="{08D3CDDF-8FBE-475F-B4AD-06A2C5E75C39}" srcOrd="1" destOrd="0" presId="urn:microsoft.com/office/officeart/2018/2/layout/IconVerticalSolidList"/>
    <dgm:cxn modelId="{042DD1A8-415A-4A55-BA77-E1D32E817D7D}" type="presParOf" srcId="{396FDAE5-B89E-46CB-8B78-0AFE1709888C}" destId="{A6B4D04B-543F-446F-809A-86EFD156CF6F}" srcOrd="2" destOrd="0" presId="urn:microsoft.com/office/officeart/2018/2/layout/IconVerticalSolidList"/>
    <dgm:cxn modelId="{C166563C-EC5D-4CA3-B362-FD671ADBB994}" type="presParOf" srcId="{396FDAE5-B89E-46CB-8B78-0AFE1709888C}" destId="{30499203-CFDD-41A2-A6C4-909E498E04C2}" srcOrd="3" destOrd="0" presId="urn:microsoft.com/office/officeart/2018/2/layout/IconVerticalSolidList"/>
    <dgm:cxn modelId="{D165D133-209B-4764-BC13-5020338944CF}" type="presParOf" srcId="{396FDAE5-B89E-46CB-8B78-0AFE1709888C}" destId="{C491623C-77CF-4839-90CF-FDBB61FB478A}" srcOrd="4" destOrd="0" presId="urn:microsoft.com/office/officeart/2018/2/layout/IconVerticalSolidList"/>
    <dgm:cxn modelId="{86EAED52-8467-4DDC-A201-E621A1B41B6C}" type="presParOf" srcId="{78F4CF62-5B79-491A-9991-59501AD174DA}" destId="{8046A2F0-1967-4EAC-BAD3-05EFAD40013B}" srcOrd="3" destOrd="0" presId="urn:microsoft.com/office/officeart/2018/2/layout/IconVerticalSolidList"/>
    <dgm:cxn modelId="{E52CAA09-ED47-4A4D-A462-E1BB6D6A7052}" type="presParOf" srcId="{78F4CF62-5B79-491A-9991-59501AD174DA}" destId="{1F84B7FF-656A-42A0-81D4-BE6B70186822}" srcOrd="4" destOrd="0" presId="urn:microsoft.com/office/officeart/2018/2/layout/IconVerticalSolidList"/>
    <dgm:cxn modelId="{6CC237AE-0733-4DAC-A4D2-3D9C942AA2EA}" type="presParOf" srcId="{1F84B7FF-656A-42A0-81D4-BE6B70186822}" destId="{1A0C0CF1-EFEF-4831-9B7C-A6C3429ED0A8}" srcOrd="0" destOrd="0" presId="urn:microsoft.com/office/officeart/2018/2/layout/IconVerticalSolidList"/>
    <dgm:cxn modelId="{03CA5EF2-05BB-46A4-8197-53074C472C15}" type="presParOf" srcId="{1F84B7FF-656A-42A0-81D4-BE6B70186822}" destId="{DECA5E82-3E5D-4CB7-87A1-ADE7DB7F1602}" srcOrd="1" destOrd="0" presId="urn:microsoft.com/office/officeart/2018/2/layout/IconVerticalSolidList"/>
    <dgm:cxn modelId="{6A11076C-357F-4CE3-8A1E-D1261EC88482}" type="presParOf" srcId="{1F84B7FF-656A-42A0-81D4-BE6B70186822}" destId="{EA686779-1FA4-4129-8EC3-927897679E07}" srcOrd="2" destOrd="0" presId="urn:microsoft.com/office/officeart/2018/2/layout/IconVerticalSolidList"/>
    <dgm:cxn modelId="{3A33C739-8E3E-4C31-B088-07951CA21E1E}" type="presParOf" srcId="{1F84B7FF-656A-42A0-81D4-BE6B70186822}" destId="{D966CA92-0534-4D7D-A1A7-658122148C6C}" srcOrd="3" destOrd="0" presId="urn:microsoft.com/office/officeart/2018/2/layout/IconVerticalSolidList"/>
    <dgm:cxn modelId="{E02043F5-64F0-4BC5-9B69-B5C316D61C39}" type="presParOf" srcId="{1F84B7FF-656A-42A0-81D4-BE6B70186822}" destId="{AB3BA6BF-AA29-4391-83F0-FC0850FE2B9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B75C8F-ED21-49B1-97E5-3083CDB2608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IN"/>
        </a:p>
      </dgm:t>
    </dgm:pt>
    <dgm:pt modelId="{7DDA4DEF-ACA2-4E97-98F6-7900E1A3E13A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Pandas</a:t>
          </a:r>
        </a:p>
      </dgm:t>
    </dgm:pt>
    <dgm:pt modelId="{942C9448-FCCE-4E3C-9D0F-98E69D21051B}" type="parTrans" cxnId="{C1168BA0-3E99-4EA9-8A5A-0BDA48025DF1}">
      <dgm:prSet/>
      <dgm:spPr/>
      <dgm:t>
        <a:bodyPr/>
        <a:lstStyle/>
        <a:p>
          <a:endParaRPr lang="en-IN"/>
        </a:p>
      </dgm:t>
    </dgm:pt>
    <dgm:pt modelId="{3BB1298F-DDC0-4135-93A5-78EC8B0E4306}" type="sibTrans" cxnId="{C1168BA0-3E99-4EA9-8A5A-0BDA48025DF1}">
      <dgm:prSet/>
      <dgm:spPr/>
      <dgm:t>
        <a:bodyPr/>
        <a:lstStyle/>
        <a:p>
          <a:endParaRPr lang="en-IN"/>
        </a:p>
      </dgm:t>
    </dgm:pt>
    <dgm:pt modelId="{8322EEA9-1297-490D-83B8-67242021C02B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NumPy</a:t>
          </a:r>
        </a:p>
      </dgm:t>
    </dgm:pt>
    <dgm:pt modelId="{31E5FE7B-DCC6-43B7-A2CA-0272D5CFEE34}" type="parTrans" cxnId="{D1EBEB88-FC88-4C12-834D-A95F6A2CAD3F}">
      <dgm:prSet/>
      <dgm:spPr/>
      <dgm:t>
        <a:bodyPr/>
        <a:lstStyle/>
        <a:p>
          <a:endParaRPr lang="en-IN"/>
        </a:p>
      </dgm:t>
    </dgm:pt>
    <dgm:pt modelId="{192B21B7-0913-435D-A37A-A8EAE5D52471}" type="sibTrans" cxnId="{D1EBEB88-FC88-4C12-834D-A95F6A2CAD3F}">
      <dgm:prSet/>
      <dgm:spPr/>
      <dgm:t>
        <a:bodyPr/>
        <a:lstStyle/>
        <a:p>
          <a:endParaRPr lang="en-IN"/>
        </a:p>
      </dgm:t>
    </dgm:pt>
    <dgm:pt modelId="{226F8CE4-17D9-43E1-953F-072383C8F1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	Pandas</a:t>
          </a:r>
          <a:r>
            <a:rPr lang="en-US" b="0" i="0"/>
            <a:t> is a fast, powerful, flexible and easy to use opensource data analysis and manipulation tool, built on top of the Python programming language.</a:t>
          </a:r>
          <a:endParaRPr lang="en-IN"/>
        </a:p>
      </dgm:t>
    </dgm:pt>
    <dgm:pt modelId="{AB9A2602-6D98-45C9-A942-410CF367B45F}" type="parTrans" cxnId="{19B12DCA-9D69-4100-8777-2415202B8EFF}">
      <dgm:prSet/>
      <dgm:spPr/>
      <dgm:t>
        <a:bodyPr/>
        <a:lstStyle/>
        <a:p>
          <a:endParaRPr lang="en-IN"/>
        </a:p>
      </dgm:t>
    </dgm:pt>
    <dgm:pt modelId="{66104BE6-860F-48CD-823F-0D0199ABFCCF}" type="sibTrans" cxnId="{19B12DCA-9D69-4100-8777-2415202B8EFF}">
      <dgm:prSet/>
      <dgm:spPr/>
      <dgm:t>
        <a:bodyPr/>
        <a:lstStyle/>
        <a:p>
          <a:endParaRPr lang="en-IN"/>
        </a:p>
      </dgm:t>
    </dgm:pt>
    <dgm:pt modelId="{D5342C81-F4CE-4C28-A88A-8AD88C3F1B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	</a:t>
          </a:r>
          <a:r>
            <a:rPr lang="en-US" b="1" i="0"/>
            <a:t>NumPy</a:t>
          </a:r>
          <a:r>
            <a:rPr lang="en-US" b="0" i="0"/>
            <a:t> brings the computational power of languages like C and Fortran to Python, a language much easier to learn and use. With this power comes simplicity: a solution in NumPy is often clear and elegant.</a:t>
          </a:r>
          <a:endParaRPr lang="en-IN"/>
        </a:p>
      </dgm:t>
    </dgm:pt>
    <dgm:pt modelId="{82A0103A-7435-45D4-A747-112BBF7B78E7}" type="parTrans" cxnId="{CAEB4260-49D4-4109-8388-C06CACC539D2}">
      <dgm:prSet/>
      <dgm:spPr/>
      <dgm:t>
        <a:bodyPr/>
        <a:lstStyle/>
        <a:p>
          <a:endParaRPr lang="en-IN"/>
        </a:p>
      </dgm:t>
    </dgm:pt>
    <dgm:pt modelId="{76D2A71A-5006-4D36-B840-792919E4FFAC}" type="sibTrans" cxnId="{CAEB4260-49D4-4109-8388-C06CACC539D2}">
      <dgm:prSet/>
      <dgm:spPr/>
      <dgm:t>
        <a:bodyPr/>
        <a:lstStyle/>
        <a:p>
          <a:endParaRPr lang="en-IN"/>
        </a:p>
      </dgm:t>
    </dgm:pt>
    <dgm:pt modelId="{5A6601BD-B78F-4527-A2D8-1F3F1465A9B9}" type="pres">
      <dgm:prSet presAssocID="{5BB75C8F-ED21-49B1-97E5-3083CDB2608D}" presName="root" presStyleCnt="0">
        <dgm:presLayoutVars>
          <dgm:dir/>
          <dgm:resizeHandles val="exact"/>
        </dgm:presLayoutVars>
      </dgm:prSet>
      <dgm:spPr/>
    </dgm:pt>
    <dgm:pt modelId="{02FC92B5-1CB6-4798-9612-05412DE8AB8F}" type="pres">
      <dgm:prSet presAssocID="{7DDA4DEF-ACA2-4E97-98F6-7900E1A3E13A}" presName="compNode" presStyleCnt="0"/>
      <dgm:spPr/>
    </dgm:pt>
    <dgm:pt modelId="{D2043762-F199-471B-90F3-1B9331904D66}" type="pres">
      <dgm:prSet presAssocID="{7DDA4DEF-ACA2-4E97-98F6-7900E1A3E13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DF9C8AFC-84D9-4665-AFFA-7AADDB14EFB7}" type="pres">
      <dgm:prSet presAssocID="{7DDA4DEF-ACA2-4E97-98F6-7900E1A3E13A}" presName="iconSpace" presStyleCnt="0"/>
      <dgm:spPr/>
    </dgm:pt>
    <dgm:pt modelId="{A715A8D7-65C3-4B4A-BE8C-16B059A29C1E}" type="pres">
      <dgm:prSet presAssocID="{7DDA4DEF-ACA2-4E97-98F6-7900E1A3E13A}" presName="parTx" presStyleLbl="revTx" presStyleIdx="0" presStyleCnt="4">
        <dgm:presLayoutVars>
          <dgm:chMax val="0"/>
          <dgm:chPref val="0"/>
        </dgm:presLayoutVars>
      </dgm:prSet>
      <dgm:spPr/>
    </dgm:pt>
    <dgm:pt modelId="{8D1D1CB3-968D-4E2A-AD35-4883EB391F95}" type="pres">
      <dgm:prSet presAssocID="{7DDA4DEF-ACA2-4E97-98F6-7900E1A3E13A}" presName="txSpace" presStyleCnt="0"/>
      <dgm:spPr/>
    </dgm:pt>
    <dgm:pt modelId="{10B0AF2C-BB05-4D44-9872-4545A311FAEF}" type="pres">
      <dgm:prSet presAssocID="{7DDA4DEF-ACA2-4E97-98F6-7900E1A3E13A}" presName="desTx" presStyleLbl="revTx" presStyleIdx="1" presStyleCnt="4">
        <dgm:presLayoutVars/>
      </dgm:prSet>
      <dgm:spPr/>
    </dgm:pt>
    <dgm:pt modelId="{8AAF3205-8BF4-497D-804A-6FCA58C9A748}" type="pres">
      <dgm:prSet presAssocID="{3BB1298F-DDC0-4135-93A5-78EC8B0E4306}" presName="sibTrans" presStyleCnt="0"/>
      <dgm:spPr/>
    </dgm:pt>
    <dgm:pt modelId="{60EF5AFC-5232-41C9-8544-80A6A2964EF5}" type="pres">
      <dgm:prSet presAssocID="{8322EEA9-1297-490D-83B8-67242021C02B}" presName="compNode" presStyleCnt="0"/>
      <dgm:spPr/>
    </dgm:pt>
    <dgm:pt modelId="{3D0EB3F5-76EA-445A-83DC-2642165320BE}" type="pres">
      <dgm:prSet presAssocID="{8322EEA9-1297-490D-83B8-67242021C02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E2EC502-7C68-462B-AEB6-D68F49426731}" type="pres">
      <dgm:prSet presAssocID="{8322EEA9-1297-490D-83B8-67242021C02B}" presName="iconSpace" presStyleCnt="0"/>
      <dgm:spPr/>
    </dgm:pt>
    <dgm:pt modelId="{0E3B1E69-9C61-4945-B986-3B7E92302CBB}" type="pres">
      <dgm:prSet presAssocID="{8322EEA9-1297-490D-83B8-67242021C02B}" presName="parTx" presStyleLbl="revTx" presStyleIdx="2" presStyleCnt="4">
        <dgm:presLayoutVars>
          <dgm:chMax val="0"/>
          <dgm:chPref val="0"/>
        </dgm:presLayoutVars>
      </dgm:prSet>
      <dgm:spPr/>
    </dgm:pt>
    <dgm:pt modelId="{4BE0B4C0-FF0D-4FA9-8F90-6E7171F95427}" type="pres">
      <dgm:prSet presAssocID="{8322EEA9-1297-490D-83B8-67242021C02B}" presName="txSpace" presStyleCnt="0"/>
      <dgm:spPr/>
    </dgm:pt>
    <dgm:pt modelId="{F87C1B94-BC05-4B56-A9FA-55689DC6CB95}" type="pres">
      <dgm:prSet presAssocID="{8322EEA9-1297-490D-83B8-67242021C02B}" presName="desTx" presStyleLbl="revTx" presStyleIdx="3" presStyleCnt="4">
        <dgm:presLayoutVars/>
      </dgm:prSet>
      <dgm:spPr/>
    </dgm:pt>
  </dgm:ptLst>
  <dgm:cxnLst>
    <dgm:cxn modelId="{7BC4610C-000E-418A-BAF9-9A1C5AF42A69}" type="presOf" srcId="{7DDA4DEF-ACA2-4E97-98F6-7900E1A3E13A}" destId="{A715A8D7-65C3-4B4A-BE8C-16B059A29C1E}" srcOrd="0" destOrd="0" presId="urn:microsoft.com/office/officeart/2018/2/layout/IconLabelDescriptionList"/>
    <dgm:cxn modelId="{4105252A-A49E-49FF-9343-F49AB1C4AFF0}" type="presOf" srcId="{D5342C81-F4CE-4C28-A88A-8AD88C3F1BE5}" destId="{F87C1B94-BC05-4B56-A9FA-55689DC6CB95}" srcOrd="0" destOrd="0" presId="urn:microsoft.com/office/officeart/2018/2/layout/IconLabelDescriptionList"/>
    <dgm:cxn modelId="{CAEB4260-49D4-4109-8388-C06CACC539D2}" srcId="{8322EEA9-1297-490D-83B8-67242021C02B}" destId="{D5342C81-F4CE-4C28-A88A-8AD88C3F1BE5}" srcOrd="0" destOrd="0" parTransId="{82A0103A-7435-45D4-A747-112BBF7B78E7}" sibTransId="{76D2A71A-5006-4D36-B840-792919E4FFAC}"/>
    <dgm:cxn modelId="{9FE32162-56AA-4935-9D6E-52449EB4A7B5}" type="presOf" srcId="{8322EEA9-1297-490D-83B8-67242021C02B}" destId="{0E3B1E69-9C61-4945-B986-3B7E92302CBB}" srcOrd="0" destOrd="0" presId="urn:microsoft.com/office/officeart/2018/2/layout/IconLabelDescriptionList"/>
    <dgm:cxn modelId="{D1EBEB88-FC88-4C12-834D-A95F6A2CAD3F}" srcId="{5BB75C8F-ED21-49B1-97E5-3083CDB2608D}" destId="{8322EEA9-1297-490D-83B8-67242021C02B}" srcOrd="1" destOrd="0" parTransId="{31E5FE7B-DCC6-43B7-A2CA-0272D5CFEE34}" sibTransId="{192B21B7-0913-435D-A37A-A8EAE5D52471}"/>
    <dgm:cxn modelId="{C1168BA0-3E99-4EA9-8A5A-0BDA48025DF1}" srcId="{5BB75C8F-ED21-49B1-97E5-3083CDB2608D}" destId="{7DDA4DEF-ACA2-4E97-98F6-7900E1A3E13A}" srcOrd="0" destOrd="0" parTransId="{942C9448-FCCE-4E3C-9D0F-98E69D21051B}" sibTransId="{3BB1298F-DDC0-4135-93A5-78EC8B0E4306}"/>
    <dgm:cxn modelId="{19B12DCA-9D69-4100-8777-2415202B8EFF}" srcId="{7DDA4DEF-ACA2-4E97-98F6-7900E1A3E13A}" destId="{226F8CE4-17D9-43E1-953F-072383C8F14A}" srcOrd="0" destOrd="0" parTransId="{AB9A2602-6D98-45C9-A942-410CF367B45F}" sibTransId="{66104BE6-860F-48CD-823F-0D0199ABFCCF}"/>
    <dgm:cxn modelId="{897713ED-BFA0-48A2-A06F-B88D6144B2FC}" type="presOf" srcId="{226F8CE4-17D9-43E1-953F-072383C8F14A}" destId="{10B0AF2C-BB05-4D44-9872-4545A311FAEF}" srcOrd="0" destOrd="0" presId="urn:microsoft.com/office/officeart/2018/2/layout/IconLabelDescriptionList"/>
    <dgm:cxn modelId="{684DCFF1-C686-404F-B093-D706430DE00C}" type="presOf" srcId="{5BB75C8F-ED21-49B1-97E5-3083CDB2608D}" destId="{5A6601BD-B78F-4527-A2D8-1F3F1465A9B9}" srcOrd="0" destOrd="0" presId="urn:microsoft.com/office/officeart/2018/2/layout/IconLabelDescriptionList"/>
    <dgm:cxn modelId="{074B2802-7F9C-42A9-BE96-CB4B484DFF86}" type="presParOf" srcId="{5A6601BD-B78F-4527-A2D8-1F3F1465A9B9}" destId="{02FC92B5-1CB6-4798-9612-05412DE8AB8F}" srcOrd="0" destOrd="0" presId="urn:microsoft.com/office/officeart/2018/2/layout/IconLabelDescriptionList"/>
    <dgm:cxn modelId="{A7D4F06C-0F4E-4EB4-B148-46B8EE19A3E8}" type="presParOf" srcId="{02FC92B5-1CB6-4798-9612-05412DE8AB8F}" destId="{D2043762-F199-471B-90F3-1B9331904D66}" srcOrd="0" destOrd="0" presId="urn:microsoft.com/office/officeart/2018/2/layout/IconLabelDescriptionList"/>
    <dgm:cxn modelId="{36D5CFB9-2A05-4175-B861-022A45A68933}" type="presParOf" srcId="{02FC92B5-1CB6-4798-9612-05412DE8AB8F}" destId="{DF9C8AFC-84D9-4665-AFFA-7AADDB14EFB7}" srcOrd="1" destOrd="0" presId="urn:microsoft.com/office/officeart/2018/2/layout/IconLabelDescriptionList"/>
    <dgm:cxn modelId="{AAFBB7E1-B27E-4FC3-A922-1FD38A6A9EBC}" type="presParOf" srcId="{02FC92B5-1CB6-4798-9612-05412DE8AB8F}" destId="{A715A8D7-65C3-4B4A-BE8C-16B059A29C1E}" srcOrd="2" destOrd="0" presId="urn:microsoft.com/office/officeart/2018/2/layout/IconLabelDescriptionList"/>
    <dgm:cxn modelId="{358469A6-AB72-4621-AD88-D4C1474EC03F}" type="presParOf" srcId="{02FC92B5-1CB6-4798-9612-05412DE8AB8F}" destId="{8D1D1CB3-968D-4E2A-AD35-4883EB391F95}" srcOrd="3" destOrd="0" presId="urn:microsoft.com/office/officeart/2018/2/layout/IconLabelDescriptionList"/>
    <dgm:cxn modelId="{DA5BFF41-7EAF-47A1-A05C-A7A64945EAE3}" type="presParOf" srcId="{02FC92B5-1CB6-4798-9612-05412DE8AB8F}" destId="{10B0AF2C-BB05-4D44-9872-4545A311FAEF}" srcOrd="4" destOrd="0" presId="urn:microsoft.com/office/officeart/2018/2/layout/IconLabelDescriptionList"/>
    <dgm:cxn modelId="{09697639-3312-4CF8-8692-2C1176329042}" type="presParOf" srcId="{5A6601BD-B78F-4527-A2D8-1F3F1465A9B9}" destId="{8AAF3205-8BF4-497D-804A-6FCA58C9A748}" srcOrd="1" destOrd="0" presId="urn:microsoft.com/office/officeart/2018/2/layout/IconLabelDescriptionList"/>
    <dgm:cxn modelId="{F7E1A4A9-476F-43C4-BB45-5CB71E4273C4}" type="presParOf" srcId="{5A6601BD-B78F-4527-A2D8-1F3F1465A9B9}" destId="{60EF5AFC-5232-41C9-8544-80A6A2964EF5}" srcOrd="2" destOrd="0" presId="urn:microsoft.com/office/officeart/2018/2/layout/IconLabelDescriptionList"/>
    <dgm:cxn modelId="{A7E8291E-2699-463E-B227-E5B1402A887C}" type="presParOf" srcId="{60EF5AFC-5232-41C9-8544-80A6A2964EF5}" destId="{3D0EB3F5-76EA-445A-83DC-2642165320BE}" srcOrd="0" destOrd="0" presId="urn:microsoft.com/office/officeart/2018/2/layout/IconLabelDescriptionList"/>
    <dgm:cxn modelId="{2217F484-F34A-4974-B20C-4369B29FA268}" type="presParOf" srcId="{60EF5AFC-5232-41C9-8544-80A6A2964EF5}" destId="{8E2EC502-7C68-462B-AEB6-D68F49426731}" srcOrd="1" destOrd="0" presId="urn:microsoft.com/office/officeart/2018/2/layout/IconLabelDescriptionList"/>
    <dgm:cxn modelId="{B8510E42-A328-4A6E-A604-6C91E8B95207}" type="presParOf" srcId="{60EF5AFC-5232-41C9-8544-80A6A2964EF5}" destId="{0E3B1E69-9C61-4945-B986-3B7E92302CBB}" srcOrd="2" destOrd="0" presId="urn:microsoft.com/office/officeart/2018/2/layout/IconLabelDescriptionList"/>
    <dgm:cxn modelId="{F0776C05-1893-40AA-80CB-EA8920952954}" type="presParOf" srcId="{60EF5AFC-5232-41C9-8544-80A6A2964EF5}" destId="{4BE0B4C0-FF0D-4FA9-8F90-6E7171F95427}" srcOrd="3" destOrd="0" presId="urn:microsoft.com/office/officeart/2018/2/layout/IconLabelDescriptionList"/>
    <dgm:cxn modelId="{01FAD715-39D5-4094-996E-26F935C70742}" type="presParOf" srcId="{60EF5AFC-5232-41C9-8544-80A6A2964EF5}" destId="{F87C1B94-BC05-4B56-A9FA-55689DC6CB9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58D31-C454-4EED-804C-E0BC4FA86F52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E570A4-70D0-4F6E-A843-EBC9DFC8BFC1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DF69B-ABD1-4638-A860-E5FFB81811F2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Regression analysis is a statistical method to model the relationship between various quantities. </a:t>
          </a:r>
          <a:endParaRPr lang="en-US" sz="2500" kern="1200" dirty="0"/>
        </a:p>
      </dsp:txBody>
      <dsp:txXfrm>
        <a:off x="1507738" y="707092"/>
        <a:ext cx="9007861" cy="1305401"/>
      </dsp:txXfrm>
    </dsp:sp>
    <dsp:sp modelId="{10A05218-15F5-4026-BD63-A1ED208E7D1A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CB71AF-ACBD-4173-A06E-C8EDF6D82984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89DB9-5186-4C85-8DF4-CCC765A2F17B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It usually involves two quantities, a dependable variable and one (or more) explanatory response.</a:t>
          </a:r>
          <a:endParaRPr lang="en-US" sz="2500" kern="1200"/>
        </a:p>
      </dsp:txBody>
      <dsp:txXfrm>
        <a:off x="1507738" y="2338844"/>
        <a:ext cx="9007861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BB175-E0CA-4484-A243-3536F53A8B1E}">
      <dsp:nvSpPr>
        <dsp:cNvPr id="0" name=""/>
        <dsp:cNvSpPr/>
      </dsp:nvSpPr>
      <dsp:spPr>
        <a:xfrm>
          <a:off x="0" y="2558"/>
          <a:ext cx="5458837" cy="11964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7A098-69F2-4F55-9E4D-5E4BA1884E42}">
      <dsp:nvSpPr>
        <dsp:cNvPr id="0" name=""/>
        <dsp:cNvSpPr/>
      </dsp:nvSpPr>
      <dsp:spPr>
        <a:xfrm>
          <a:off x="361911" y="271748"/>
          <a:ext cx="658020" cy="6580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BE011-2024-4AE8-BAE6-C18EC81A2394}">
      <dsp:nvSpPr>
        <dsp:cNvPr id="0" name=""/>
        <dsp:cNvSpPr/>
      </dsp:nvSpPr>
      <dsp:spPr>
        <a:xfrm>
          <a:off x="1381843" y="2558"/>
          <a:ext cx="2456477" cy="119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19" tIns="126619" rIns="126619" bIns="1266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For the Prediction Model </a:t>
          </a:r>
        </a:p>
      </dsp:txBody>
      <dsp:txXfrm>
        <a:off x="1381843" y="2558"/>
        <a:ext cx="2456477" cy="1196400"/>
      </dsp:txXfrm>
    </dsp:sp>
    <dsp:sp modelId="{40E17F21-7F1F-47EF-8742-E86B01095A3D}">
      <dsp:nvSpPr>
        <dsp:cNvPr id="0" name=""/>
        <dsp:cNvSpPr/>
      </dsp:nvSpPr>
      <dsp:spPr>
        <a:xfrm>
          <a:off x="3838320" y="2558"/>
          <a:ext cx="1619167" cy="119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19" tIns="126619" rIns="126619" bIns="12661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Scikit Learn as ML Framework. 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Numpy and Pandas for Data Analytics. </a:t>
          </a:r>
          <a:endParaRPr lang="en-US" sz="1100" kern="1200">
            <a:latin typeface="Tw Cen MT"/>
          </a:endParaRPr>
        </a:p>
      </dsp:txBody>
      <dsp:txXfrm>
        <a:off x="3838320" y="2558"/>
        <a:ext cx="1619167" cy="1196400"/>
      </dsp:txXfrm>
    </dsp:sp>
    <dsp:sp modelId="{643F184C-1D1C-4510-87A1-AC06D7670FD8}">
      <dsp:nvSpPr>
        <dsp:cNvPr id="0" name=""/>
        <dsp:cNvSpPr/>
      </dsp:nvSpPr>
      <dsp:spPr>
        <a:xfrm>
          <a:off x="0" y="1498059"/>
          <a:ext cx="5458837" cy="11964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D3CDDF-8FBE-475F-B4AD-06A2C5E75C39}">
      <dsp:nvSpPr>
        <dsp:cNvPr id="0" name=""/>
        <dsp:cNvSpPr/>
      </dsp:nvSpPr>
      <dsp:spPr>
        <a:xfrm>
          <a:off x="361911" y="1767249"/>
          <a:ext cx="658020" cy="6580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499203-CFDD-41A2-A6C4-909E498E04C2}">
      <dsp:nvSpPr>
        <dsp:cNvPr id="0" name=""/>
        <dsp:cNvSpPr/>
      </dsp:nvSpPr>
      <dsp:spPr>
        <a:xfrm>
          <a:off x="1381843" y="1498059"/>
          <a:ext cx="2456477" cy="119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19" tIns="126619" rIns="126619" bIns="1266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For Web Development and deploying</a:t>
          </a:r>
        </a:p>
      </dsp:txBody>
      <dsp:txXfrm>
        <a:off x="1381843" y="1498059"/>
        <a:ext cx="2456477" cy="1196400"/>
      </dsp:txXfrm>
    </dsp:sp>
    <dsp:sp modelId="{C491623C-77CF-4839-90CF-FDBB61FB478A}">
      <dsp:nvSpPr>
        <dsp:cNvPr id="0" name=""/>
        <dsp:cNvSpPr/>
      </dsp:nvSpPr>
      <dsp:spPr>
        <a:xfrm>
          <a:off x="3838320" y="1498059"/>
          <a:ext cx="1619167" cy="119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19" tIns="126619" rIns="126619" bIns="12661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HTML 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CSS 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JS 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MATERIALIZE CSS 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HEROKU (deployment)</a:t>
          </a:r>
        </a:p>
      </dsp:txBody>
      <dsp:txXfrm>
        <a:off x="3838320" y="1498059"/>
        <a:ext cx="1619167" cy="1196400"/>
      </dsp:txXfrm>
    </dsp:sp>
    <dsp:sp modelId="{1A0C0CF1-EFEF-4831-9B7C-A6C3429ED0A8}">
      <dsp:nvSpPr>
        <dsp:cNvPr id="0" name=""/>
        <dsp:cNvSpPr/>
      </dsp:nvSpPr>
      <dsp:spPr>
        <a:xfrm>
          <a:off x="0" y="2993560"/>
          <a:ext cx="5458837" cy="11964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CA5E82-3E5D-4CB7-87A1-ADE7DB7F1602}">
      <dsp:nvSpPr>
        <dsp:cNvPr id="0" name=""/>
        <dsp:cNvSpPr/>
      </dsp:nvSpPr>
      <dsp:spPr>
        <a:xfrm>
          <a:off x="361911" y="3262750"/>
          <a:ext cx="658020" cy="6580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66CA92-0534-4D7D-A1A7-658122148C6C}">
      <dsp:nvSpPr>
        <dsp:cNvPr id="0" name=""/>
        <dsp:cNvSpPr/>
      </dsp:nvSpPr>
      <dsp:spPr>
        <a:xfrm>
          <a:off x="1381843" y="2993560"/>
          <a:ext cx="2456477" cy="119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19" tIns="126619" rIns="126619" bIns="1266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If time permits</a:t>
          </a:r>
        </a:p>
      </dsp:txBody>
      <dsp:txXfrm>
        <a:off x="1381843" y="2993560"/>
        <a:ext cx="2456477" cy="1196400"/>
      </dsp:txXfrm>
    </dsp:sp>
    <dsp:sp modelId="{AB3BA6BF-AA29-4391-83F0-FC0850FE2B96}">
      <dsp:nvSpPr>
        <dsp:cNvPr id="0" name=""/>
        <dsp:cNvSpPr/>
      </dsp:nvSpPr>
      <dsp:spPr>
        <a:xfrm>
          <a:off x="3838320" y="2993560"/>
          <a:ext cx="1619167" cy="119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19" tIns="126619" rIns="126619" bIns="12661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TensorFlow/Tableau</a:t>
          </a:r>
        </a:p>
      </dsp:txBody>
      <dsp:txXfrm>
        <a:off x="3838320" y="2993560"/>
        <a:ext cx="1619167" cy="1196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043762-F199-471B-90F3-1B9331904D66}">
      <dsp:nvSpPr>
        <dsp:cNvPr id="0" name=""/>
        <dsp:cNvSpPr/>
      </dsp:nvSpPr>
      <dsp:spPr>
        <a:xfrm>
          <a:off x="564387" y="66014"/>
          <a:ext cx="1510523" cy="14588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5A8D7-65C3-4B4A-BE8C-16B059A29C1E}">
      <dsp:nvSpPr>
        <dsp:cNvPr id="0" name=""/>
        <dsp:cNvSpPr/>
      </dsp:nvSpPr>
      <dsp:spPr>
        <a:xfrm>
          <a:off x="564387" y="1685129"/>
          <a:ext cx="4315781" cy="625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600" kern="1200"/>
            <a:t>Pandas</a:t>
          </a:r>
        </a:p>
      </dsp:txBody>
      <dsp:txXfrm>
        <a:off x="564387" y="1685129"/>
        <a:ext cx="4315781" cy="625219"/>
      </dsp:txXfrm>
    </dsp:sp>
    <dsp:sp modelId="{10B0AF2C-BB05-4D44-9872-4545A311FAEF}">
      <dsp:nvSpPr>
        <dsp:cNvPr id="0" name=""/>
        <dsp:cNvSpPr/>
      </dsp:nvSpPr>
      <dsp:spPr>
        <a:xfrm>
          <a:off x="564387" y="2384893"/>
          <a:ext cx="4315781" cy="140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	Pandas</a:t>
          </a:r>
          <a:r>
            <a:rPr lang="en-US" sz="1700" b="0" i="0" kern="1200"/>
            <a:t> is a fast, powerful, flexible and easy to use opensource data analysis and manipulation tool, built on top of the Python programming language.</a:t>
          </a:r>
          <a:endParaRPr lang="en-IN" sz="1700" kern="1200"/>
        </a:p>
      </dsp:txBody>
      <dsp:txXfrm>
        <a:off x="564387" y="2384893"/>
        <a:ext cx="4315781" cy="1408305"/>
      </dsp:txXfrm>
    </dsp:sp>
    <dsp:sp modelId="{3D0EB3F5-76EA-445A-83DC-2642165320BE}">
      <dsp:nvSpPr>
        <dsp:cNvPr id="0" name=""/>
        <dsp:cNvSpPr/>
      </dsp:nvSpPr>
      <dsp:spPr>
        <a:xfrm>
          <a:off x="5635430" y="66014"/>
          <a:ext cx="1510523" cy="14588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B1E69-9C61-4945-B986-3B7E92302CBB}">
      <dsp:nvSpPr>
        <dsp:cNvPr id="0" name=""/>
        <dsp:cNvSpPr/>
      </dsp:nvSpPr>
      <dsp:spPr>
        <a:xfrm>
          <a:off x="5635430" y="1685129"/>
          <a:ext cx="4315781" cy="625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600" kern="1200"/>
            <a:t>NumPy</a:t>
          </a:r>
        </a:p>
      </dsp:txBody>
      <dsp:txXfrm>
        <a:off x="5635430" y="1685129"/>
        <a:ext cx="4315781" cy="625219"/>
      </dsp:txXfrm>
    </dsp:sp>
    <dsp:sp modelId="{F87C1B94-BC05-4B56-A9FA-55689DC6CB95}">
      <dsp:nvSpPr>
        <dsp:cNvPr id="0" name=""/>
        <dsp:cNvSpPr/>
      </dsp:nvSpPr>
      <dsp:spPr>
        <a:xfrm>
          <a:off x="5635430" y="2384893"/>
          <a:ext cx="4315781" cy="140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	</a:t>
          </a:r>
          <a:r>
            <a:rPr lang="en-US" sz="1700" b="1" i="0" kern="1200"/>
            <a:t>NumPy</a:t>
          </a:r>
          <a:r>
            <a:rPr lang="en-US" sz="1700" b="0" i="0" kern="1200"/>
            <a:t> brings the computational power of languages like C and Fortran to Python, a language much easier to learn and use. With this power comes simplicity: a solution in NumPy is often clear and elegant.</a:t>
          </a:r>
          <a:endParaRPr lang="en-IN" sz="1700" kern="1200"/>
        </a:p>
      </dsp:txBody>
      <dsp:txXfrm>
        <a:off x="5635430" y="2384893"/>
        <a:ext cx="4315781" cy="1408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640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650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995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994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70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376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725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263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5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774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37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8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3F784DF-71A9-4E9B-90D7-076EE2FA6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10E46E-48E5-408C-BCAE-14DA14AAF0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85" r="-1" b="17895"/>
          <a:stretch/>
        </p:blipFill>
        <p:spPr>
          <a:xfrm>
            <a:off x="20" y="10"/>
            <a:ext cx="12188932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-4"/>
            <a:ext cx="4712144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155661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8" y="795509"/>
            <a:ext cx="3509333" cy="2798604"/>
          </a:xfrm>
        </p:spPr>
        <p:txBody>
          <a:bodyPr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COVID-19 PREDICTION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68" y="3686187"/>
            <a:ext cx="3509333" cy="229258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Using Regression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94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4940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0C680C9-22C6-48FA-92FD-4D877409F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617006"/>
              </p:ext>
            </p:extLst>
          </p:nvPr>
        </p:nvGraphicFramePr>
        <p:xfrm>
          <a:off x="5426685" y="4476150"/>
          <a:ext cx="6201261" cy="1802384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067087">
                  <a:extLst>
                    <a:ext uri="{9D8B030D-6E8A-4147-A177-3AD203B41FA5}">
                      <a16:colId xmlns:a16="http://schemas.microsoft.com/office/drawing/2014/main" val="626953120"/>
                    </a:ext>
                  </a:extLst>
                </a:gridCol>
                <a:gridCol w="2067087">
                  <a:extLst>
                    <a:ext uri="{9D8B030D-6E8A-4147-A177-3AD203B41FA5}">
                      <a16:colId xmlns:a16="http://schemas.microsoft.com/office/drawing/2014/main" val="3219765329"/>
                    </a:ext>
                  </a:extLst>
                </a:gridCol>
                <a:gridCol w="2067087">
                  <a:extLst>
                    <a:ext uri="{9D8B030D-6E8A-4147-A177-3AD203B41FA5}">
                      <a16:colId xmlns:a16="http://schemas.microsoft.com/office/drawing/2014/main" val="2831598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Student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Roll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Mentored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3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defTabSz="914400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Revanth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solidFill>
                            <a:schemeClr val="tx1"/>
                          </a:solidFill>
                        </a:rPr>
                        <a:t>160118733041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</a:rPr>
                        <a:t>Smt. </a:t>
                      </a:r>
                      <a:r>
                        <a:rPr lang="en-IN" sz="1600" b="0" dirty="0" err="1">
                          <a:solidFill>
                            <a:schemeClr val="tx1"/>
                          </a:solidFill>
                        </a:rPr>
                        <a:t>Isha</a:t>
                      </a:r>
                      <a:r>
                        <a:rPr lang="en-IN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z="1600" b="0" dirty="0" err="1">
                          <a:solidFill>
                            <a:schemeClr val="tx1"/>
                          </a:solidFill>
                        </a:rPr>
                        <a:t>Padhy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7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defTabSz="914400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Siva Rama Krishna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</a:rPr>
                        <a:t>160118733048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</a:rPr>
                        <a:t>Smt. K. </a:t>
                      </a:r>
                      <a:r>
                        <a:rPr lang="en-IN" sz="1600" b="0">
                          <a:solidFill>
                            <a:schemeClr val="tx1"/>
                          </a:solidFill>
                        </a:rPr>
                        <a:t>Mary Sudha Rani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50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0" dirty="0">
                          <a:solidFill>
                            <a:schemeClr val="tx1"/>
                          </a:solidFill>
                        </a:rPr>
                        <a:t>Yashwanth Javvaji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</a:rPr>
                        <a:t>160118733060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</a:t>
                      </a:r>
                      <a:r>
                        <a:rPr lang="en-IN" sz="16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Sangeetha Gupta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107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plate, table, food, piece&#10;&#10;Description automatically generated">
            <a:extLst>
              <a:ext uri="{FF2B5EF4-FFF2-40B4-BE49-F238E27FC236}">
                <a16:creationId xmlns:a16="http://schemas.microsoft.com/office/drawing/2014/main" id="{6948529C-5C04-424E-8BC8-E08787162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32" y="2362594"/>
            <a:ext cx="5144218" cy="26647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CE93D0-73CA-4AF0-8C80-DDE8762F05B1}"/>
              </a:ext>
            </a:extLst>
          </p:cNvPr>
          <p:cNvSpPr txBox="1"/>
          <p:nvPr/>
        </p:nvSpPr>
        <p:spPr>
          <a:xfrm>
            <a:off x="6305910" y="1820174"/>
            <a:ext cx="4152180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solidFill>
                  <a:schemeClr val="accent3"/>
                </a:solidFill>
                <a:ea typeface="+mn-lt"/>
                <a:cs typeface="+mn-lt"/>
              </a:rPr>
              <a:t>Functionality :Worst Affected Place</a:t>
            </a:r>
            <a:r>
              <a:rPr lang="en-US" sz="3000" b="1" dirty="0">
                <a:ea typeface="+mn-lt"/>
                <a:cs typeface="+mn-lt"/>
              </a:rPr>
              <a:t> </a:t>
            </a:r>
            <a:endParaRPr lang="en-US" sz="3000"/>
          </a:p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A5D159-D9E5-4B6A-BCAC-8265B3CAE2E5}"/>
              </a:ext>
            </a:extLst>
          </p:cNvPr>
          <p:cNvSpPr txBox="1"/>
          <p:nvPr/>
        </p:nvSpPr>
        <p:spPr>
          <a:xfrm>
            <a:off x="6305011" y="2969464"/>
            <a:ext cx="4741652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ea typeface="+mn-lt"/>
                <a:cs typeface="+mn-lt"/>
              </a:rPr>
              <a:t>This feature can be used by the concerned Health and Administrative Authorities to manage the situation at the particular area. </a:t>
            </a:r>
            <a:endParaRPr lang="en-US" sz="2600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95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69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reeform: Shape 71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0" name="Rectangle 7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F0550C-1458-4170-8DA9-B10FF8855B4F}"/>
              </a:ext>
            </a:extLst>
          </p:cNvPr>
          <p:cNvSpPr txBox="1"/>
          <p:nvPr/>
        </p:nvSpPr>
        <p:spPr>
          <a:xfrm>
            <a:off x="637162" y="2766218"/>
            <a:ext cx="5458838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Technologies Used</a:t>
            </a: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0" name="TextBox 28">
            <a:extLst>
              <a:ext uri="{FF2B5EF4-FFF2-40B4-BE49-F238E27FC236}">
                <a16:creationId xmlns:a16="http://schemas.microsoft.com/office/drawing/2014/main" id="{602FE0FF-F827-4104-8D93-494EA597F7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5725257"/>
              </p:ext>
            </p:extLst>
          </p:nvPr>
        </p:nvGraphicFramePr>
        <p:xfrm>
          <a:off x="5460259" y="1859028"/>
          <a:ext cx="5458838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651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69B472F-4EE0-4421-94F6-23084ABAE0FF}"/>
              </a:ext>
            </a:extLst>
          </p:cNvPr>
          <p:cNvGrpSpPr/>
          <p:nvPr/>
        </p:nvGrpSpPr>
        <p:grpSpPr>
          <a:xfrm>
            <a:off x="1016000" y="719666"/>
            <a:ext cx="10160000" cy="5418667"/>
            <a:chOff x="1016000" y="719666"/>
            <a:chExt cx="10160000" cy="5418667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A5CDBAD3-BDA3-47C0-8B3B-C323C35B8E02}"/>
                </a:ext>
              </a:extLst>
            </p:cNvPr>
            <p:cNvSpPr/>
            <p:nvPr/>
          </p:nvSpPr>
          <p:spPr>
            <a:xfrm>
              <a:off x="1016000" y="719666"/>
              <a:ext cx="10160000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BC6A4E1-2D05-4739-816E-85F4CDEEF917}"/>
                </a:ext>
              </a:extLst>
            </p:cNvPr>
            <p:cNvSpPr/>
            <p:nvPr/>
          </p:nvSpPr>
          <p:spPr>
            <a:xfrm>
              <a:off x="1016000" y="719666"/>
              <a:ext cx="2032000" cy="5418667"/>
            </a:xfrm>
            <a:custGeom>
              <a:avLst/>
              <a:gdLst>
                <a:gd name="connsiteX0" fmla="*/ 0 w 2032000"/>
                <a:gd name="connsiteY0" fmla="*/ 0 h 5418667"/>
                <a:gd name="connsiteX1" fmla="*/ 2032000 w 2032000"/>
                <a:gd name="connsiteY1" fmla="*/ 0 h 5418667"/>
                <a:gd name="connsiteX2" fmla="*/ 2032000 w 2032000"/>
                <a:gd name="connsiteY2" fmla="*/ 5418667 h 5418667"/>
                <a:gd name="connsiteX3" fmla="*/ 0 w 2032000"/>
                <a:gd name="connsiteY3" fmla="*/ 5418667 h 5418667"/>
                <a:gd name="connsiteX4" fmla="*/ 0 w 2032000"/>
                <a:gd name="connsiteY4" fmla="*/ 0 h 541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2000" h="5418667">
                  <a:moveTo>
                    <a:pt x="0" y="0"/>
                  </a:moveTo>
                  <a:lnTo>
                    <a:pt x="2032000" y="0"/>
                  </a:lnTo>
                  <a:lnTo>
                    <a:pt x="2032000" y="5418667"/>
                  </a:lnTo>
                  <a:lnTo>
                    <a:pt x="0" y="541866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0970" tIns="140970" rIns="140970" bIns="140970" numCol="1" spcCol="1270" anchor="t" anchorCtr="0">
              <a:noAutofit/>
            </a:bodyPr>
            <a:lstStyle/>
            <a:p>
              <a:pPr marL="0" lvl="0" indent="0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3700" kern="1200" dirty="0"/>
                <a:t>Scikit learn features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7DD55BC-E6B2-42E6-97DD-A24C302783BA}"/>
                </a:ext>
              </a:extLst>
            </p:cNvPr>
            <p:cNvSpPr/>
            <p:nvPr/>
          </p:nvSpPr>
          <p:spPr>
            <a:xfrm>
              <a:off x="3200400" y="751713"/>
              <a:ext cx="7975600" cy="640953"/>
            </a:xfrm>
            <a:custGeom>
              <a:avLst/>
              <a:gdLst>
                <a:gd name="connsiteX0" fmla="*/ 0 w 7975600"/>
                <a:gd name="connsiteY0" fmla="*/ 0 h 640953"/>
                <a:gd name="connsiteX1" fmla="*/ 7975600 w 7975600"/>
                <a:gd name="connsiteY1" fmla="*/ 0 h 640953"/>
                <a:gd name="connsiteX2" fmla="*/ 7975600 w 7975600"/>
                <a:gd name="connsiteY2" fmla="*/ 640953 h 640953"/>
                <a:gd name="connsiteX3" fmla="*/ 0 w 7975600"/>
                <a:gd name="connsiteY3" fmla="*/ 640953 h 640953"/>
                <a:gd name="connsiteX4" fmla="*/ 0 w 7975600"/>
                <a:gd name="connsiteY4" fmla="*/ 0 h 640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5600" h="640953">
                  <a:moveTo>
                    <a:pt x="0" y="0"/>
                  </a:moveTo>
                  <a:lnTo>
                    <a:pt x="7975600" y="0"/>
                  </a:lnTo>
                  <a:lnTo>
                    <a:pt x="7975600" y="640953"/>
                  </a:lnTo>
                  <a:lnTo>
                    <a:pt x="0" y="6409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0490" tIns="110490" rIns="110490" bIns="110490" numCol="1" spcCol="1270" anchor="t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900" kern="1200" dirty="0"/>
                <a:t>Supervised Learning Models</a:t>
              </a: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9D130553-E245-4B19-A577-682980F7F2EF}"/>
                </a:ext>
              </a:extLst>
            </p:cNvPr>
            <p:cNvSpPr/>
            <p:nvPr/>
          </p:nvSpPr>
          <p:spPr>
            <a:xfrm>
              <a:off x="3048000" y="1392666"/>
              <a:ext cx="8128000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0813838-FE9D-484F-824A-E9A0D03554CD}"/>
                </a:ext>
              </a:extLst>
            </p:cNvPr>
            <p:cNvSpPr/>
            <p:nvPr/>
          </p:nvSpPr>
          <p:spPr>
            <a:xfrm>
              <a:off x="3200400" y="1424714"/>
              <a:ext cx="7975600" cy="640953"/>
            </a:xfrm>
            <a:custGeom>
              <a:avLst/>
              <a:gdLst>
                <a:gd name="connsiteX0" fmla="*/ 0 w 7975600"/>
                <a:gd name="connsiteY0" fmla="*/ 0 h 640953"/>
                <a:gd name="connsiteX1" fmla="*/ 7975600 w 7975600"/>
                <a:gd name="connsiteY1" fmla="*/ 0 h 640953"/>
                <a:gd name="connsiteX2" fmla="*/ 7975600 w 7975600"/>
                <a:gd name="connsiteY2" fmla="*/ 640953 h 640953"/>
                <a:gd name="connsiteX3" fmla="*/ 0 w 7975600"/>
                <a:gd name="connsiteY3" fmla="*/ 640953 h 640953"/>
                <a:gd name="connsiteX4" fmla="*/ 0 w 7975600"/>
                <a:gd name="connsiteY4" fmla="*/ 0 h 640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5600" h="640953">
                  <a:moveTo>
                    <a:pt x="0" y="0"/>
                  </a:moveTo>
                  <a:lnTo>
                    <a:pt x="7975600" y="0"/>
                  </a:lnTo>
                  <a:lnTo>
                    <a:pt x="7975600" y="640953"/>
                  </a:lnTo>
                  <a:lnTo>
                    <a:pt x="0" y="6409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0490" tIns="110490" rIns="110490" bIns="110490" numCol="1" spcCol="1270" anchor="t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900" kern="1200" dirty="0"/>
                <a:t>Unsupervised Learning Models</a:t>
              </a: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CA61E9C5-1DF9-47B4-AF29-C6A461D2EFBB}"/>
                </a:ext>
              </a:extLst>
            </p:cNvPr>
            <p:cNvSpPr/>
            <p:nvPr/>
          </p:nvSpPr>
          <p:spPr>
            <a:xfrm>
              <a:off x="3048000" y="2065667"/>
              <a:ext cx="8128000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CFE8326-BF46-4CDF-8E88-48F128E1A9B8}"/>
                </a:ext>
              </a:extLst>
            </p:cNvPr>
            <p:cNvSpPr/>
            <p:nvPr/>
          </p:nvSpPr>
          <p:spPr>
            <a:xfrm>
              <a:off x="3200400" y="2097715"/>
              <a:ext cx="7975600" cy="640953"/>
            </a:xfrm>
            <a:custGeom>
              <a:avLst/>
              <a:gdLst>
                <a:gd name="connsiteX0" fmla="*/ 0 w 7975600"/>
                <a:gd name="connsiteY0" fmla="*/ 0 h 640953"/>
                <a:gd name="connsiteX1" fmla="*/ 7975600 w 7975600"/>
                <a:gd name="connsiteY1" fmla="*/ 0 h 640953"/>
                <a:gd name="connsiteX2" fmla="*/ 7975600 w 7975600"/>
                <a:gd name="connsiteY2" fmla="*/ 640953 h 640953"/>
                <a:gd name="connsiteX3" fmla="*/ 0 w 7975600"/>
                <a:gd name="connsiteY3" fmla="*/ 640953 h 640953"/>
                <a:gd name="connsiteX4" fmla="*/ 0 w 7975600"/>
                <a:gd name="connsiteY4" fmla="*/ 0 h 640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5600" h="640953">
                  <a:moveTo>
                    <a:pt x="0" y="0"/>
                  </a:moveTo>
                  <a:lnTo>
                    <a:pt x="7975600" y="0"/>
                  </a:lnTo>
                  <a:lnTo>
                    <a:pt x="7975600" y="640953"/>
                  </a:lnTo>
                  <a:lnTo>
                    <a:pt x="0" y="6409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0490" tIns="110490" rIns="110490" bIns="110490" numCol="1" spcCol="1270" anchor="t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900" kern="1200" dirty="0"/>
                <a:t>Model Selection and Evaluation</a:t>
              </a: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F7158B13-37D4-483A-AF50-C1A5A5516D54}"/>
                </a:ext>
              </a:extLst>
            </p:cNvPr>
            <p:cNvSpPr/>
            <p:nvPr/>
          </p:nvSpPr>
          <p:spPr>
            <a:xfrm>
              <a:off x="3048000" y="2738668"/>
              <a:ext cx="8128000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A7D219C-515D-4B4E-A606-699F0239CD33}"/>
                </a:ext>
              </a:extLst>
            </p:cNvPr>
            <p:cNvSpPr/>
            <p:nvPr/>
          </p:nvSpPr>
          <p:spPr>
            <a:xfrm>
              <a:off x="3200400" y="2770716"/>
              <a:ext cx="7975600" cy="640953"/>
            </a:xfrm>
            <a:custGeom>
              <a:avLst/>
              <a:gdLst>
                <a:gd name="connsiteX0" fmla="*/ 0 w 7975600"/>
                <a:gd name="connsiteY0" fmla="*/ 0 h 640953"/>
                <a:gd name="connsiteX1" fmla="*/ 7975600 w 7975600"/>
                <a:gd name="connsiteY1" fmla="*/ 0 h 640953"/>
                <a:gd name="connsiteX2" fmla="*/ 7975600 w 7975600"/>
                <a:gd name="connsiteY2" fmla="*/ 640953 h 640953"/>
                <a:gd name="connsiteX3" fmla="*/ 0 w 7975600"/>
                <a:gd name="connsiteY3" fmla="*/ 640953 h 640953"/>
                <a:gd name="connsiteX4" fmla="*/ 0 w 7975600"/>
                <a:gd name="connsiteY4" fmla="*/ 0 h 640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5600" h="640953">
                  <a:moveTo>
                    <a:pt x="0" y="0"/>
                  </a:moveTo>
                  <a:lnTo>
                    <a:pt x="7975600" y="0"/>
                  </a:lnTo>
                  <a:lnTo>
                    <a:pt x="7975600" y="640953"/>
                  </a:lnTo>
                  <a:lnTo>
                    <a:pt x="0" y="6409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0490" tIns="110490" rIns="110490" bIns="110490" numCol="1" spcCol="1270" anchor="t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900" kern="1200" dirty="0"/>
                <a:t>Inspection of Features</a:t>
              </a:r>
            </a:p>
          </p:txBody>
        </p:sp>
        <p:sp>
          <p:nvSpPr>
            <p:cNvPr id="14" name="Straight Connector 13">
              <a:extLst>
                <a:ext uri="{FF2B5EF4-FFF2-40B4-BE49-F238E27FC236}">
                  <a16:creationId xmlns:a16="http://schemas.microsoft.com/office/drawing/2014/main" id="{59B368AA-B654-4AA0-8E70-6DDD30614FC2}"/>
                </a:ext>
              </a:extLst>
            </p:cNvPr>
            <p:cNvSpPr/>
            <p:nvPr/>
          </p:nvSpPr>
          <p:spPr>
            <a:xfrm>
              <a:off x="3048000" y="3411669"/>
              <a:ext cx="8128000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6527388-E482-4B94-B478-2BC683B03441}"/>
                </a:ext>
              </a:extLst>
            </p:cNvPr>
            <p:cNvSpPr/>
            <p:nvPr/>
          </p:nvSpPr>
          <p:spPr>
            <a:xfrm>
              <a:off x="3200400" y="3443716"/>
              <a:ext cx="7975600" cy="640953"/>
            </a:xfrm>
            <a:custGeom>
              <a:avLst/>
              <a:gdLst>
                <a:gd name="connsiteX0" fmla="*/ 0 w 7975600"/>
                <a:gd name="connsiteY0" fmla="*/ 0 h 640953"/>
                <a:gd name="connsiteX1" fmla="*/ 7975600 w 7975600"/>
                <a:gd name="connsiteY1" fmla="*/ 0 h 640953"/>
                <a:gd name="connsiteX2" fmla="*/ 7975600 w 7975600"/>
                <a:gd name="connsiteY2" fmla="*/ 640953 h 640953"/>
                <a:gd name="connsiteX3" fmla="*/ 0 w 7975600"/>
                <a:gd name="connsiteY3" fmla="*/ 640953 h 640953"/>
                <a:gd name="connsiteX4" fmla="*/ 0 w 7975600"/>
                <a:gd name="connsiteY4" fmla="*/ 0 h 640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5600" h="640953">
                  <a:moveTo>
                    <a:pt x="0" y="0"/>
                  </a:moveTo>
                  <a:lnTo>
                    <a:pt x="7975600" y="0"/>
                  </a:lnTo>
                  <a:lnTo>
                    <a:pt x="7975600" y="640953"/>
                  </a:lnTo>
                  <a:lnTo>
                    <a:pt x="0" y="6409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0490" tIns="110490" rIns="110490" bIns="110490" numCol="1" spcCol="1270" anchor="t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900" kern="1200" dirty="0"/>
                <a:t>Visualizations</a:t>
              </a:r>
            </a:p>
          </p:txBody>
        </p:sp>
        <p:sp>
          <p:nvSpPr>
            <p:cNvPr id="16" name="Straight Connector 15">
              <a:extLst>
                <a:ext uri="{FF2B5EF4-FFF2-40B4-BE49-F238E27FC236}">
                  <a16:creationId xmlns:a16="http://schemas.microsoft.com/office/drawing/2014/main" id="{3EB085AA-F1C3-49D4-9355-EE024B38791F}"/>
                </a:ext>
              </a:extLst>
            </p:cNvPr>
            <p:cNvSpPr/>
            <p:nvPr/>
          </p:nvSpPr>
          <p:spPr>
            <a:xfrm>
              <a:off x="3048000" y="4084670"/>
              <a:ext cx="8128000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C5A5A5F-2B84-4AED-B24A-EAB84BC99B70}"/>
                </a:ext>
              </a:extLst>
            </p:cNvPr>
            <p:cNvSpPr/>
            <p:nvPr/>
          </p:nvSpPr>
          <p:spPr>
            <a:xfrm>
              <a:off x="3200400" y="4116717"/>
              <a:ext cx="7975600" cy="640953"/>
            </a:xfrm>
            <a:custGeom>
              <a:avLst/>
              <a:gdLst>
                <a:gd name="connsiteX0" fmla="*/ 0 w 7975600"/>
                <a:gd name="connsiteY0" fmla="*/ 0 h 640953"/>
                <a:gd name="connsiteX1" fmla="*/ 7975600 w 7975600"/>
                <a:gd name="connsiteY1" fmla="*/ 0 h 640953"/>
                <a:gd name="connsiteX2" fmla="*/ 7975600 w 7975600"/>
                <a:gd name="connsiteY2" fmla="*/ 640953 h 640953"/>
                <a:gd name="connsiteX3" fmla="*/ 0 w 7975600"/>
                <a:gd name="connsiteY3" fmla="*/ 640953 h 640953"/>
                <a:gd name="connsiteX4" fmla="*/ 0 w 7975600"/>
                <a:gd name="connsiteY4" fmla="*/ 0 h 640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5600" h="640953">
                  <a:moveTo>
                    <a:pt x="0" y="0"/>
                  </a:moveTo>
                  <a:lnTo>
                    <a:pt x="7975600" y="0"/>
                  </a:lnTo>
                  <a:lnTo>
                    <a:pt x="7975600" y="640953"/>
                  </a:lnTo>
                  <a:lnTo>
                    <a:pt x="0" y="6409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0490" tIns="110490" rIns="110490" bIns="110490" numCol="1" spcCol="1270" anchor="t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900" kern="1200" dirty="0"/>
                <a:t>Dataset Transformations</a:t>
              </a:r>
            </a:p>
          </p:txBody>
        </p:sp>
        <p:sp>
          <p:nvSpPr>
            <p:cNvPr id="18" name="Straight Connector 17">
              <a:extLst>
                <a:ext uri="{FF2B5EF4-FFF2-40B4-BE49-F238E27FC236}">
                  <a16:creationId xmlns:a16="http://schemas.microsoft.com/office/drawing/2014/main" id="{BEEEFD43-7E2F-4B06-B2BA-8BBEFE43E84F}"/>
                </a:ext>
              </a:extLst>
            </p:cNvPr>
            <p:cNvSpPr/>
            <p:nvPr/>
          </p:nvSpPr>
          <p:spPr>
            <a:xfrm>
              <a:off x="3048000" y="4757670"/>
              <a:ext cx="8128000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0CCB693-1456-4399-9DE6-C6029B032A5E}"/>
                </a:ext>
              </a:extLst>
            </p:cNvPr>
            <p:cNvSpPr/>
            <p:nvPr/>
          </p:nvSpPr>
          <p:spPr>
            <a:xfrm>
              <a:off x="3200400" y="4789718"/>
              <a:ext cx="7975600" cy="640953"/>
            </a:xfrm>
            <a:custGeom>
              <a:avLst/>
              <a:gdLst>
                <a:gd name="connsiteX0" fmla="*/ 0 w 7975600"/>
                <a:gd name="connsiteY0" fmla="*/ 0 h 640953"/>
                <a:gd name="connsiteX1" fmla="*/ 7975600 w 7975600"/>
                <a:gd name="connsiteY1" fmla="*/ 0 h 640953"/>
                <a:gd name="connsiteX2" fmla="*/ 7975600 w 7975600"/>
                <a:gd name="connsiteY2" fmla="*/ 640953 h 640953"/>
                <a:gd name="connsiteX3" fmla="*/ 0 w 7975600"/>
                <a:gd name="connsiteY3" fmla="*/ 640953 h 640953"/>
                <a:gd name="connsiteX4" fmla="*/ 0 w 7975600"/>
                <a:gd name="connsiteY4" fmla="*/ 0 h 640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5600" h="640953">
                  <a:moveTo>
                    <a:pt x="0" y="0"/>
                  </a:moveTo>
                  <a:lnTo>
                    <a:pt x="7975600" y="0"/>
                  </a:lnTo>
                  <a:lnTo>
                    <a:pt x="7975600" y="640953"/>
                  </a:lnTo>
                  <a:lnTo>
                    <a:pt x="0" y="6409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0490" tIns="110490" rIns="110490" bIns="110490" numCol="1" spcCol="1270" anchor="t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900" kern="1200" dirty="0"/>
                <a:t>Dataset Loading Utilities</a:t>
              </a:r>
            </a:p>
          </p:txBody>
        </p:sp>
        <p:sp>
          <p:nvSpPr>
            <p:cNvPr id="20" name="Straight Connector 19">
              <a:extLst>
                <a:ext uri="{FF2B5EF4-FFF2-40B4-BE49-F238E27FC236}">
                  <a16:creationId xmlns:a16="http://schemas.microsoft.com/office/drawing/2014/main" id="{D8183948-982C-4486-8CB4-A6920C6A4DA7}"/>
                </a:ext>
              </a:extLst>
            </p:cNvPr>
            <p:cNvSpPr/>
            <p:nvPr/>
          </p:nvSpPr>
          <p:spPr>
            <a:xfrm>
              <a:off x="3048000" y="5430671"/>
              <a:ext cx="8128000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BA13BD2-6578-4DB7-9290-15FCA4F44C95}"/>
                </a:ext>
              </a:extLst>
            </p:cNvPr>
            <p:cNvSpPr/>
            <p:nvPr/>
          </p:nvSpPr>
          <p:spPr>
            <a:xfrm>
              <a:off x="3200400" y="5462719"/>
              <a:ext cx="7975600" cy="640953"/>
            </a:xfrm>
            <a:custGeom>
              <a:avLst/>
              <a:gdLst>
                <a:gd name="connsiteX0" fmla="*/ 0 w 7975600"/>
                <a:gd name="connsiteY0" fmla="*/ 0 h 640953"/>
                <a:gd name="connsiteX1" fmla="*/ 7975600 w 7975600"/>
                <a:gd name="connsiteY1" fmla="*/ 0 h 640953"/>
                <a:gd name="connsiteX2" fmla="*/ 7975600 w 7975600"/>
                <a:gd name="connsiteY2" fmla="*/ 640953 h 640953"/>
                <a:gd name="connsiteX3" fmla="*/ 0 w 7975600"/>
                <a:gd name="connsiteY3" fmla="*/ 640953 h 640953"/>
                <a:gd name="connsiteX4" fmla="*/ 0 w 7975600"/>
                <a:gd name="connsiteY4" fmla="*/ 0 h 640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5600" h="640953">
                  <a:moveTo>
                    <a:pt x="0" y="0"/>
                  </a:moveTo>
                  <a:lnTo>
                    <a:pt x="7975600" y="0"/>
                  </a:lnTo>
                  <a:lnTo>
                    <a:pt x="7975600" y="640953"/>
                  </a:lnTo>
                  <a:lnTo>
                    <a:pt x="0" y="6409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0490" tIns="110490" rIns="110490" bIns="110490" numCol="1" spcCol="1270" anchor="t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900" kern="1200" dirty="0"/>
                <a:t>Computing</a:t>
              </a:r>
            </a:p>
          </p:txBody>
        </p:sp>
        <p:sp>
          <p:nvSpPr>
            <p:cNvPr id="22" name="Straight Connector 21">
              <a:extLst>
                <a:ext uri="{FF2B5EF4-FFF2-40B4-BE49-F238E27FC236}">
                  <a16:creationId xmlns:a16="http://schemas.microsoft.com/office/drawing/2014/main" id="{3AAD5A92-E9FB-46A5-92BF-4D1D54C22321}"/>
                </a:ext>
              </a:extLst>
            </p:cNvPr>
            <p:cNvSpPr/>
            <p:nvPr/>
          </p:nvSpPr>
          <p:spPr>
            <a:xfrm>
              <a:off x="3048000" y="6103672"/>
              <a:ext cx="8128000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74821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CA2EC0E-45E5-4808-AAA5-857B1BC353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0857540"/>
              </p:ext>
            </p:extLst>
          </p:nvPr>
        </p:nvGraphicFramePr>
        <p:xfrm>
          <a:off x="838200" y="1825625"/>
          <a:ext cx="10515600" cy="3859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892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flower&#10;&#10;Description automatically generated">
            <a:extLst>
              <a:ext uri="{FF2B5EF4-FFF2-40B4-BE49-F238E27FC236}">
                <a16:creationId xmlns:a16="http://schemas.microsoft.com/office/drawing/2014/main" id="{23276851-49CC-412E-B93B-73FA827D9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55" y="1185876"/>
            <a:ext cx="4281577" cy="35229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27D4D-6382-4CEC-B12B-057E8A2ACF3A}"/>
              </a:ext>
            </a:extLst>
          </p:cNvPr>
          <p:cNvSpPr txBox="1"/>
          <p:nvPr/>
        </p:nvSpPr>
        <p:spPr>
          <a:xfrm>
            <a:off x="5673306" y="1086928"/>
            <a:ext cx="405153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</a:rPr>
              <a:t>Future of this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B22266-A562-43DC-9115-ED0E106F0F78}"/>
              </a:ext>
            </a:extLst>
          </p:cNvPr>
          <p:cNvSpPr txBox="1"/>
          <p:nvPr/>
        </p:nvSpPr>
        <p:spPr>
          <a:xfrm>
            <a:off x="5629275" y="1905539"/>
            <a:ext cx="5532406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+mn-lt"/>
                <a:cs typeface="+mn-lt"/>
              </a:rPr>
              <a:t>This model can be used by Health Authorities to understand how diseases spread and can be generalized to other contagious diseases.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566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food, table, flower&#10;&#10;Description automatically generated">
            <a:extLst>
              <a:ext uri="{FF2B5EF4-FFF2-40B4-BE49-F238E27FC236}">
                <a16:creationId xmlns:a16="http://schemas.microsoft.com/office/drawing/2014/main" id="{71DB429E-2774-4D0A-8FDE-AD35705F4B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6" r="8953" b="-1"/>
          <a:stretch/>
        </p:blipFill>
        <p:spPr>
          <a:xfrm>
            <a:off x="261682" y="233061"/>
            <a:ext cx="11668636" cy="6391879"/>
          </a:xfrm>
          <a:custGeom>
            <a:avLst/>
            <a:gdLst/>
            <a:ahLst/>
            <a:cxnLst/>
            <a:rect l="l" t="t" r="r" b="b"/>
            <a:pathLst>
              <a:path w="11668636" h="6391879">
                <a:moveTo>
                  <a:pt x="82200" y="0"/>
                </a:moveTo>
                <a:lnTo>
                  <a:pt x="11586436" y="0"/>
                </a:lnTo>
                <a:cubicBezTo>
                  <a:pt x="11631834" y="0"/>
                  <a:pt x="11668636" y="36802"/>
                  <a:pt x="11668636" y="82200"/>
                </a:cubicBezTo>
                <a:lnTo>
                  <a:pt x="11668636" y="6309679"/>
                </a:lnTo>
                <a:cubicBezTo>
                  <a:pt x="11668636" y="6355077"/>
                  <a:pt x="11631834" y="6391879"/>
                  <a:pt x="11586436" y="6391879"/>
                </a:cubicBezTo>
                <a:lnTo>
                  <a:pt x="82200" y="6391879"/>
                </a:lnTo>
                <a:cubicBezTo>
                  <a:pt x="36802" y="6391879"/>
                  <a:pt x="0" y="6355077"/>
                  <a:pt x="0" y="6309679"/>
                </a:cubicBezTo>
                <a:lnTo>
                  <a:pt x="0" y="82200"/>
                </a:lnTo>
                <a:cubicBezTo>
                  <a:pt x="0" y="36802"/>
                  <a:pt x="36802" y="0"/>
                  <a:pt x="82200" y="0"/>
                </a:cubicBez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75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B84FDE2-CB76-4D28-A602-6B443E07F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67" r="7832" b="-1"/>
          <a:stretch/>
        </p:blipFill>
        <p:spPr>
          <a:xfrm>
            <a:off x="261682" y="233061"/>
            <a:ext cx="11668636" cy="6391879"/>
          </a:xfrm>
          <a:custGeom>
            <a:avLst/>
            <a:gdLst/>
            <a:ahLst/>
            <a:cxnLst/>
            <a:rect l="l" t="t" r="r" b="b"/>
            <a:pathLst>
              <a:path w="11668636" h="6391879">
                <a:moveTo>
                  <a:pt x="82200" y="0"/>
                </a:moveTo>
                <a:lnTo>
                  <a:pt x="11586436" y="0"/>
                </a:lnTo>
                <a:cubicBezTo>
                  <a:pt x="11631834" y="0"/>
                  <a:pt x="11668636" y="36802"/>
                  <a:pt x="11668636" y="82200"/>
                </a:cubicBezTo>
                <a:lnTo>
                  <a:pt x="11668636" y="6309679"/>
                </a:lnTo>
                <a:cubicBezTo>
                  <a:pt x="11668636" y="6355077"/>
                  <a:pt x="11631834" y="6391879"/>
                  <a:pt x="11586436" y="6391879"/>
                </a:cubicBezTo>
                <a:lnTo>
                  <a:pt x="82200" y="6391879"/>
                </a:lnTo>
                <a:cubicBezTo>
                  <a:pt x="36802" y="6391879"/>
                  <a:pt x="0" y="6355077"/>
                  <a:pt x="0" y="6309679"/>
                </a:cubicBezTo>
                <a:lnTo>
                  <a:pt x="0" y="82200"/>
                </a:lnTo>
                <a:cubicBezTo>
                  <a:pt x="0" y="36802"/>
                  <a:pt x="36802" y="0"/>
                  <a:pt x="82200" y="0"/>
                </a:cubicBezTo>
                <a:close/>
              </a:path>
            </a:pathLst>
          </a:cu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020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0BECDE15-5F47-42D5-B36A-082785FDC0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4" r="10775" b="-1"/>
          <a:stretch/>
        </p:blipFill>
        <p:spPr>
          <a:xfrm>
            <a:off x="261682" y="233061"/>
            <a:ext cx="11668636" cy="6391879"/>
          </a:xfrm>
          <a:custGeom>
            <a:avLst/>
            <a:gdLst/>
            <a:ahLst/>
            <a:cxnLst/>
            <a:rect l="l" t="t" r="r" b="b"/>
            <a:pathLst>
              <a:path w="11668636" h="6391879">
                <a:moveTo>
                  <a:pt x="82200" y="0"/>
                </a:moveTo>
                <a:lnTo>
                  <a:pt x="11586436" y="0"/>
                </a:lnTo>
                <a:cubicBezTo>
                  <a:pt x="11631834" y="0"/>
                  <a:pt x="11668636" y="36802"/>
                  <a:pt x="11668636" y="82200"/>
                </a:cubicBezTo>
                <a:lnTo>
                  <a:pt x="11668636" y="6309679"/>
                </a:lnTo>
                <a:cubicBezTo>
                  <a:pt x="11668636" y="6355077"/>
                  <a:pt x="11631834" y="6391879"/>
                  <a:pt x="11586436" y="6391879"/>
                </a:cubicBezTo>
                <a:lnTo>
                  <a:pt x="82200" y="6391879"/>
                </a:lnTo>
                <a:cubicBezTo>
                  <a:pt x="36802" y="6391879"/>
                  <a:pt x="0" y="6355077"/>
                  <a:pt x="0" y="6309679"/>
                </a:cubicBezTo>
                <a:lnTo>
                  <a:pt x="0" y="82200"/>
                </a:lnTo>
                <a:cubicBezTo>
                  <a:pt x="0" y="36802"/>
                  <a:pt x="36802" y="0"/>
                  <a:pt x="82200" y="0"/>
                </a:cubicBezTo>
                <a:close/>
              </a:path>
            </a:pathLst>
          </a:cu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28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7A5DE-9A3A-499D-8C9C-317DF58F2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3" r="10576" b="-1"/>
          <a:stretch/>
        </p:blipFill>
        <p:spPr>
          <a:xfrm>
            <a:off x="261682" y="233061"/>
            <a:ext cx="11668636" cy="6391879"/>
          </a:xfrm>
          <a:custGeom>
            <a:avLst/>
            <a:gdLst/>
            <a:ahLst/>
            <a:cxnLst/>
            <a:rect l="l" t="t" r="r" b="b"/>
            <a:pathLst>
              <a:path w="11668636" h="6391879">
                <a:moveTo>
                  <a:pt x="82200" y="0"/>
                </a:moveTo>
                <a:lnTo>
                  <a:pt x="11586436" y="0"/>
                </a:lnTo>
                <a:cubicBezTo>
                  <a:pt x="11631834" y="0"/>
                  <a:pt x="11668636" y="36802"/>
                  <a:pt x="11668636" y="82200"/>
                </a:cubicBezTo>
                <a:lnTo>
                  <a:pt x="11668636" y="6309679"/>
                </a:lnTo>
                <a:cubicBezTo>
                  <a:pt x="11668636" y="6355077"/>
                  <a:pt x="11631834" y="6391879"/>
                  <a:pt x="11586436" y="6391879"/>
                </a:cubicBezTo>
                <a:lnTo>
                  <a:pt x="82200" y="6391879"/>
                </a:lnTo>
                <a:cubicBezTo>
                  <a:pt x="36802" y="6391879"/>
                  <a:pt x="0" y="6355077"/>
                  <a:pt x="0" y="6309679"/>
                </a:cubicBezTo>
                <a:lnTo>
                  <a:pt x="0" y="82200"/>
                </a:lnTo>
                <a:cubicBezTo>
                  <a:pt x="0" y="36802"/>
                  <a:pt x="36802" y="0"/>
                  <a:pt x="82200" y="0"/>
                </a:cubicBezTo>
                <a:close/>
              </a:path>
            </a:pathLst>
          </a:cu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433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F1F0EC-4C4B-4165-AC17-8F68886AEB24}"/>
              </a:ext>
            </a:extLst>
          </p:cNvPr>
          <p:cNvSpPr txBox="1"/>
          <p:nvPr/>
        </p:nvSpPr>
        <p:spPr>
          <a:xfrm>
            <a:off x="838200" y="365125"/>
            <a:ext cx="5678010" cy="600904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Block Arc 17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07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close up of a flag&#10;&#10;Description automatically generated">
            <a:extLst>
              <a:ext uri="{FF2B5EF4-FFF2-40B4-BE49-F238E27FC236}">
                <a16:creationId xmlns:a16="http://schemas.microsoft.com/office/drawing/2014/main" id="{2849AC7F-7FAE-4E15-9FBF-BB978382001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4253" b="14253"/>
          <a:stretch/>
        </p:blipFill>
        <p:spPr>
          <a:xfrm>
            <a:off x="5298207" y="-4613"/>
            <a:ext cx="6905445" cy="68576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1FD91-4954-4D23-83B0-C4002A1BE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882" y="1050984"/>
            <a:ext cx="4550462" cy="419977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ea typeface="+mn-lt"/>
                <a:cs typeface="+mn-lt"/>
              </a:rPr>
              <a:t>The COVID-19 pandemic has affected our lives in many ways with large scale infections and loss of lives, Economies Crashing and many other indirect consequences. 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8443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Machine Learning? How Machine Learning Works and future of it?">
            <a:extLst>
              <a:ext uri="{FF2B5EF4-FFF2-40B4-BE49-F238E27FC236}">
                <a16:creationId xmlns:a16="http://schemas.microsoft.com/office/drawing/2014/main" id="{B20A7C00-B7F3-4800-88E5-E3EFA3C80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92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01AFEA-2442-4A9F-BA37-8C469F306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0CEFE-9E7B-474B-8DFF-FCC016335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285" y="1542820"/>
            <a:ext cx="5174207" cy="29714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Regression?</a:t>
            </a:r>
            <a:endParaRPr lang="en-US" sz="8000" kern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Block Arc 17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872052">
            <a:off x="6113252" y="4145122"/>
            <a:ext cx="4083433" cy="4083433"/>
          </a:xfrm>
          <a:prstGeom prst="arc">
            <a:avLst/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232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3BA5D5-3695-4B6E-ACAF-210957FA47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063788"/>
              </p:ext>
            </p:extLst>
          </p:nvPr>
        </p:nvGraphicFramePr>
        <p:xfrm>
          <a:off x="838200" y="158525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965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E341B-BD7D-412D-ADA1-8633DDDE9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593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Simple Machine Learning Model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4. Training Models - Hands-On Machine Learning with Scikit-Learn and  TensorFlow [Book]">
            <a:extLst>
              <a:ext uri="{FF2B5EF4-FFF2-40B4-BE49-F238E27FC236}">
                <a16:creationId xmlns:a16="http://schemas.microsoft.com/office/drawing/2014/main" id="{B587318E-157B-4683-B836-BCCC65C057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1798" y="2049749"/>
            <a:ext cx="4252055" cy="2758501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08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426E9-9A14-40FC-8FF3-EDB42E7F7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Our Motivation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CF781-A427-452C-887B-80FDE3F00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2868" y="677107"/>
            <a:ext cx="5257799" cy="488935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4000" b="1" dirty="0">
                <a:ea typeface="+mn-lt"/>
                <a:cs typeface="+mn-lt"/>
              </a:rPr>
              <a:t>To develop a </a:t>
            </a:r>
            <a:endParaRPr lang="en-US" sz="4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4000" b="1" dirty="0">
                <a:ea typeface="+mn-lt"/>
                <a:cs typeface="+mn-lt"/>
              </a:rPr>
              <a:t>Covid-19 Prediction model using Machine Learning with various features demonstrated in the upcoming slides.</a:t>
            </a:r>
            <a:endParaRPr lang="en-US" sz="40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05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A6E340-BD5B-4D08-8BD5-A5BBC4AC2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67" y="1471233"/>
            <a:ext cx="5489275" cy="34267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1564C8-DCAF-484E-8FD8-F4E0A6A36CFA}"/>
              </a:ext>
            </a:extLst>
          </p:cNvPr>
          <p:cNvSpPr txBox="1"/>
          <p:nvPr/>
        </p:nvSpPr>
        <p:spPr>
          <a:xfrm>
            <a:off x="6406551" y="2783455"/>
            <a:ext cx="4741652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ea typeface="+mn-lt"/>
                <a:cs typeface="+mn-lt"/>
              </a:rPr>
              <a:t>This is the most basic functionality where-in we extrapolate the available data to predict the number of cases in the future </a:t>
            </a:r>
            <a:endParaRPr lang="en-US" sz="2600"/>
          </a:p>
          <a:p>
            <a:pPr algn="l"/>
            <a:endParaRPr lang="en-US" sz="2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8BEAF2-E455-4D87-AFFA-870217832525}"/>
              </a:ext>
            </a:extLst>
          </p:cNvPr>
          <p:cNvSpPr txBox="1"/>
          <p:nvPr/>
        </p:nvSpPr>
        <p:spPr>
          <a:xfrm>
            <a:off x="6405652" y="1718632"/>
            <a:ext cx="396527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solidFill>
                  <a:schemeClr val="accent2"/>
                </a:solidFill>
              </a:rPr>
              <a:t>Functionality: </a:t>
            </a:r>
            <a:endParaRPr lang="en-US">
              <a:solidFill>
                <a:schemeClr val="accent2"/>
              </a:solidFill>
            </a:endParaRPr>
          </a:p>
          <a:p>
            <a:r>
              <a:rPr lang="en-US" sz="3000" b="1" dirty="0">
                <a:solidFill>
                  <a:schemeClr val="accent2"/>
                </a:solidFill>
              </a:rPr>
              <a:t>Exploration</a:t>
            </a:r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92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FE5E130C-0112-4171-9994-DE2036C3E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70" y="1709121"/>
            <a:ext cx="5863085" cy="35547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90FF57-CCA1-42F2-9041-D57CF371967F}"/>
              </a:ext>
            </a:extLst>
          </p:cNvPr>
          <p:cNvSpPr txBox="1"/>
          <p:nvPr/>
        </p:nvSpPr>
        <p:spPr>
          <a:xfrm>
            <a:off x="6406551" y="1719532"/>
            <a:ext cx="376399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Functionality: Peak Prediction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4F8D45-F447-4FD6-B9A8-76D1122A12B8}"/>
              </a:ext>
            </a:extLst>
          </p:cNvPr>
          <p:cNvSpPr txBox="1"/>
          <p:nvPr/>
        </p:nvSpPr>
        <p:spPr>
          <a:xfrm>
            <a:off x="6405652" y="2897577"/>
            <a:ext cx="4569124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ea typeface="+mn-lt"/>
                <a:cs typeface="+mn-lt"/>
              </a:rPr>
              <a:t>This is an addition over the previous feature and can be used to predict when the pandemic will end based on the currently available data. </a:t>
            </a:r>
            <a:endParaRPr lang="en-US" sz="260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hapesVTI">
  <a:themeElements>
    <a:clrScheme name="Quotable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Microsoft Office PowerPoint</Application>
  <PresentationFormat>Widescreen</PresentationFormat>
  <Paragraphs>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Avenir Next LT Pro</vt:lpstr>
      <vt:lpstr>Calibri</vt:lpstr>
      <vt:lpstr>Tw Cen MT</vt:lpstr>
      <vt:lpstr>ShapesVTI</vt:lpstr>
      <vt:lpstr>COVID-19 PREDICTION MODEL</vt:lpstr>
      <vt:lpstr>PowerPoint Presentation</vt:lpstr>
      <vt:lpstr>PowerPoint Presentation</vt:lpstr>
      <vt:lpstr>What Is Regression?</vt:lpstr>
      <vt:lpstr>PowerPoint Presentation</vt:lpstr>
      <vt:lpstr>Simple Machine Learning Model</vt:lpstr>
      <vt:lpstr>Our Motivation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PREDICTION MODEL</dc:title>
  <dc:creator>Javvaji</dc:creator>
  <cp:lastModifiedBy>Javvaji</cp:lastModifiedBy>
  <cp:revision>1</cp:revision>
  <dcterms:created xsi:type="dcterms:W3CDTF">2020-11-16T09:32:26Z</dcterms:created>
  <dcterms:modified xsi:type="dcterms:W3CDTF">2020-11-16T09:32:32Z</dcterms:modified>
</cp:coreProperties>
</file>