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2" r:id="rId3"/>
    <p:sldId id="261" r:id="rId4"/>
    <p:sldId id="304" r:id="rId5"/>
    <p:sldId id="303" r:id="rId6"/>
    <p:sldId id="313" r:id="rId7"/>
    <p:sldId id="306" r:id="rId8"/>
    <p:sldId id="307" r:id="rId9"/>
    <p:sldId id="308" r:id="rId10"/>
    <p:sldId id="309" r:id="rId11"/>
    <p:sldId id="310" r:id="rId12"/>
    <p:sldId id="311" r:id="rId13"/>
    <p:sldId id="274" r:id="rId14"/>
  </p:sldIdLst>
  <p:sldSz cx="9144000" cy="6858000" type="screen4x3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5" autoAdjust="0"/>
    <p:restoredTop sz="69503" autoAdjust="0"/>
  </p:normalViewPr>
  <p:slideViewPr>
    <p:cSldViewPr snapToGrid="0">
      <p:cViewPr varScale="1">
        <p:scale>
          <a:sx n="81" d="100"/>
          <a:sy n="81" d="100"/>
        </p:scale>
        <p:origin x="23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E81864-14E5-48D4-86AF-57061060A58E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28668-CDC4-4CF9-A47E-D392C9C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32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A8563-8644-487F-B0C3-CE465C76EFA9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6338" y="1233488"/>
            <a:ext cx="444500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51982"/>
            <a:ext cx="5438140" cy="3887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15297-7769-4C40-9A28-4F75FDFDE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85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Welcome to </a:t>
            </a:r>
            <a:r>
              <a:rPr lang="en-US" dirty="0" err="1" smtClean="0"/>
              <a:t>IPsoft</a:t>
            </a:r>
            <a:r>
              <a:rPr lang="en-US" dirty="0" smtClean="0"/>
              <a:t> everyone</a:t>
            </a:r>
          </a:p>
          <a:p>
            <a:endParaRPr lang="en-US" dirty="0" smtClean="0"/>
          </a:p>
          <a:p>
            <a:r>
              <a:rPr lang="en-US" dirty="0" smtClean="0"/>
              <a:t>-Name</a:t>
            </a:r>
          </a:p>
          <a:p>
            <a:r>
              <a:rPr lang="en-US" dirty="0" smtClean="0"/>
              <a:t>-Talk</a:t>
            </a:r>
            <a:r>
              <a:rPr lang="en-US" baseline="0" dirty="0" smtClean="0"/>
              <a:t> about optimizing code for </a:t>
            </a:r>
            <a:r>
              <a:rPr lang="en-US" baseline="0" dirty="0" smtClean="0"/>
              <a:t>collaboration</a:t>
            </a:r>
          </a:p>
          <a:p>
            <a:r>
              <a:rPr lang="en-US" baseline="0" dirty="0" smtClean="0"/>
              <a:t>-Start of asking who’s is coding mostly solo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15297-7769-4C40-9A28-4F75FDFDE1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076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Short Focused</a:t>
            </a:r>
            <a:r>
              <a:rPr lang="en-US" baseline="0" dirty="0" smtClean="0"/>
              <a:t> Units</a:t>
            </a:r>
          </a:p>
          <a:p>
            <a:r>
              <a:rPr lang="en-US" baseline="0" dirty="0" smtClean="0"/>
              <a:t>-easy to read, </a:t>
            </a:r>
          </a:p>
          <a:p>
            <a:r>
              <a:rPr lang="en-US" baseline="0" dirty="0" smtClean="0"/>
              <a:t>-easy to mock. </a:t>
            </a:r>
            <a:endParaRPr lang="en-US" dirty="0" smtClean="0"/>
          </a:p>
          <a:p>
            <a:r>
              <a:rPr lang="en-US" dirty="0" smtClean="0"/>
              <a:t>Opening and closing braces on the same line</a:t>
            </a:r>
          </a:p>
          <a:p>
            <a:r>
              <a:rPr lang="en-US" dirty="0" smtClean="0"/>
              <a:t>Indention of braces</a:t>
            </a:r>
          </a:p>
          <a:p>
            <a:r>
              <a:rPr lang="en-US" dirty="0" err="1" smtClean="0"/>
              <a:t>Eqaul</a:t>
            </a:r>
            <a:r>
              <a:rPr lang="en-US" baseline="0" dirty="0" smtClean="0"/>
              <a:t> </a:t>
            </a:r>
            <a:r>
              <a:rPr lang="en-US" dirty="0" smtClean="0"/>
              <a:t>signs</a:t>
            </a:r>
            <a:r>
              <a:rPr lang="en-US" baseline="0" dirty="0" smtClean="0"/>
              <a:t> aligned to the longest variable length.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15297-7769-4C40-9A28-4F75FDFDE1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67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15297-7769-4C40-9A28-4F75FDFDE1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767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-Pester tests (PowerShell) </a:t>
            </a:r>
          </a:p>
          <a:p>
            <a:r>
              <a:rPr lang="en-US" dirty="0" smtClean="0"/>
              <a:t>--No</a:t>
            </a:r>
            <a:r>
              <a:rPr lang="en-US" baseline="0" dirty="0" smtClean="0"/>
              <a:t> deep dive</a:t>
            </a:r>
          </a:p>
          <a:p>
            <a:r>
              <a:rPr lang="en-US" baseline="0" dirty="0" smtClean="0"/>
              <a:t>--</a:t>
            </a:r>
            <a:r>
              <a:rPr lang="en-US" baseline="0" dirty="0" err="1" smtClean="0"/>
              <a:t>Jaap’s</a:t>
            </a:r>
            <a:r>
              <a:rPr lang="en-US" baseline="0" dirty="0" smtClean="0"/>
              <a:t> slides, June’s (YouTube)</a:t>
            </a:r>
          </a:p>
          <a:p>
            <a:r>
              <a:rPr lang="en-US" baseline="0" dirty="0" smtClean="0"/>
              <a:t>--Pester Wiki</a:t>
            </a:r>
          </a:p>
          <a:p>
            <a:endParaRPr lang="en-US" baseline="0" dirty="0" smtClean="0"/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AppVeyor</a:t>
            </a:r>
            <a:endParaRPr lang="en-US" baseline="0" dirty="0" smtClean="0"/>
          </a:p>
          <a:p>
            <a:r>
              <a:rPr lang="en-US" baseline="0" dirty="0" smtClean="0"/>
              <a:t>--How to use </a:t>
            </a:r>
            <a:r>
              <a:rPr lang="en-US" baseline="0" dirty="0" err="1" smtClean="0"/>
              <a:t>AppVeyor</a:t>
            </a:r>
            <a:r>
              <a:rPr lang="en-US" baseline="0" dirty="0" smtClean="0"/>
              <a:t> with minimal configuration. And use mostly </a:t>
            </a:r>
            <a:r>
              <a:rPr lang="en-US" baseline="0" dirty="0" err="1" smtClean="0"/>
              <a:t>Powershell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15297-7769-4C40-9A28-4F75FDFDE1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70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15297-7769-4C40-9A28-4F75FDFDE1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16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-Operations</a:t>
            </a:r>
            <a:r>
              <a:rPr lang="en-US" baseline="0" dirty="0" smtClean="0"/>
              <a:t> guy in Win-Team</a:t>
            </a:r>
          </a:p>
          <a:p>
            <a:r>
              <a:rPr lang="en-US" baseline="0" dirty="0" smtClean="0"/>
              <a:t>-MSP</a:t>
            </a:r>
          </a:p>
          <a:p>
            <a:r>
              <a:rPr lang="en-US" baseline="0" dirty="0" smtClean="0"/>
              <a:t>--20% Autonomic Res Automation (Remediate Alerts) </a:t>
            </a:r>
          </a:p>
          <a:p>
            <a:r>
              <a:rPr lang="en-US" baseline="0" dirty="0" smtClean="0"/>
              <a:t>--Some check Development (Own Platform, PSR</a:t>
            </a:r>
          </a:p>
          <a:p>
            <a:r>
              <a:rPr lang="en-US" baseline="0" dirty="0" smtClean="0"/>
              <a:t>-</a:t>
            </a:r>
            <a:r>
              <a:rPr lang="en-US" baseline="0" dirty="0" smtClean="0"/>
              <a:t>Team/Client management tasks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Find me</a:t>
            </a:r>
            <a:r>
              <a:rPr lang="en-US" baseline="0" dirty="0" smtClean="0"/>
              <a:t> online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15297-7769-4C40-9A28-4F75FDFDE1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36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-Most</a:t>
            </a:r>
            <a:r>
              <a:rPr lang="en-US" baseline="0" dirty="0" smtClean="0"/>
              <a:t> Windows admin are (or maybe I should say were) not developers. </a:t>
            </a:r>
          </a:p>
          <a:p>
            <a:r>
              <a:rPr lang="en-US" baseline="0" dirty="0" smtClean="0"/>
              <a:t>-We continue to be more involved in the ‘DevOps’ roles</a:t>
            </a:r>
          </a:p>
          <a:p>
            <a:r>
              <a:rPr lang="en-US" baseline="0" dirty="0" smtClean="0"/>
              <a:t>-I Think </a:t>
            </a:r>
            <a:r>
              <a:rPr lang="en-US" baseline="0" dirty="0" err="1" smtClean="0"/>
              <a:t>WinAdmins</a:t>
            </a:r>
            <a:r>
              <a:rPr lang="en-US" baseline="0" dirty="0" smtClean="0"/>
              <a:t> that are not using PowerShell will be a thing of the past</a:t>
            </a:r>
          </a:p>
          <a:p>
            <a:r>
              <a:rPr lang="en-US" baseline="0" dirty="0" smtClean="0"/>
              <a:t>-you either learn PowerShell or lose your job</a:t>
            </a:r>
          </a:p>
          <a:p>
            <a:endParaRPr lang="en-US" baseline="0" dirty="0" smtClean="0"/>
          </a:p>
          <a:p>
            <a:r>
              <a:rPr lang="en-US" baseline="0" dirty="0" smtClean="0"/>
              <a:t>--</a:t>
            </a:r>
            <a:r>
              <a:rPr lang="en-US" baseline="0" dirty="0" smtClean="0"/>
              <a:t>Working on code written by someone else can be challenging. </a:t>
            </a:r>
          </a:p>
          <a:p>
            <a:r>
              <a:rPr lang="en-US" baseline="0" dirty="0" smtClean="0"/>
              <a:t>--</a:t>
            </a:r>
            <a:r>
              <a:rPr lang="en-US" baseline="0" dirty="0" err="1" smtClean="0"/>
              <a:t>IPsoft</a:t>
            </a:r>
            <a:r>
              <a:rPr lang="en-US" baseline="0" dirty="0" smtClean="0"/>
              <a:t> check dev by Unix People that mostly write </a:t>
            </a:r>
            <a:r>
              <a:rPr lang="en-US" baseline="0" dirty="0" err="1" smtClean="0"/>
              <a:t>perl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dirty="0" smtClean="0"/>
              <a:t>-Rules</a:t>
            </a:r>
            <a:r>
              <a:rPr lang="en-US" baseline="0" dirty="0" smtClean="0"/>
              <a:t> / Guidelines</a:t>
            </a:r>
          </a:p>
          <a:p>
            <a:r>
              <a:rPr lang="en-US" baseline="0" dirty="0" smtClean="0"/>
              <a:t>-Styling curly braces same lines, indents and so 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15297-7769-4C40-9A28-4F75FDFDE1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85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-Let’s talk about the problem</a:t>
            </a:r>
          </a:p>
          <a:p>
            <a:r>
              <a:rPr lang="en-US" dirty="0" smtClean="0"/>
              <a:t>-After taking</a:t>
            </a:r>
            <a:r>
              <a:rPr lang="en-US" baseline="0" dirty="0" smtClean="0"/>
              <a:t> ownership </a:t>
            </a:r>
            <a:r>
              <a:rPr lang="en-US" dirty="0" smtClean="0"/>
              <a:t>Knowledge</a:t>
            </a:r>
            <a:r>
              <a:rPr lang="en-US" baseline="0" dirty="0" smtClean="0"/>
              <a:t> transfer session</a:t>
            </a:r>
          </a:p>
          <a:p>
            <a:r>
              <a:rPr lang="en-US" baseline="0" dirty="0" smtClean="0"/>
              <a:t>-Requirement to monitor </a:t>
            </a:r>
            <a:r>
              <a:rPr lang="en-US" baseline="0" dirty="0" err="1" smtClean="0"/>
              <a:t>NTPDrift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surfices</a:t>
            </a:r>
            <a:endParaRPr lang="en-US" baseline="0" dirty="0" smtClean="0"/>
          </a:p>
          <a:p>
            <a:r>
              <a:rPr lang="en-US" baseline="0" dirty="0" smtClean="0"/>
              <a:t>-No check, so we need to create 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15297-7769-4C40-9A28-4F75FDFDE1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6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-request sounds simple</a:t>
            </a:r>
            <a:r>
              <a:rPr lang="en-US" baseline="0" dirty="0" smtClean="0"/>
              <a:t> enough so we create a check and present it to the client.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15297-7769-4C40-9A28-4F75FDFDE1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89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-Also included performance data. Client is happy. This is exactly</a:t>
            </a:r>
            <a:r>
              <a:rPr lang="en-US" baseline="0" dirty="0" smtClean="0"/>
              <a:t> what the wanted. </a:t>
            </a:r>
          </a:p>
          <a:p>
            <a:r>
              <a:rPr lang="en-US" baseline="0" dirty="0" smtClean="0"/>
              <a:t>-Show v0.1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15297-7769-4C40-9A28-4F75FDFDE1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35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-Requestor</a:t>
            </a:r>
            <a:r>
              <a:rPr lang="en-US" baseline="0" dirty="0" smtClean="0"/>
              <a:t> very enthusiastic</a:t>
            </a:r>
          </a:p>
          <a:p>
            <a:r>
              <a:rPr lang="en-US" baseline="0" dirty="0" smtClean="0"/>
              <a:t>-But its lacking features</a:t>
            </a:r>
          </a:p>
          <a:p>
            <a:r>
              <a:rPr lang="en-US" baseline="0" dirty="0" smtClean="0"/>
              <a:t>-This goes back and fort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15297-7769-4C40-9A28-4F75FDFDE1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31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 here thinks this is a bad approach?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Has anyone</a:t>
            </a:r>
            <a:r>
              <a:rPr lang="en-US" baseline="0" dirty="0" smtClean="0"/>
              <a:t> seen the TDD by June on </a:t>
            </a:r>
            <a:r>
              <a:rPr lang="en-US" baseline="0" dirty="0" err="1" smtClean="0"/>
              <a:t>PSconfEU</a:t>
            </a:r>
            <a:r>
              <a:rPr lang="en-US" baseline="0" dirty="0" smtClean="0"/>
              <a:t>?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partially agree.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15297-7769-4C40-9A28-4F75FDFDE1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92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</a:t>
            </a:r>
            <a:r>
              <a:rPr lang="en-US" baseline="0" dirty="0" smtClean="0"/>
              <a:t>Good talk but not always applicable</a:t>
            </a:r>
          </a:p>
          <a:p>
            <a:r>
              <a:rPr lang="en-US" baseline="0" dirty="0" smtClean="0"/>
              <a:t>-</a:t>
            </a:r>
            <a:r>
              <a:rPr lang="en-US" dirty="0" smtClean="0"/>
              <a:t>No point in shooting</a:t>
            </a:r>
            <a:r>
              <a:rPr lang="en-US" baseline="0" dirty="0" smtClean="0"/>
              <a:t> a moving target. </a:t>
            </a:r>
            <a:endParaRPr lang="en-US" baseline="0" dirty="0" smtClean="0"/>
          </a:p>
          <a:p>
            <a:r>
              <a:rPr lang="en-US" baseline="0" dirty="0" smtClean="0"/>
              <a:t>-The lean startup, deliver MVP. Go through build, measure, learn cycle</a:t>
            </a:r>
          </a:p>
          <a:p>
            <a:r>
              <a:rPr lang="en-US" baseline="0" dirty="0" smtClean="0"/>
              <a:t>-While we are not a startup we can approach these projects like one. You will most likely do the same when you write something for your self. </a:t>
            </a:r>
          </a:p>
          <a:p>
            <a:r>
              <a:rPr lang="en-US" baseline="0" dirty="0" smtClean="0"/>
              <a:t>-Ideas accumulate overtime. </a:t>
            </a:r>
            <a:endParaRPr lang="en-US" baseline="0" dirty="0" smtClean="0"/>
          </a:p>
          <a:p>
            <a:r>
              <a:rPr lang="en-US" baseline="0" dirty="0" smtClean="0"/>
              <a:t>-Writing Test, Documentation, Comments and so on are all complete waste of resources when the exact requirements are unknown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-Often not all input is available</a:t>
            </a:r>
            <a:endParaRPr lang="en-US" baseline="0" dirty="0" smtClean="0"/>
          </a:p>
          <a:p>
            <a:r>
              <a:rPr lang="en-US" baseline="0" dirty="0" smtClean="0"/>
              <a:t>-The client, your boss or whoever the requestor is might mean a completely different thing, you might have understood wrong OR the requestor doesn’t even know what he wants.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Depending on your job this might often might be the case. Even if you are writing modules for yourself additional ideas might surface while writing the code.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15297-7769-4C40-9A28-4F75FDFDE1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40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C8BE-110A-4630-8C89-3BB65F096CF3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D985-29CD-40AE-A398-E3EC0C957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25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C8BE-110A-4630-8C89-3BB65F096CF3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D985-29CD-40AE-A398-E3EC0C957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6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C8BE-110A-4630-8C89-3BB65F096CF3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D985-29CD-40AE-A398-E3EC0C957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18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C8BE-110A-4630-8C89-3BB65F096CF3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D985-29CD-40AE-A398-E3EC0C957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42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C8BE-110A-4630-8C89-3BB65F096CF3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D985-29CD-40AE-A398-E3EC0C957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65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C8BE-110A-4630-8C89-3BB65F096CF3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D985-29CD-40AE-A398-E3EC0C957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63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C8BE-110A-4630-8C89-3BB65F096CF3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D985-29CD-40AE-A398-E3EC0C957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70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C8BE-110A-4630-8C89-3BB65F096CF3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D985-29CD-40AE-A398-E3EC0C957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5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C8BE-110A-4630-8C89-3BB65F096CF3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D985-29CD-40AE-A398-E3EC0C957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98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C8BE-110A-4630-8C89-3BB65F096CF3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D985-29CD-40AE-A398-E3EC0C957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31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C8BE-110A-4630-8C89-3BB65F096CF3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D985-29CD-40AE-A398-E3EC0C957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7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6C8BE-110A-4630-8C89-3BB65F096CF3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DD985-29CD-40AE-A398-E3EC0C957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46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79513" y="2456872"/>
            <a:ext cx="8725624" cy="1588799"/>
          </a:xfrm>
        </p:spPr>
        <p:txBody>
          <a:bodyPr>
            <a:normAutofit/>
          </a:bodyPr>
          <a:lstStyle/>
          <a:p>
            <a:r>
              <a:rPr lang="de-DE" sz="4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Optimizing code </a:t>
            </a:r>
            <a:br>
              <a:rPr lang="de-DE" sz="4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</a:br>
            <a:r>
              <a:rPr lang="de-DE" sz="4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for collaboration</a:t>
            </a:r>
            <a:endParaRPr lang="en-US" sz="4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12" name="Textplatzhalter 2"/>
          <p:cNvSpPr txBox="1">
            <a:spLocks/>
          </p:cNvSpPr>
          <p:nvPr/>
        </p:nvSpPr>
        <p:spPr bwMode="auto">
          <a:xfrm>
            <a:off x="6233477" y="6088372"/>
            <a:ext cx="2671660" cy="564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 i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bg1"/>
                </a:solidFill>
                <a:latin typeface="Ubuntu Mono" panose="020B0509030602030204" pitchFamily="49" charset="0"/>
                <a:ea typeface="Roboto" panose="02000000000000000000" pitchFamily="2" charset="0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bg1"/>
                </a:solidFill>
                <a:latin typeface="Ubuntu Mono" panose="020B0509030602030204" pitchFamily="49" charset="0"/>
                <a:ea typeface="Roboto" panose="02000000000000000000" pitchFamily="2" charset="0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Ubuntu Mono" panose="020B0509030602030204" pitchFamily="49" charset="0"/>
                <a:ea typeface="Roboto" panose="02000000000000000000" pitchFamily="2" charset="0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Ubuntu Mono" panose="020B0509030602030204" pitchFamily="49" charset="0"/>
                <a:ea typeface="Roboto" panose="02000000000000000000" pitchFamily="2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r"/>
            <a:r>
              <a:rPr lang="de-DE" sz="2400" i="0" kern="0" dirty="0" smtClean="0">
                <a:latin typeface="Lucida Console" panose="020B0609040504020204" pitchFamily="49" charset="0"/>
              </a:rPr>
              <a:t>@JavydeKoning</a:t>
            </a:r>
            <a:endParaRPr lang="de-DE" sz="2400" i="0" kern="0" dirty="0">
              <a:latin typeface="Lucida Console" panose="020B0609040504020204" pitchFamily="49" charset="0"/>
            </a:endParaRPr>
          </a:p>
        </p:txBody>
      </p:sp>
      <p:pic>
        <p:nvPicPr>
          <p:cNvPr id="13" name="Afbeelding 6" descr="twit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141" y="6120456"/>
            <a:ext cx="284503" cy="284503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16" name="Textplatzhalter 2"/>
          <p:cNvSpPr txBox="1">
            <a:spLocks/>
          </p:cNvSpPr>
          <p:nvPr/>
        </p:nvSpPr>
        <p:spPr>
          <a:xfrm>
            <a:off x="179512" y="6090834"/>
            <a:ext cx="2757652" cy="5640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Javy de Koning</a:t>
            </a:r>
            <a:endParaRPr lang="de-DE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35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28625"/>
            <a:ext cx="9143999" cy="99536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3524"/>
            <a:ext cx="9143999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Improving for collaboration</a:t>
            </a:r>
            <a:endParaRPr lang="en-US" sz="3600" b="1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93964" y="1589087"/>
            <a:ext cx="8709891" cy="5134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2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93962" y="1589087"/>
            <a:ext cx="8709891" cy="5134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Adhere Best practices</a:t>
            </a:r>
          </a:p>
          <a:p>
            <a:r>
              <a:rPr lang="en-US" sz="3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Comment &amp; Document</a:t>
            </a:r>
          </a:p>
          <a:p>
            <a:r>
              <a:rPr lang="en-US" sz="3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Short </a:t>
            </a:r>
            <a:r>
              <a:rPr lang="en-US" sz="3600" dirty="0">
                <a:solidFill>
                  <a:schemeClr val="bg1"/>
                </a:solidFill>
                <a:latin typeface="Lucida Console" panose="020B0609040504020204" pitchFamily="49" charset="0"/>
              </a:rPr>
              <a:t>Focused </a:t>
            </a:r>
            <a:r>
              <a:rPr lang="en-US" sz="3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Units</a:t>
            </a:r>
          </a:p>
          <a:p>
            <a:r>
              <a:rPr lang="en-US" sz="3600" dirty="0">
                <a:solidFill>
                  <a:schemeClr val="bg1"/>
                </a:solidFill>
                <a:latin typeface="Lucida Console" panose="020B0609040504020204" pitchFamily="49" charset="0"/>
              </a:rPr>
              <a:t>Include Unit </a:t>
            </a:r>
            <a:r>
              <a:rPr lang="en-US" sz="3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Tests</a:t>
            </a:r>
          </a:p>
          <a:p>
            <a:r>
              <a:rPr lang="en-US" sz="3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Use version control</a:t>
            </a:r>
          </a:p>
          <a:p>
            <a:r>
              <a:rPr lang="en-US" sz="3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Agree on formatting style</a:t>
            </a:r>
          </a:p>
          <a:p>
            <a:pPr lvl="1"/>
            <a:r>
              <a:rPr lang="en-US" sz="32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(and stick with it!)</a:t>
            </a:r>
          </a:p>
          <a:p>
            <a:endParaRPr lang="en-US" sz="40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lvl="1"/>
            <a:endParaRPr lang="en-US" sz="36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en-US" sz="36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61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28625"/>
            <a:ext cx="9143999" cy="99536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3524"/>
            <a:ext cx="9143999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But how to enforce?</a:t>
            </a:r>
            <a:endParaRPr lang="en-US" sz="3600" b="1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93964" y="1589087"/>
            <a:ext cx="8709891" cy="5134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2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93962" y="1589087"/>
            <a:ext cx="8709891" cy="5134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Tests</a:t>
            </a:r>
            <a:r>
              <a:rPr lang="en-US" sz="6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!</a:t>
            </a:r>
          </a:p>
          <a:p>
            <a:r>
              <a:rPr lang="en-US" sz="60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PSScriptAnalyzer</a:t>
            </a:r>
            <a:endParaRPr lang="en-US" sz="60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6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CI/CD </a:t>
            </a:r>
            <a:r>
              <a:rPr lang="en-US" sz="6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tools</a:t>
            </a:r>
          </a:p>
          <a:p>
            <a:r>
              <a:rPr lang="en-US" sz="6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Regex</a:t>
            </a:r>
            <a:endParaRPr lang="en-US" sz="60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lvl="2"/>
            <a:endParaRPr lang="en-US" sz="24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lvl="2"/>
            <a:endParaRPr lang="en-US" sz="24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en-US" sz="40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lvl="1"/>
            <a:endParaRPr lang="en-US" sz="36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en-US" sz="36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97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28625"/>
            <a:ext cx="9143999" cy="99536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3524"/>
            <a:ext cx="9143999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Demo</a:t>
            </a:r>
            <a:endParaRPr lang="en-US" sz="3600" b="1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93964" y="1589087"/>
            <a:ext cx="8709891" cy="5134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2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93962" y="1589087"/>
            <a:ext cx="8709891" cy="5134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GitHub</a:t>
            </a:r>
          </a:p>
          <a:p>
            <a:r>
              <a:rPr lang="en-US" sz="4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Pester tests for:</a:t>
            </a:r>
          </a:p>
          <a:p>
            <a:pPr lvl="1"/>
            <a:r>
              <a:rPr lang="en-US" sz="4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Parameter help</a:t>
            </a:r>
          </a:p>
          <a:p>
            <a:pPr lvl="1"/>
            <a:r>
              <a:rPr lang="en-US" sz="4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Comment coverage</a:t>
            </a:r>
          </a:p>
          <a:p>
            <a:pPr lvl="1"/>
            <a:r>
              <a:rPr lang="en-US" sz="4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Unit size</a:t>
            </a:r>
          </a:p>
          <a:p>
            <a:pPr lvl="1"/>
            <a:r>
              <a:rPr lang="en-US" sz="40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PSScriptAnalyzer</a:t>
            </a:r>
            <a:endParaRPr lang="en-US" sz="40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44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AppVeyor</a:t>
            </a:r>
            <a:endParaRPr lang="en-US" sz="4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lvl="1"/>
            <a:endParaRPr lang="en-US" sz="40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lvl="2"/>
            <a:endParaRPr lang="en-US" sz="24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lvl="2"/>
            <a:endParaRPr lang="en-US" sz="24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en-US" sz="40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lvl="1"/>
            <a:endParaRPr lang="en-US" sz="36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en-US" sz="36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65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 txBox="1">
            <a:spLocks/>
          </p:cNvSpPr>
          <p:nvPr/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Lucida Console" panose="020B0609040504020204" pitchFamily="49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9530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05606" y="1754189"/>
            <a:ext cx="8332787" cy="4758906"/>
          </a:xfrm>
        </p:spPr>
        <p:txBody>
          <a:bodyPr>
            <a:normAutofit/>
          </a:bodyPr>
          <a:lstStyle/>
          <a:p>
            <a:pPr lvl="1"/>
            <a:r>
              <a:rPr lang="de-DE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Windows </a:t>
            </a:r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Ops </a:t>
            </a:r>
            <a:r>
              <a:rPr lang="de-DE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@IPsoft</a:t>
            </a:r>
          </a:p>
          <a:p>
            <a:pPr lvl="2"/>
            <a:r>
              <a:rPr lang="de-DE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Automation (PS, JS, SH)</a:t>
            </a:r>
          </a:p>
          <a:p>
            <a:pPr lvl="2"/>
            <a:r>
              <a:rPr lang="de-DE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PowerShell</a:t>
            </a:r>
            <a:r>
              <a:rPr lang="de-DE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Checkdev</a:t>
            </a:r>
            <a:endParaRPr lang="de-DE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lvl="1"/>
            <a:endParaRPr lang="de-DE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lvl="1"/>
            <a:r>
              <a:rPr lang="de-DE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Find me online:</a:t>
            </a:r>
          </a:p>
          <a:p>
            <a:pPr lvl="2"/>
            <a:r>
              <a:rPr lang="de-DE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Twitter : @JavydeKoning</a:t>
            </a:r>
          </a:p>
          <a:p>
            <a:pPr lvl="2"/>
            <a:r>
              <a:rPr lang="de-DE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Github  : JavydeKoning</a:t>
            </a:r>
          </a:p>
          <a:p>
            <a:pPr lvl="2"/>
            <a:r>
              <a:rPr lang="de-DE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Reddit  : /u/JavydeKonig</a:t>
            </a:r>
          </a:p>
          <a:p>
            <a:pPr lvl="2"/>
            <a:r>
              <a:rPr lang="de-DE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LinkedIn: /in/JavydeKoning</a:t>
            </a:r>
          </a:p>
          <a:p>
            <a:pPr lvl="1"/>
            <a:endParaRPr lang="de-DE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28625"/>
            <a:ext cx="9143999" cy="99536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13" y="263524"/>
            <a:ext cx="8639174" cy="1325563"/>
          </a:xfrm>
        </p:spPr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rgbClr val="FFFF00"/>
                </a:solidFill>
                <a:latin typeface="Lucida Console" panose="020B0609040504020204" pitchFamily="49" charset="0"/>
              </a:rPr>
              <a:t>About_Javy</a:t>
            </a:r>
            <a:endParaRPr lang="en-US" sz="3600" b="1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49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28625"/>
            <a:ext cx="9143999" cy="99536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3524"/>
            <a:ext cx="9143999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Intro</a:t>
            </a:r>
            <a:endParaRPr lang="en-US" sz="3600" b="1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93964" y="1589087"/>
            <a:ext cx="8709891" cy="5134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‘</a:t>
            </a:r>
            <a:r>
              <a:rPr lang="en-US" sz="32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WinAdmin</a:t>
            </a:r>
            <a:r>
              <a:rPr lang="en-US" sz="3200" dirty="0">
                <a:solidFill>
                  <a:schemeClr val="bg1"/>
                </a:solidFill>
                <a:latin typeface="Lucida Console" panose="020B0609040504020204" pitchFamily="49" charset="0"/>
              </a:rPr>
              <a:t>’ -ne ‘Dev’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A thing of the past?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Working on code written by someone else can challenging </a:t>
            </a:r>
            <a:endParaRPr lang="en-US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32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Collaboration requires: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Tests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Documentation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Rules!!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Version Control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Etc…</a:t>
            </a:r>
          </a:p>
          <a:p>
            <a:endParaRPr lang="en-US" sz="32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8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28625"/>
            <a:ext cx="9143999" cy="99536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3524"/>
            <a:ext cx="9143999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Problem Scenario</a:t>
            </a:r>
            <a:endParaRPr lang="en-US" sz="3600" b="1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93964" y="1589087"/>
            <a:ext cx="8709891" cy="5134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Request: </a:t>
            </a:r>
          </a:p>
          <a:p>
            <a:endParaRPr lang="en-US" sz="32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0" y="2512579"/>
            <a:ext cx="9101941" cy="367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27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28625"/>
            <a:ext cx="9143999" cy="99536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3524"/>
            <a:ext cx="9143999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Problem Scenario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93964" y="1589087"/>
            <a:ext cx="8709891" cy="5098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Request seems simple -&gt; </a:t>
            </a:r>
            <a:r>
              <a:rPr lang="en-US" sz="32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deliver </a:t>
            </a:r>
            <a:r>
              <a:rPr lang="en-US" sz="32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v0.1:</a:t>
            </a:r>
          </a:p>
          <a:p>
            <a:endParaRPr lang="en-US" sz="32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64" y="2515667"/>
            <a:ext cx="8808160" cy="426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45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28625"/>
            <a:ext cx="9143999" cy="99536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3524"/>
            <a:ext cx="9143999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Problem Scenario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93964" y="1589087"/>
            <a:ext cx="8709891" cy="5098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31" y="2785572"/>
            <a:ext cx="8965066" cy="2087140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346364" y="1741487"/>
            <a:ext cx="8709891" cy="5098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Performance Data:</a:t>
            </a:r>
            <a:endParaRPr lang="en-US" sz="32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en-US" sz="32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37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28625"/>
            <a:ext cx="9143999" cy="99536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3524"/>
            <a:ext cx="9143999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Problem Scenario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93964" y="1589087"/>
            <a:ext cx="8709891" cy="5134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2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93962" y="1589087"/>
            <a:ext cx="8709891" cy="51349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Requestor is happy with the fast delivery, but…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Does not want to specify time-source.</a:t>
            </a:r>
          </a:p>
          <a:p>
            <a:pPr marL="457200" lvl="1" indent="0">
              <a:buNone/>
            </a:pPr>
            <a:endParaRPr lang="en-US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More requirements surface: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Want’s to ignore NON-Domain members.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Want’s 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to ignore ‘Local CMOS Clock</a:t>
            </a: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’.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Etc…</a:t>
            </a:r>
          </a:p>
          <a:p>
            <a:endParaRPr lang="en-US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Bob delivers v1.0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No </a:t>
            </a: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unit-tests</a:t>
            </a: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, documentation, </a:t>
            </a: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repo/</a:t>
            </a:r>
            <a:r>
              <a:rPr lang="en-US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vcs</a:t>
            </a:r>
            <a:endParaRPr lang="en-US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But running production!</a:t>
            </a:r>
          </a:p>
          <a:p>
            <a:pPr lvl="1"/>
            <a:endParaRPr lang="en-US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en-US" sz="32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11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28625"/>
            <a:ext cx="9143999" cy="99536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3524"/>
            <a:ext cx="9143999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Thoughts?</a:t>
            </a:r>
            <a:endParaRPr lang="en-US" sz="3600" b="1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93964" y="1589087"/>
            <a:ext cx="8709891" cy="5134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2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93962" y="1589087"/>
            <a:ext cx="8709891" cy="51349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r>
              <a:rPr lang="en-US" sz="413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?</a:t>
            </a:r>
          </a:p>
          <a:p>
            <a:pPr algn="ctr"/>
            <a:endParaRPr lang="en-US" sz="595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80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28625"/>
            <a:ext cx="9143999" cy="99536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3524"/>
            <a:ext cx="9143999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Thoughts?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93964" y="1589087"/>
            <a:ext cx="8709891" cy="5134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2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93962" y="1589087"/>
            <a:ext cx="8709891" cy="5134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If requirements are unclear:</a:t>
            </a:r>
          </a:p>
          <a:p>
            <a:pPr lvl="1"/>
            <a:r>
              <a:rPr lang="en-US" sz="3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Deliver MVP</a:t>
            </a:r>
          </a:p>
          <a:p>
            <a:pPr lvl="1"/>
            <a:r>
              <a:rPr lang="en-US" sz="3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Build -&gt; measure -&gt; learn</a:t>
            </a:r>
          </a:p>
          <a:p>
            <a:pPr lvl="1"/>
            <a:r>
              <a:rPr lang="en-US" sz="3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No waste!</a:t>
            </a:r>
          </a:p>
          <a:p>
            <a:r>
              <a:rPr lang="en-US" sz="4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Improve/Finalize after requirements are met. </a:t>
            </a:r>
          </a:p>
          <a:p>
            <a:pPr lvl="1"/>
            <a:endParaRPr lang="en-US" sz="36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en-US" sz="36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22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4538</TotalTime>
  <Words>721</Words>
  <Application>Microsoft Office PowerPoint</Application>
  <PresentationFormat>On-screen Show (4:3)</PresentationFormat>
  <Paragraphs>158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Lucida Console</vt:lpstr>
      <vt:lpstr>Roboto Condensed</vt:lpstr>
      <vt:lpstr>Office Theme</vt:lpstr>
      <vt:lpstr>Optimizing code  for collaboration</vt:lpstr>
      <vt:lpstr>About_Javy</vt:lpstr>
      <vt:lpstr>Intro</vt:lpstr>
      <vt:lpstr>Problem Scenario</vt:lpstr>
      <vt:lpstr>Problem Scenario</vt:lpstr>
      <vt:lpstr>Problem Scenario</vt:lpstr>
      <vt:lpstr>Problem Scenario</vt:lpstr>
      <vt:lpstr>Thoughts?</vt:lpstr>
      <vt:lpstr>Thoughts?</vt:lpstr>
      <vt:lpstr>Improving for collaboration</vt:lpstr>
      <vt:lpstr>But how to enforce?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Saturday</dc:title>
  <dc:creator>Richard Diphoorn</dc:creator>
  <cp:lastModifiedBy>Javy de Koning</cp:lastModifiedBy>
  <cp:revision>69</cp:revision>
  <cp:lastPrinted>2016-09-24T06:16:02Z</cp:lastPrinted>
  <dcterms:created xsi:type="dcterms:W3CDTF">2016-05-20T00:24:30Z</dcterms:created>
  <dcterms:modified xsi:type="dcterms:W3CDTF">2016-09-24T12:04:42Z</dcterms:modified>
  <cp:contentStatus/>
</cp:coreProperties>
</file>