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4"/>
  </p:notesMasterIdLst>
  <p:sldIdLst>
    <p:sldId id="256" r:id="rId3"/>
  </p:sldIdLst>
  <p:sldSz cx="18288000" cy="10287000"/>
  <p:notesSz cx="6858000" cy="9144000"/>
  <p:embeddedFontLst>
    <p:embeddedFont>
      <p:font typeface="Arial Black" panose="020B0604020202020204" pitchFamily="34" charset="0"/>
      <p:bold r:id="rId5"/>
    </p:embeddedFont>
    <p:embeddedFont>
      <p:font typeface="Montserrat SemiBold" panose="020F0502020204030204" pitchFamily="34" charset="0"/>
      <p:regular r:id="rId6"/>
      <p:bold r:id="rId7"/>
      <p:italic r:id="rId8"/>
      <p:boldItalic r:id="rId9"/>
    </p:embeddedFont>
    <p:embeddedFont>
      <p:font typeface="Poppins" pitchFamily="2" charset="77"/>
      <p:regular r:id="rId10"/>
      <p:bold r:id="rId11"/>
      <p:italic r:id="rId12"/>
      <p:bold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00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46FFC1-347B-434E-9905-B78FF3227F69}" v="4" dt="2025-01-15T19:27:06.6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15" autoAdjust="0"/>
    <p:restoredTop sz="94720" autoAdjust="0"/>
  </p:normalViewPr>
  <p:slideViewPr>
    <p:cSldViewPr>
      <p:cViewPr varScale="1">
        <p:scale>
          <a:sx n="70" d="100"/>
          <a:sy n="70" d="100"/>
        </p:scale>
        <p:origin x="91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viewProps" Target="viewProps.xml"/><Relationship Id="rId10" Type="http://schemas.openxmlformats.org/officeDocument/2006/relationships/font" Target="fonts/font6.fntdata"/><Relationship Id="rId19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sly Berenice Martínez Pacheco" userId="6a03ad2e-47bb-488f-bf00-6695c23236ab" providerId="ADAL" clId="{069C68F2-57AB-5444-8A73-53636B607A26}"/>
    <pc:docChg chg="custSel modSld">
      <pc:chgData name="Esly Berenice Martínez Pacheco" userId="6a03ad2e-47bb-488f-bf00-6695c23236ab" providerId="ADAL" clId="{069C68F2-57AB-5444-8A73-53636B607A26}" dt="2024-12-23T18:20:00.775" v="53"/>
      <pc:docMkLst>
        <pc:docMk/>
      </pc:docMkLst>
      <pc:sldChg chg="delSp mod setBg">
        <pc:chgData name="Esly Berenice Martínez Pacheco" userId="6a03ad2e-47bb-488f-bf00-6695c23236ab" providerId="ADAL" clId="{069C68F2-57AB-5444-8A73-53636B607A26}" dt="2024-12-23T18:17:40.344" v="3"/>
        <pc:sldMkLst>
          <pc:docMk/>
          <pc:sldMk cId="0" sldId="256"/>
        </pc:sldMkLst>
      </pc:sldChg>
      <pc:sldChg chg="delSp mod setBg">
        <pc:chgData name="Esly Berenice Martínez Pacheco" userId="6a03ad2e-47bb-488f-bf00-6695c23236ab" providerId="ADAL" clId="{069C68F2-57AB-5444-8A73-53636B607A26}" dt="2024-12-23T18:17:57.229" v="9"/>
        <pc:sldMkLst>
          <pc:docMk/>
          <pc:sldMk cId="0" sldId="257"/>
        </pc:sldMkLst>
      </pc:sldChg>
      <pc:sldChg chg="delSp modSp mod setBg">
        <pc:chgData name="Esly Berenice Martínez Pacheco" userId="6a03ad2e-47bb-488f-bf00-6695c23236ab" providerId="ADAL" clId="{069C68F2-57AB-5444-8A73-53636B607A26}" dt="2024-12-23T18:18:19.024" v="16"/>
        <pc:sldMkLst>
          <pc:docMk/>
          <pc:sldMk cId="0" sldId="258"/>
        </pc:sldMkLst>
      </pc:sldChg>
      <pc:sldChg chg="delSp modSp mod setBg">
        <pc:chgData name="Esly Berenice Martínez Pacheco" userId="6a03ad2e-47bb-488f-bf00-6695c23236ab" providerId="ADAL" clId="{069C68F2-57AB-5444-8A73-53636B607A26}" dt="2024-12-23T18:18:33.409" v="23"/>
        <pc:sldMkLst>
          <pc:docMk/>
          <pc:sldMk cId="0" sldId="259"/>
        </pc:sldMkLst>
      </pc:sldChg>
      <pc:sldChg chg="delSp mod setBg">
        <pc:chgData name="Esly Berenice Martínez Pacheco" userId="6a03ad2e-47bb-488f-bf00-6695c23236ab" providerId="ADAL" clId="{069C68F2-57AB-5444-8A73-53636B607A26}" dt="2024-12-23T18:18:44.542" v="28"/>
        <pc:sldMkLst>
          <pc:docMk/>
          <pc:sldMk cId="0" sldId="260"/>
        </pc:sldMkLst>
      </pc:sldChg>
      <pc:sldChg chg="delSp mod setBg">
        <pc:chgData name="Esly Berenice Martínez Pacheco" userId="6a03ad2e-47bb-488f-bf00-6695c23236ab" providerId="ADAL" clId="{069C68F2-57AB-5444-8A73-53636B607A26}" dt="2024-12-23T18:19:01.642" v="33"/>
        <pc:sldMkLst>
          <pc:docMk/>
          <pc:sldMk cId="0" sldId="261"/>
        </pc:sldMkLst>
      </pc:sldChg>
      <pc:sldChg chg="delSp mod setBg">
        <pc:chgData name="Esly Berenice Martínez Pacheco" userId="6a03ad2e-47bb-488f-bf00-6695c23236ab" providerId="ADAL" clId="{069C68F2-57AB-5444-8A73-53636B607A26}" dt="2024-12-23T18:19:20.225" v="38"/>
        <pc:sldMkLst>
          <pc:docMk/>
          <pc:sldMk cId="0" sldId="262"/>
        </pc:sldMkLst>
      </pc:sldChg>
      <pc:sldChg chg="delSp mod setBg">
        <pc:chgData name="Esly Berenice Martínez Pacheco" userId="6a03ad2e-47bb-488f-bf00-6695c23236ab" providerId="ADAL" clId="{069C68F2-57AB-5444-8A73-53636B607A26}" dt="2024-12-23T18:19:35.037" v="43"/>
        <pc:sldMkLst>
          <pc:docMk/>
          <pc:sldMk cId="0" sldId="263"/>
        </pc:sldMkLst>
      </pc:sldChg>
      <pc:sldChg chg="delSp mod setBg">
        <pc:chgData name="Esly Berenice Martínez Pacheco" userId="6a03ad2e-47bb-488f-bf00-6695c23236ab" providerId="ADAL" clId="{069C68F2-57AB-5444-8A73-53636B607A26}" dt="2024-12-23T18:19:50.137" v="48"/>
        <pc:sldMkLst>
          <pc:docMk/>
          <pc:sldMk cId="0" sldId="264"/>
        </pc:sldMkLst>
      </pc:sldChg>
      <pc:sldChg chg="delSp mod setBg">
        <pc:chgData name="Esly Berenice Martínez Pacheco" userId="6a03ad2e-47bb-488f-bf00-6695c23236ab" providerId="ADAL" clId="{069C68F2-57AB-5444-8A73-53636B607A26}" dt="2024-12-23T18:20:00.775" v="53"/>
        <pc:sldMkLst>
          <pc:docMk/>
          <pc:sldMk cId="0" sldId="265"/>
        </pc:sldMkLst>
      </pc:sldChg>
    </pc:docChg>
  </pc:docChgLst>
  <pc:docChgLst>
    <pc:chgData name="Esly Berenice Martínez Pacheco" userId="6a03ad2e-47bb-488f-bf00-6695c23236ab" providerId="ADAL" clId="{2A46FFC1-347B-434E-9905-B78FF3227F69}"/>
    <pc:docChg chg="undo custSel modSld">
      <pc:chgData name="Esly Berenice Martínez Pacheco" userId="6a03ad2e-47bb-488f-bf00-6695c23236ab" providerId="ADAL" clId="{2A46FFC1-347B-434E-9905-B78FF3227F69}" dt="2025-01-15T19:27:06.660" v="22"/>
      <pc:docMkLst>
        <pc:docMk/>
      </pc:docMkLst>
      <pc:sldChg chg="modSp mod">
        <pc:chgData name="Esly Berenice Martínez Pacheco" userId="6a03ad2e-47bb-488f-bf00-6695c23236ab" providerId="ADAL" clId="{2A46FFC1-347B-434E-9905-B78FF3227F69}" dt="2025-01-15T19:25:29.858" v="2" actId="2711"/>
        <pc:sldMkLst>
          <pc:docMk/>
          <pc:sldMk cId="0" sldId="256"/>
        </pc:sldMkLst>
        <pc:spChg chg="mod">
          <ac:chgData name="Esly Berenice Martínez Pacheco" userId="6a03ad2e-47bb-488f-bf00-6695c23236ab" providerId="ADAL" clId="{2A46FFC1-347B-434E-9905-B78FF3227F69}" dt="2025-01-15T19:25:29.858" v="2" actId="2711"/>
          <ac:spMkLst>
            <pc:docMk/>
            <pc:sldMk cId="0" sldId="256"/>
            <ac:spMk id="3" creationId="{00000000-0000-0000-0000-000000000000}"/>
          </ac:spMkLst>
        </pc:spChg>
        <pc:spChg chg="mod">
          <ac:chgData name="Esly Berenice Martínez Pacheco" userId="6a03ad2e-47bb-488f-bf00-6695c23236ab" providerId="ADAL" clId="{2A46FFC1-347B-434E-9905-B78FF3227F69}" dt="2025-01-15T19:25:24.766" v="1" actId="2711"/>
          <ac:spMkLst>
            <pc:docMk/>
            <pc:sldMk cId="0" sldId="256"/>
            <ac:spMk id="4" creationId="{00000000-0000-0000-0000-000000000000}"/>
          </ac:spMkLst>
        </pc:spChg>
      </pc:sldChg>
      <pc:sldChg chg="modSp mod">
        <pc:chgData name="Esly Berenice Martínez Pacheco" userId="6a03ad2e-47bb-488f-bf00-6695c23236ab" providerId="ADAL" clId="{2A46FFC1-347B-434E-9905-B78FF3227F69}" dt="2025-01-15T19:25:41.213" v="4" actId="2711"/>
        <pc:sldMkLst>
          <pc:docMk/>
          <pc:sldMk cId="0" sldId="257"/>
        </pc:sldMkLst>
        <pc:spChg chg="mod">
          <ac:chgData name="Esly Berenice Martínez Pacheco" userId="6a03ad2e-47bb-488f-bf00-6695c23236ab" providerId="ADAL" clId="{2A46FFC1-347B-434E-9905-B78FF3227F69}" dt="2025-01-15T19:25:41.213" v="4" actId="2711"/>
          <ac:spMkLst>
            <pc:docMk/>
            <pc:sldMk cId="0" sldId="257"/>
            <ac:spMk id="3" creationId="{00000000-0000-0000-0000-000000000000}"/>
          </ac:spMkLst>
        </pc:spChg>
        <pc:spChg chg="mod">
          <ac:chgData name="Esly Berenice Martínez Pacheco" userId="6a03ad2e-47bb-488f-bf00-6695c23236ab" providerId="ADAL" clId="{2A46FFC1-347B-434E-9905-B78FF3227F69}" dt="2025-01-15T19:25:36.938" v="3" actId="2711"/>
          <ac:spMkLst>
            <pc:docMk/>
            <pc:sldMk cId="0" sldId="257"/>
            <ac:spMk id="4" creationId="{00000000-0000-0000-0000-000000000000}"/>
          </ac:spMkLst>
        </pc:spChg>
      </pc:sldChg>
      <pc:sldChg chg="modSp mod">
        <pc:chgData name="Esly Berenice Martínez Pacheco" userId="6a03ad2e-47bb-488f-bf00-6695c23236ab" providerId="ADAL" clId="{2A46FFC1-347B-434E-9905-B78FF3227F69}" dt="2025-01-15T19:26:03.507" v="8" actId="1076"/>
        <pc:sldMkLst>
          <pc:docMk/>
          <pc:sldMk cId="0" sldId="258"/>
        </pc:sldMkLst>
        <pc:spChg chg="mod">
          <ac:chgData name="Esly Berenice Martínez Pacheco" userId="6a03ad2e-47bb-488f-bf00-6695c23236ab" providerId="ADAL" clId="{2A46FFC1-347B-434E-9905-B78FF3227F69}" dt="2025-01-15T19:26:03.507" v="8" actId="1076"/>
          <ac:spMkLst>
            <pc:docMk/>
            <pc:sldMk cId="0" sldId="258"/>
            <ac:spMk id="9" creationId="{00000000-0000-0000-0000-000000000000}"/>
          </ac:spMkLst>
        </pc:spChg>
        <pc:spChg chg="mod">
          <ac:chgData name="Esly Berenice Martínez Pacheco" userId="6a03ad2e-47bb-488f-bf00-6695c23236ab" providerId="ADAL" clId="{2A46FFC1-347B-434E-9905-B78FF3227F69}" dt="2025-01-15T19:26:03.507" v="8" actId="1076"/>
          <ac:spMkLst>
            <pc:docMk/>
            <pc:sldMk cId="0" sldId="258"/>
            <ac:spMk id="10" creationId="{00000000-0000-0000-0000-000000000000}"/>
          </ac:spMkLst>
        </pc:spChg>
      </pc:sldChg>
      <pc:sldChg chg="modSp mod">
        <pc:chgData name="Esly Berenice Martínez Pacheco" userId="6a03ad2e-47bb-488f-bf00-6695c23236ab" providerId="ADAL" clId="{2A46FFC1-347B-434E-9905-B78FF3227F69}" dt="2025-01-15T19:26:13.188" v="10" actId="2711"/>
        <pc:sldMkLst>
          <pc:docMk/>
          <pc:sldMk cId="0" sldId="259"/>
        </pc:sldMkLst>
        <pc:spChg chg="mod">
          <ac:chgData name="Esly Berenice Martínez Pacheco" userId="6a03ad2e-47bb-488f-bf00-6695c23236ab" providerId="ADAL" clId="{2A46FFC1-347B-434E-9905-B78FF3227F69}" dt="2025-01-15T19:26:13.188" v="10" actId="2711"/>
          <ac:spMkLst>
            <pc:docMk/>
            <pc:sldMk cId="0" sldId="259"/>
            <ac:spMk id="9" creationId="{00000000-0000-0000-0000-000000000000}"/>
          </ac:spMkLst>
        </pc:spChg>
        <pc:spChg chg="mod">
          <ac:chgData name="Esly Berenice Martínez Pacheco" userId="6a03ad2e-47bb-488f-bf00-6695c23236ab" providerId="ADAL" clId="{2A46FFC1-347B-434E-9905-B78FF3227F69}" dt="2025-01-15T19:26:08.980" v="9" actId="2711"/>
          <ac:spMkLst>
            <pc:docMk/>
            <pc:sldMk cId="0" sldId="259"/>
            <ac:spMk id="10" creationId="{00000000-0000-0000-0000-000000000000}"/>
          </ac:spMkLst>
        </pc:spChg>
      </pc:sldChg>
      <pc:sldChg chg="modSp mod">
        <pc:chgData name="Esly Berenice Martínez Pacheco" userId="6a03ad2e-47bb-488f-bf00-6695c23236ab" providerId="ADAL" clId="{2A46FFC1-347B-434E-9905-B78FF3227F69}" dt="2025-01-15T19:26:25.225" v="12" actId="2711"/>
        <pc:sldMkLst>
          <pc:docMk/>
          <pc:sldMk cId="0" sldId="260"/>
        </pc:sldMkLst>
        <pc:spChg chg="mod">
          <ac:chgData name="Esly Berenice Martínez Pacheco" userId="6a03ad2e-47bb-488f-bf00-6695c23236ab" providerId="ADAL" clId="{2A46FFC1-347B-434E-9905-B78FF3227F69}" dt="2025-01-15T19:26:25.225" v="12" actId="2711"/>
          <ac:spMkLst>
            <pc:docMk/>
            <pc:sldMk cId="0" sldId="260"/>
            <ac:spMk id="7" creationId="{00000000-0000-0000-0000-000000000000}"/>
          </ac:spMkLst>
        </pc:spChg>
        <pc:spChg chg="mod">
          <ac:chgData name="Esly Berenice Martínez Pacheco" userId="6a03ad2e-47bb-488f-bf00-6695c23236ab" providerId="ADAL" clId="{2A46FFC1-347B-434E-9905-B78FF3227F69}" dt="2025-01-15T19:26:20.899" v="11" actId="2711"/>
          <ac:spMkLst>
            <pc:docMk/>
            <pc:sldMk cId="0" sldId="260"/>
            <ac:spMk id="8" creationId="{00000000-0000-0000-0000-000000000000}"/>
          </ac:spMkLst>
        </pc:spChg>
      </pc:sldChg>
      <pc:sldChg chg="modSp mod">
        <pc:chgData name="Esly Berenice Martínez Pacheco" userId="6a03ad2e-47bb-488f-bf00-6695c23236ab" providerId="ADAL" clId="{2A46FFC1-347B-434E-9905-B78FF3227F69}" dt="2025-01-15T19:26:35.194" v="14" actId="2711"/>
        <pc:sldMkLst>
          <pc:docMk/>
          <pc:sldMk cId="0" sldId="261"/>
        </pc:sldMkLst>
        <pc:spChg chg="mod">
          <ac:chgData name="Esly Berenice Martínez Pacheco" userId="6a03ad2e-47bb-488f-bf00-6695c23236ab" providerId="ADAL" clId="{2A46FFC1-347B-434E-9905-B78FF3227F69}" dt="2025-01-15T19:26:35.194" v="14" actId="2711"/>
          <ac:spMkLst>
            <pc:docMk/>
            <pc:sldMk cId="0" sldId="261"/>
            <ac:spMk id="7" creationId="{00000000-0000-0000-0000-000000000000}"/>
          </ac:spMkLst>
        </pc:spChg>
        <pc:spChg chg="mod">
          <ac:chgData name="Esly Berenice Martínez Pacheco" userId="6a03ad2e-47bb-488f-bf00-6695c23236ab" providerId="ADAL" clId="{2A46FFC1-347B-434E-9905-B78FF3227F69}" dt="2025-01-15T19:26:31.248" v="13" actId="2711"/>
          <ac:spMkLst>
            <pc:docMk/>
            <pc:sldMk cId="0" sldId="261"/>
            <ac:spMk id="8" creationId="{00000000-0000-0000-0000-000000000000}"/>
          </ac:spMkLst>
        </pc:spChg>
      </pc:sldChg>
      <pc:sldChg chg="addSp delSp modSp mod">
        <pc:chgData name="Esly Berenice Martínez Pacheco" userId="6a03ad2e-47bb-488f-bf00-6695c23236ab" providerId="ADAL" clId="{2A46FFC1-347B-434E-9905-B78FF3227F69}" dt="2025-01-15T19:26:45.948" v="16"/>
        <pc:sldMkLst>
          <pc:docMk/>
          <pc:sldMk cId="0" sldId="262"/>
        </pc:sldMkLst>
        <pc:spChg chg="add mod">
          <ac:chgData name="Esly Berenice Martínez Pacheco" userId="6a03ad2e-47bb-488f-bf00-6695c23236ab" providerId="ADAL" clId="{2A46FFC1-347B-434E-9905-B78FF3227F69}" dt="2025-01-15T19:26:45.948" v="16"/>
          <ac:spMkLst>
            <pc:docMk/>
            <pc:sldMk cId="0" sldId="262"/>
            <ac:spMk id="2" creationId="{7658E394-946A-33A9-9086-804537C5E996}"/>
          </ac:spMkLst>
        </pc:spChg>
        <pc:spChg chg="add mod">
          <ac:chgData name="Esly Berenice Martínez Pacheco" userId="6a03ad2e-47bb-488f-bf00-6695c23236ab" providerId="ADAL" clId="{2A46FFC1-347B-434E-9905-B78FF3227F69}" dt="2025-01-15T19:26:45.948" v="16"/>
          <ac:spMkLst>
            <pc:docMk/>
            <pc:sldMk cId="0" sldId="262"/>
            <ac:spMk id="3" creationId="{C4136485-4A53-575D-1F28-51097104B89E}"/>
          </ac:spMkLst>
        </pc:spChg>
        <pc:spChg chg="del">
          <ac:chgData name="Esly Berenice Martínez Pacheco" userId="6a03ad2e-47bb-488f-bf00-6695c23236ab" providerId="ADAL" clId="{2A46FFC1-347B-434E-9905-B78FF3227F69}" dt="2025-01-15T19:26:45.204" v="15" actId="478"/>
          <ac:spMkLst>
            <pc:docMk/>
            <pc:sldMk cId="0" sldId="262"/>
            <ac:spMk id="7" creationId="{00000000-0000-0000-0000-000000000000}"/>
          </ac:spMkLst>
        </pc:spChg>
        <pc:spChg chg="del">
          <ac:chgData name="Esly Berenice Martínez Pacheco" userId="6a03ad2e-47bb-488f-bf00-6695c23236ab" providerId="ADAL" clId="{2A46FFC1-347B-434E-9905-B78FF3227F69}" dt="2025-01-15T19:26:45.204" v="15" actId="478"/>
          <ac:spMkLst>
            <pc:docMk/>
            <pc:sldMk cId="0" sldId="262"/>
            <ac:spMk id="8" creationId="{00000000-0000-0000-0000-000000000000}"/>
          </ac:spMkLst>
        </pc:spChg>
      </pc:sldChg>
      <pc:sldChg chg="addSp delSp modSp mod">
        <pc:chgData name="Esly Berenice Martínez Pacheco" userId="6a03ad2e-47bb-488f-bf00-6695c23236ab" providerId="ADAL" clId="{2A46FFC1-347B-434E-9905-B78FF3227F69}" dt="2025-01-15T19:26:59.042" v="20"/>
        <pc:sldMkLst>
          <pc:docMk/>
          <pc:sldMk cId="0" sldId="263"/>
        </pc:sldMkLst>
        <pc:spChg chg="add mod">
          <ac:chgData name="Esly Berenice Martínez Pacheco" userId="6a03ad2e-47bb-488f-bf00-6695c23236ab" providerId="ADAL" clId="{2A46FFC1-347B-434E-9905-B78FF3227F69}" dt="2025-01-15T19:26:59.042" v="20"/>
          <ac:spMkLst>
            <pc:docMk/>
            <pc:sldMk cId="0" sldId="263"/>
            <ac:spMk id="2" creationId="{A032319B-5F46-0833-D409-609F3D6EBA4A}"/>
          </ac:spMkLst>
        </pc:spChg>
        <pc:spChg chg="add mod">
          <ac:chgData name="Esly Berenice Martínez Pacheco" userId="6a03ad2e-47bb-488f-bf00-6695c23236ab" providerId="ADAL" clId="{2A46FFC1-347B-434E-9905-B78FF3227F69}" dt="2025-01-15T19:26:59.042" v="20"/>
          <ac:spMkLst>
            <pc:docMk/>
            <pc:sldMk cId="0" sldId="263"/>
            <ac:spMk id="3" creationId="{163718A4-77FC-6A86-1E2A-D989F37AA8EC}"/>
          </ac:spMkLst>
        </pc:spChg>
        <pc:spChg chg="del">
          <ac:chgData name="Esly Berenice Martínez Pacheco" userId="6a03ad2e-47bb-488f-bf00-6695c23236ab" providerId="ADAL" clId="{2A46FFC1-347B-434E-9905-B78FF3227F69}" dt="2025-01-15T19:26:58.746" v="19" actId="478"/>
          <ac:spMkLst>
            <pc:docMk/>
            <pc:sldMk cId="0" sldId="263"/>
            <ac:spMk id="7" creationId="{00000000-0000-0000-0000-000000000000}"/>
          </ac:spMkLst>
        </pc:spChg>
        <pc:spChg chg="del">
          <ac:chgData name="Esly Berenice Martínez Pacheco" userId="6a03ad2e-47bb-488f-bf00-6695c23236ab" providerId="ADAL" clId="{2A46FFC1-347B-434E-9905-B78FF3227F69}" dt="2025-01-15T19:26:58.746" v="19" actId="478"/>
          <ac:spMkLst>
            <pc:docMk/>
            <pc:sldMk cId="0" sldId="263"/>
            <ac:spMk id="8" creationId="{00000000-0000-0000-0000-000000000000}"/>
          </ac:spMkLst>
        </pc:spChg>
      </pc:sldChg>
      <pc:sldChg chg="addSp delSp modSp mod">
        <pc:chgData name="Esly Berenice Martínez Pacheco" userId="6a03ad2e-47bb-488f-bf00-6695c23236ab" providerId="ADAL" clId="{2A46FFC1-347B-434E-9905-B78FF3227F69}" dt="2025-01-15T19:26:51.798" v="18"/>
        <pc:sldMkLst>
          <pc:docMk/>
          <pc:sldMk cId="0" sldId="264"/>
        </pc:sldMkLst>
        <pc:spChg chg="add mod">
          <ac:chgData name="Esly Berenice Martínez Pacheco" userId="6a03ad2e-47bb-488f-bf00-6695c23236ab" providerId="ADAL" clId="{2A46FFC1-347B-434E-9905-B78FF3227F69}" dt="2025-01-15T19:26:51.798" v="18"/>
          <ac:spMkLst>
            <pc:docMk/>
            <pc:sldMk cId="0" sldId="264"/>
            <ac:spMk id="2" creationId="{6BB4495E-260F-861D-B867-28957458817C}"/>
          </ac:spMkLst>
        </pc:spChg>
        <pc:spChg chg="add mod">
          <ac:chgData name="Esly Berenice Martínez Pacheco" userId="6a03ad2e-47bb-488f-bf00-6695c23236ab" providerId="ADAL" clId="{2A46FFC1-347B-434E-9905-B78FF3227F69}" dt="2025-01-15T19:26:51.798" v="18"/>
          <ac:spMkLst>
            <pc:docMk/>
            <pc:sldMk cId="0" sldId="264"/>
            <ac:spMk id="3" creationId="{1CE2912A-F529-69BE-B2A1-0EFE6F2725FF}"/>
          </ac:spMkLst>
        </pc:spChg>
        <pc:spChg chg="del">
          <ac:chgData name="Esly Berenice Martínez Pacheco" userId="6a03ad2e-47bb-488f-bf00-6695c23236ab" providerId="ADAL" clId="{2A46FFC1-347B-434E-9905-B78FF3227F69}" dt="2025-01-15T19:26:51.305" v="17" actId="478"/>
          <ac:spMkLst>
            <pc:docMk/>
            <pc:sldMk cId="0" sldId="264"/>
            <ac:spMk id="7" creationId="{00000000-0000-0000-0000-000000000000}"/>
          </ac:spMkLst>
        </pc:spChg>
        <pc:spChg chg="del">
          <ac:chgData name="Esly Berenice Martínez Pacheco" userId="6a03ad2e-47bb-488f-bf00-6695c23236ab" providerId="ADAL" clId="{2A46FFC1-347B-434E-9905-B78FF3227F69}" dt="2025-01-15T19:26:51.305" v="17" actId="478"/>
          <ac:spMkLst>
            <pc:docMk/>
            <pc:sldMk cId="0" sldId="264"/>
            <ac:spMk id="8" creationId="{00000000-0000-0000-0000-000000000000}"/>
          </ac:spMkLst>
        </pc:spChg>
      </pc:sldChg>
      <pc:sldChg chg="addSp delSp modSp mod">
        <pc:chgData name="Esly Berenice Martínez Pacheco" userId="6a03ad2e-47bb-488f-bf00-6695c23236ab" providerId="ADAL" clId="{2A46FFC1-347B-434E-9905-B78FF3227F69}" dt="2025-01-15T19:27:06.660" v="22"/>
        <pc:sldMkLst>
          <pc:docMk/>
          <pc:sldMk cId="0" sldId="265"/>
        </pc:sldMkLst>
        <pc:spChg chg="add mod">
          <ac:chgData name="Esly Berenice Martínez Pacheco" userId="6a03ad2e-47bb-488f-bf00-6695c23236ab" providerId="ADAL" clId="{2A46FFC1-347B-434E-9905-B78FF3227F69}" dt="2025-01-15T19:27:06.660" v="22"/>
          <ac:spMkLst>
            <pc:docMk/>
            <pc:sldMk cId="0" sldId="265"/>
            <ac:spMk id="2" creationId="{BD9F20C9-8391-2E77-D7EB-5E1BF5A722CF}"/>
          </ac:spMkLst>
        </pc:spChg>
        <pc:spChg chg="add mod">
          <ac:chgData name="Esly Berenice Martínez Pacheco" userId="6a03ad2e-47bb-488f-bf00-6695c23236ab" providerId="ADAL" clId="{2A46FFC1-347B-434E-9905-B78FF3227F69}" dt="2025-01-15T19:27:06.660" v="22"/>
          <ac:spMkLst>
            <pc:docMk/>
            <pc:sldMk cId="0" sldId="265"/>
            <ac:spMk id="3" creationId="{D0D01A61-6A4E-03A8-6267-7958570DC166}"/>
          </ac:spMkLst>
        </pc:spChg>
        <pc:spChg chg="del">
          <ac:chgData name="Esly Berenice Martínez Pacheco" userId="6a03ad2e-47bb-488f-bf00-6695c23236ab" providerId="ADAL" clId="{2A46FFC1-347B-434E-9905-B78FF3227F69}" dt="2025-01-15T19:27:02.187" v="21" actId="478"/>
          <ac:spMkLst>
            <pc:docMk/>
            <pc:sldMk cId="0" sldId="265"/>
            <ac:spMk id="7" creationId="{00000000-0000-0000-0000-000000000000}"/>
          </ac:spMkLst>
        </pc:spChg>
        <pc:spChg chg="del">
          <ac:chgData name="Esly Berenice Martínez Pacheco" userId="6a03ad2e-47bb-488f-bf00-6695c23236ab" providerId="ADAL" clId="{2A46FFC1-347B-434E-9905-B78FF3227F69}" dt="2025-01-15T19:27:02.187" v="21" actId="478"/>
          <ac:spMkLst>
            <pc:docMk/>
            <pc:sldMk cId="0" sldId="265"/>
            <ac:spMk id="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HN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7EB433-6EB3-AB4E-B300-3DC8D8D02913}" type="datetimeFigureOut">
              <a:rPr lang="es-HN" smtClean="0"/>
              <a:t>10/9/25</a:t>
            </a:fld>
            <a:endParaRPr lang="es-HN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HN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HN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HN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CD000-FFAD-F04E-AE8A-29E1319FF749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857653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1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tar: 4 Points 26">
            <a:extLst>
              <a:ext uri="{FF2B5EF4-FFF2-40B4-BE49-F238E27FC236}">
                <a16:creationId xmlns:a16="http://schemas.microsoft.com/office/drawing/2014/main" id="{0C46125D-A6C9-4FA7-AC81-314EF41291F4}"/>
              </a:ext>
            </a:extLst>
          </p:cNvPr>
          <p:cNvSpPr/>
          <p:nvPr userDrawn="1"/>
        </p:nvSpPr>
        <p:spPr>
          <a:xfrm>
            <a:off x="5901397" y="2332892"/>
            <a:ext cx="1280162" cy="1280162"/>
          </a:xfrm>
          <a:prstGeom prst="star4">
            <a:avLst>
              <a:gd name="adj" fmla="val 1371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8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B69E86D-2093-4CE3-AFAD-5ED890C95422}"/>
              </a:ext>
            </a:extLst>
          </p:cNvPr>
          <p:cNvSpPr/>
          <p:nvPr userDrawn="1"/>
        </p:nvSpPr>
        <p:spPr>
          <a:xfrm>
            <a:off x="2" y="2"/>
            <a:ext cx="3733799" cy="3733799"/>
          </a:xfrm>
          <a:custGeom>
            <a:avLst/>
            <a:gdLst>
              <a:gd name="connsiteX0" fmla="*/ 0 w 3733799"/>
              <a:gd name="connsiteY0" fmla="*/ 0 h 3733799"/>
              <a:gd name="connsiteX1" fmla="*/ 3733799 w 3733799"/>
              <a:gd name="connsiteY1" fmla="*/ 0 h 3733799"/>
              <a:gd name="connsiteX2" fmla="*/ 0 w 3733799"/>
              <a:gd name="connsiteY2" fmla="*/ 3733799 h 373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3799" h="3733799">
                <a:moveTo>
                  <a:pt x="0" y="0"/>
                </a:moveTo>
                <a:lnTo>
                  <a:pt x="3733799" y="0"/>
                </a:lnTo>
                <a:cubicBezTo>
                  <a:pt x="3733799" y="2062120"/>
                  <a:pt x="2062120" y="3733799"/>
                  <a:pt x="0" y="3733799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z="180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C3C0C18-3CFA-482C-8E5E-2A541D4A1B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143999" y="876300"/>
            <a:ext cx="7453314" cy="84772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endParaRPr lang="en-ID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67530F7-C043-4F2D-AA58-B8F8D1238C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90600" y="6723915"/>
            <a:ext cx="7632894" cy="262963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700" b="0"/>
            </a:lvl1pPr>
            <a:lvl2pPr marL="685835" indent="0">
              <a:buNone/>
              <a:defRPr sz="1100"/>
            </a:lvl2pPr>
            <a:lvl3pPr marL="1371669" indent="0">
              <a:buNone/>
              <a:defRPr sz="1050"/>
            </a:lvl3pPr>
            <a:lvl4pPr marL="2057504" indent="0">
              <a:buNone/>
              <a:defRPr sz="1001"/>
            </a:lvl4pPr>
            <a:lvl5pPr marL="2743337" indent="0">
              <a:buNone/>
              <a:defRPr sz="1001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A0E0A3C-AF5E-BB75-6F0A-2D22B84E6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600" y="876300"/>
            <a:ext cx="7632894" cy="5666642"/>
          </a:xfrm>
        </p:spPr>
        <p:txBody>
          <a:bodyPr anchor="b">
            <a:noAutofit/>
          </a:bodyPr>
          <a:lstStyle>
            <a:lvl1pPr>
              <a:defRPr sz="8100"/>
            </a:lvl1pPr>
          </a:lstStyle>
          <a:p>
            <a:endParaRPr lang="en-GB" dirty="0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E07B22B-A44D-F2A4-2E8C-8BD039270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848138" y="876300"/>
            <a:ext cx="1439862" cy="8477250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8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2DED7DA-C869-FA0A-4471-923F6E969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814007" y="9614927"/>
            <a:ext cx="1473993" cy="4106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8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‹Nº›</a:t>
            </a:fld>
            <a:endParaRPr lang="en-ID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F04B09-1A7D-CD09-9E5B-09170332481C}"/>
              </a:ext>
            </a:extLst>
          </p:cNvPr>
          <p:cNvCxnSpPr>
            <a:cxnSpLocks/>
          </p:cNvCxnSpPr>
          <p:nvPr userDrawn="1"/>
        </p:nvCxnSpPr>
        <p:spPr>
          <a:xfrm>
            <a:off x="16848138" y="876300"/>
            <a:ext cx="0" cy="84772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4733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1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tar: 4 Points 26">
            <a:extLst>
              <a:ext uri="{FF2B5EF4-FFF2-40B4-BE49-F238E27FC236}">
                <a16:creationId xmlns:a16="http://schemas.microsoft.com/office/drawing/2014/main" id="{0C46125D-A6C9-4FA7-AC81-314EF41291F4}"/>
              </a:ext>
            </a:extLst>
          </p:cNvPr>
          <p:cNvSpPr/>
          <p:nvPr userDrawn="1"/>
        </p:nvSpPr>
        <p:spPr>
          <a:xfrm>
            <a:off x="14054795" y="2588162"/>
            <a:ext cx="1280162" cy="1280162"/>
          </a:xfrm>
          <a:prstGeom prst="star4">
            <a:avLst>
              <a:gd name="adj" fmla="val 1371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8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B69E86D-2093-4CE3-AFAD-5ED890C95422}"/>
              </a:ext>
            </a:extLst>
          </p:cNvPr>
          <p:cNvSpPr/>
          <p:nvPr userDrawn="1"/>
        </p:nvSpPr>
        <p:spPr>
          <a:xfrm>
            <a:off x="0" y="0"/>
            <a:ext cx="6781800" cy="6781800"/>
          </a:xfrm>
          <a:custGeom>
            <a:avLst/>
            <a:gdLst>
              <a:gd name="connsiteX0" fmla="*/ 0 w 3733799"/>
              <a:gd name="connsiteY0" fmla="*/ 0 h 3733799"/>
              <a:gd name="connsiteX1" fmla="*/ 3733799 w 3733799"/>
              <a:gd name="connsiteY1" fmla="*/ 0 h 3733799"/>
              <a:gd name="connsiteX2" fmla="*/ 0 w 3733799"/>
              <a:gd name="connsiteY2" fmla="*/ 3733799 h 373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3799" h="3733799">
                <a:moveTo>
                  <a:pt x="0" y="0"/>
                </a:moveTo>
                <a:lnTo>
                  <a:pt x="3733799" y="0"/>
                </a:lnTo>
                <a:cubicBezTo>
                  <a:pt x="3733799" y="2062120"/>
                  <a:pt x="2062120" y="3733799"/>
                  <a:pt x="0" y="3733799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z="180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C3C0C18-3CFA-482C-8E5E-2A541D4A1B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90600" y="876300"/>
            <a:ext cx="7453314" cy="84772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endParaRPr lang="en-ID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67530F7-C043-4F2D-AA58-B8F8D1238C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3999" y="5579744"/>
            <a:ext cx="7453314" cy="19640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700" b="0"/>
            </a:lvl1pPr>
            <a:lvl2pPr marL="685835" indent="0">
              <a:buNone/>
              <a:defRPr sz="1100"/>
            </a:lvl2pPr>
            <a:lvl3pPr marL="1371669" indent="0">
              <a:buNone/>
              <a:defRPr sz="1050"/>
            </a:lvl3pPr>
            <a:lvl4pPr marL="2057504" indent="0">
              <a:buNone/>
              <a:defRPr sz="1001"/>
            </a:lvl4pPr>
            <a:lvl5pPr marL="2743337" indent="0">
              <a:buNone/>
              <a:defRPr sz="1001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A0E0A3C-AF5E-BB75-6F0A-2D22B84E6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3999" y="1817370"/>
            <a:ext cx="7453314" cy="3581400"/>
          </a:xfrm>
        </p:spPr>
        <p:txBody>
          <a:bodyPr anchor="b">
            <a:noAutofit/>
          </a:bodyPr>
          <a:lstStyle/>
          <a:p>
            <a:endParaRPr lang="en-GB" dirty="0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E07B22B-A44D-F2A4-2E8C-8BD039270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848138" y="876300"/>
            <a:ext cx="1439862" cy="8477250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8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2DED7DA-C869-FA0A-4471-923F6E969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814007" y="9614927"/>
            <a:ext cx="1473993" cy="4106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8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‹Nº›</a:t>
            </a:fld>
            <a:endParaRPr lang="en-ID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F04B09-1A7D-CD09-9E5B-09170332481C}"/>
              </a:ext>
            </a:extLst>
          </p:cNvPr>
          <p:cNvCxnSpPr>
            <a:cxnSpLocks/>
          </p:cNvCxnSpPr>
          <p:nvPr userDrawn="1"/>
        </p:nvCxnSpPr>
        <p:spPr>
          <a:xfrm>
            <a:off x="16848138" y="876300"/>
            <a:ext cx="0" cy="84772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0144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03V1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E07B22B-A44D-F2A4-2E8C-8BD039270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848138" y="876300"/>
            <a:ext cx="1439862" cy="8477250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8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2DED7DA-C869-FA0A-4471-923F6E969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814007" y="9614927"/>
            <a:ext cx="1473993" cy="4106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8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‹Nº›</a:t>
            </a:fld>
            <a:endParaRPr lang="en-ID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F04B09-1A7D-CD09-9E5B-09170332481C}"/>
              </a:ext>
            </a:extLst>
          </p:cNvPr>
          <p:cNvCxnSpPr>
            <a:cxnSpLocks/>
          </p:cNvCxnSpPr>
          <p:nvPr userDrawn="1"/>
        </p:nvCxnSpPr>
        <p:spPr>
          <a:xfrm>
            <a:off x="16848138" y="876300"/>
            <a:ext cx="0" cy="84772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3510AC3A-CC83-7780-52B0-4D3C67D3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598" y="876300"/>
            <a:ext cx="14256546" cy="1695450"/>
          </a:xfrm>
        </p:spPr>
        <p:txBody>
          <a:bodyPr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" name="Text Placeholder 29">
            <a:extLst>
              <a:ext uri="{FF2B5EF4-FFF2-40B4-BE49-F238E27FC236}">
                <a16:creationId xmlns:a16="http://schemas.microsoft.com/office/drawing/2014/main" id="{A010FC3F-7C3D-BB0B-BB29-06436B258EA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990602" y="3991784"/>
            <a:ext cx="1181100" cy="177461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tx1">
                    <a:alpha val="0"/>
                  </a:schemeClr>
                </a:solidFill>
              </a:defRPr>
            </a:lvl1pPr>
            <a:lvl2pPr marL="685835" indent="0">
              <a:buNone/>
              <a:defRPr sz="1100"/>
            </a:lvl2pPr>
            <a:lvl3pPr marL="1371669" indent="0">
              <a:buNone/>
              <a:defRPr sz="1050"/>
            </a:lvl3pPr>
            <a:lvl4pPr marL="2057504" indent="0">
              <a:buNone/>
              <a:defRPr sz="1001"/>
            </a:lvl4pPr>
            <a:lvl5pPr marL="2743337" indent="0">
              <a:buNone/>
              <a:defRPr sz="1001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10" name="Text Placeholder 29">
            <a:extLst>
              <a:ext uri="{FF2B5EF4-FFF2-40B4-BE49-F238E27FC236}">
                <a16:creationId xmlns:a16="http://schemas.microsoft.com/office/drawing/2014/main" id="{91ED00FF-B5D4-9139-FAB1-607CBFF0B46D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990602" y="2954288"/>
            <a:ext cx="1181099" cy="97354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600" b="1"/>
            </a:lvl1pPr>
            <a:lvl2pPr marL="685835" indent="0">
              <a:buNone/>
              <a:defRPr sz="1100"/>
            </a:lvl2pPr>
            <a:lvl3pPr marL="1371669" indent="0">
              <a:buNone/>
              <a:defRPr sz="1050"/>
            </a:lvl3pPr>
            <a:lvl4pPr marL="2057504" indent="0">
              <a:buNone/>
              <a:defRPr sz="1001"/>
            </a:lvl4pPr>
            <a:lvl5pPr marL="2743337" indent="0">
              <a:buNone/>
              <a:defRPr sz="1001"/>
            </a:lvl5pPr>
          </a:lstStyle>
          <a:p>
            <a:pPr lvl="0"/>
            <a:r>
              <a:rPr lang="en-US" dirty="0"/>
              <a:t>1</a:t>
            </a:r>
            <a:endParaRPr lang="en-ID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E590CCAE-6A01-821D-5562-8116DE0DE25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471738" y="2954285"/>
            <a:ext cx="5729288" cy="97354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2700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685835" indent="0">
              <a:buNone/>
              <a:defRPr sz="1100"/>
            </a:lvl2pPr>
            <a:lvl3pPr marL="1371669" indent="0">
              <a:buNone/>
              <a:defRPr sz="1050"/>
            </a:lvl3pPr>
            <a:lvl4pPr marL="2057504" indent="0">
              <a:buNone/>
              <a:defRPr sz="1001"/>
            </a:lvl4pPr>
            <a:lvl5pPr marL="2743337" indent="0">
              <a:buNone/>
              <a:defRPr sz="1001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58" name="Text Placeholder 29">
            <a:extLst>
              <a:ext uri="{FF2B5EF4-FFF2-40B4-BE49-F238E27FC236}">
                <a16:creationId xmlns:a16="http://schemas.microsoft.com/office/drawing/2014/main" id="{20F892AB-B6DD-B000-8809-C7A93C98D8D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90602" y="5720369"/>
            <a:ext cx="1181100" cy="177461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tx1">
                    <a:alpha val="0"/>
                  </a:schemeClr>
                </a:solidFill>
              </a:defRPr>
            </a:lvl1pPr>
            <a:lvl2pPr marL="685835" indent="0">
              <a:buNone/>
              <a:defRPr sz="1100"/>
            </a:lvl2pPr>
            <a:lvl3pPr marL="1371669" indent="0">
              <a:buNone/>
              <a:defRPr sz="1050"/>
            </a:lvl3pPr>
            <a:lvl4pPr marL="2057504" indent="0">
              <a:buNone/>
              <a:defRPr sz="1001"/>
            </a:lvl4pPr>
            <a:lvl5pPr marL="2743337" indent="0">
              <a:buNone/>
              <a:defRPr sz="1001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59" name="Text Placeholder 29">
            <a:extLst>
              <a:ext uri="{FF2B5EF4-FFF2-40B4-BE49-F238E27FC236}">
                <a16:creationId xmlns:a16="http://schemas.microsoft.com/office/drawing/2014/main" id="{76702FDD-660A-3DD1-C106-80008123F2C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90602" y="4682872"/>
            <a:ext cx="1181099" cy="97354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600" b="1"/>
            </a:lvl1pPr>
            <a:lvl2pPr marL="685835" indent="0">
              <a:buNone/>
              <a:defRPr sz="1100"/>
            </a:lvl2pPr>
            <a:lvl3pPr marL="1371669" indent="0">
              <a:buNone/>
              <a:defRPr sz="1050"/>
            </a:lvl3pPr>
            <a:lvl4pPr marL="2057504" indent="0">
              <a:buNone/>
              <a:defRPr sz="1001"/>
            </a:lvl4pPr>
            <a:lvl5pPr marL="2743337" indent="0">
              <a:buNone/>
              <a:defRPr sz="1001"/>
            </a:lvl5pPr>
          </a:lstStyle>
          <a:p>
            <a:pPr lvl="0"/>
            <a:r>
              <a:rPr lang="en-US" dirty="0"/>
              <a:t>2</a:t>
            </a:r>
            <a:endParaRPr lang="en-ID" dirty="0"/>
          </a:p>
        </p:txBody>
      </p:sp>
      <p:sp>
        <p:nvSpPr>
          <p:cNvPr id="60" name="Text Placeholder 29">
            <a:extLst>
              <a:ext uri="{FF2B5EF4-FFF2-40B4-BE49-F238E27FC236}">
                <a16:creationId xmlns:a16="http://schemas.microsoft.com/office/drawing/2014/main" id="{06478A75-7F2E-BB1A-0623-BAEFE948BD9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471738" y="4682870"/>
            <a:ext cx="5729288" cy="97354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2700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685835" indent="0">
              <a:buNone/>
              <a:defRPr sz="1100"/>
            </a:lvl2pPr>
            <a:lvl3pPr marL="1371669" indent="0">
              <a:buNone/>
              <a:defRPr sz="1050"/>
            </a:lvl3pPr>
            <a:lvl4pPr marL="2057504" indent="0">
              <a:buNone/>
              <a:defRPr sz="1001"/>
            </a:lvl4pPr>
            <a:lvl5pPr marL="2743337" indent="0">
              <a:buNone/>
              <a:defRPr sz="1001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2" name="Text Placeholder 29">
            <a:extLst>
              <a:ext uri="{FF2B5EF4-FFF2-40B4-BE49-F238E27FC236}">
                <a16:creationId xmlns:a16="http://schemas.microsoft.com/office/drawing/2014/main" id="{E6399FA2-1FBD-8D70-4315-AC80DAFD643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90602" y="7448954"/>
            <a:ext cx="1181100" cy="177461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tx1">
                    <a:alpha val="0"/>
                  </a:schemeClr>
                </a:solidFill>
              </a:defRPr>
            </a:lvl1pPr>
            <a:lvl2pPr marL="685835" indent="0">
              <a:buNone/>
              <a:defRPr sz="1100"/>
            </a:lvl2pPr>
            <a:lvl3pPr marL="1371669" indent="0">
              <a:buNone/>
              <a:defRPr sz="1050"/>
            </a:lvl3pPr>
            <a:lvl4pPr marL="2057504" indent="0">
              <a:buNone/>
              <a:defRPr sz="1001"/>
            </a:lvl4pPr>
            <a:lvl5pPr marL="2743337" indent="0">
              <a:buNone/>
              <a:defRPr sz="1001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63" name="Text Placeholder 29">
            <a:extLst>
              <a:ext uri="{FF2B5EF4-FFF2-40B4-BE49-F238E27FC236}">
                <a16:creationId xmlns:a16="http://schemas.microsoft.com/office/drawing/2014/main" id="{E7387AA2-D883-A77C-82D9-7C00F0A6991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90602" y="6411458"/>
            <a:ext cx="1181099" cy="97354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600" b="1"/>
            </a:lvl1pPr>
            <a:lvl2pPr marL="685835" indent="0">
              <a:buNone/>
              <a:defRPr sz="1100"/>
            </a:lvl2pPr>
            <a:lvl3pPr marL="1371669" indent="0">
              <a:buNone/>
              <a:defRPr sz="1050"/>
            </a:lvl3pPr>
            <a:lvl4pPr marL="2057504" indent="0">
              <a:buNone/>
              <a:defRPr sz="1001"/>
            </a:lvl4pPr>
            <a:lvl5pPr marL="2743337" indent="0">
              <a:buNone/>
              <a:defRPr sz="1001"/>
            </a:lvl5pPr>
          </a:lstStyle>
          <a:p>
            <a:pPr lvl="0"/>
            <a:r>
              <a:rPr lang="en-US" dirty="0"/>
              <a:t>3</a:t>
            </a:r>
            <a:endParaRPr lang="en-ID" dirty="0"/>
          </a:p>
        </p:txBody>
      </p:sp>
      <p:sp>
        <p:nvSpPr>
          <p:cNvPr id="64" name="Text Placeholder 29">
            <a:extLst>
              <a:ext uri="{FF2B5EF4-FFF2-40B4-BE49-F238E27FC236}">
                <a16:creationId xmlns:a16="http://schemas.microsoft.com/office/drawing/2014/main" id="{C88D071C-7507-6673-548F-CECD00702B2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471738" y="6411455"/>
            <a:ext cx="5729288" cy="97354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2700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685835" indent="0">
              <a:buNone/>
              <a:defRPr sz="1100"/>
            </a:lvl2pPr>
            <a:lvl3pPr marL="1371669" indent="0">
              <a:buNone/>
              <a:defRPr sz="1050"/>
            </a:lvl3pPr>
            <a:lvl4pPr marL="2057504" indent="0">
              <a:buNone/>
              <a:defRPr sz="1001"/>
            </a:lvl4pPr>
            <a:lvl5pPr marL="2743337" indent="0">
              <a:buNone/>
              <a:defRPr sz="1001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6" name="Text Placeholder 29">
            <a:extLst>
              <a:ext uri="{FF2B5EF4-FFF2-40B4-BE49-F238E27FC236}">
                <a16:creationId xmlns:a16="http://schemas.microsoft.com/office/drawing/2014/main" id="{3B624F81-0DB5-CA71-483A-84F52F13A37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90602" y="9177538"/>
            <a:ext cx="1181100" cy="177461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tx1">
                    <a:alpha val="0"/>
                  </a:schemeClr>
                </a:solidFill>
              </a:defRPr>
            </a:lvl1pPr>
            <a:lvl2pPr marL="685835" indent="0">
              <a:buNone/>
              <a:defRPr sz="1100"/>
            </a:lvl2pPr>
            <a:lvl3pPr marL="1371669" indent="0">
              <a:buNone/>
              <a:defRPr sz="1050"/>
            </a:lvl3pPr>
            <a:lvl4pPr marL="2057504" indent="0">
              <a:buNone/>
              <a:defRPr sz="1001"/>
            </a:lvl4pPr>
            <a:lvl5pPr marL="2743337" indent="0">
              <a:buNone/>
              <a:defRPr sz="1001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67" name="Text Placeholder 29">
            <a:extLst>
              <a:ext uri="{FF2B5EF4-FFF2-40B4-BE49-F238E27FC236}">
                <a16:creationId xmlns:a16="http://schemas.microsoft.com/office/drawing/2014/main" id="{98A7562F-F021-5D4D-CADA-E6AE9B8FC5F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90602" y="8140041"/>
            <a:ext cx="1181099" cy="97354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600" b="1"/>
            </a:lvl1pPr>
            <a:lvl2pPr marL="685835" indent="0">
              <a:buNone/>
              <a:defRPr sz="1100"/>
            </a:lvl2pPr>
            <a:lvl3pPr marL="1371669" indent="0">
              <a:buNone/>
              <a:defRPr sz="1050"/>
            </a:lvl3pPr>
            <a:lvl4pPr marL="2057504" indent="0">
              <a:buNone/>
              <a:defRPr sz="1001"/>
            </a:lvl4pPr>
            <a:lvl5pPr marL="2743337" indent="0">
              <a:buNone/>
              <a:defRPr sz="1001"/>
            </a:lvl5pPr>
          </a:lstStyle>
          <a:p>
            <a:pPr lvl="0"/>
            <a:r>
              <a:rPr lang="en-US" dirty="0"/>
              <a:t>4</a:t>
            </a:r>
            <a:endParaRPr lang="en-ID" dirty="0"/>
          </a:p>
        </p:txBody>
      </p:sp>
      <p:sp>
        <p:nvSpPr>
          <p:cNvPr id="68" name="Text Placeholder 29">
            <a:extLst>
              <a:ext uri="{FF2B5EF4-FFF2-40B4-BE49-F238E27FC236}">
                <a16:creationId xmlns:a16="http://schemas.microsoft.com/office/drawing/2014/main" id="{F1993993-B9A1-FE6D-5EEC-E2C8ADA4650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2471738" y="8140038"/>
            <a:ext cx="5729288" cy="97354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2700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685835" indent="0">
              <a:buNone/>
              <a:defRPr sz="1100"/>
            </a:lvl2pPr>
            <a:lvl3pPr marL="1371669" indent="0">
              <a:buNone/>
              <a:defRPr sz="1050"/>
            </a:lvl3pPr>
            <a:lvl4pPr marL="2057504" indent="0">
              <a:buNone/>
              <a:defRPr sz="1001"/>
            </a:lvl4pPr>
            <a:lvl5pPr marL="2743337" indent="0">
              <a:buNone/>
              <a:defRPr sz="1001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0" name="Text Placeholder 29">
            <a:extLst>
              <a:ext uri="{FF2B5EF4-FFF2-40B4-BE49-F238E27FC236}">
                <a16:creationId xmlns:a16="http://schemas.microsoft.com/office/drawing/2014/main" id="{A6A9DE62-0C77-9512-217F-99617B6A549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386889" y="3991784"/>
            <a:ext cx="1181100" cy="177461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tx1">
                    <a:alpha val="0"/>
                  </a:schemeClr>
                </a:solidFill>
              </a:defRPr>
            </a:lvl1pPr>
            <a:lvl2pPr marL="685835" indent="0">
              <a:buNone/>
              <a:defRPr sz="1100"/>
            </a:lvl2pPr>
            <a:lvl3pPr marL="1371669" indent="0">
              <a:buNone/>
              <a:defRPr sz="1050"/>
            </a:lvl3pPr>
            <a:lvl4pPr marL="2057504" indent="0">
              <a:buNone/>
              <a:defRPr sz="1001"/>
            </a:lvl4pPr>
            <a:lvl5pPr marL="2743337" indent="0">
              <a:buNone/>
              <a:defRPr sz="1001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71" name="Text Placeholder 29">
            <a:extLst>
              <a:ext uri="{FF2B5EF4-FFF2-40B4-BE49-F238E27FC236}">
                <a16:creationId xmlns:a16="http://schemas.microsoft.com/office/drawing/2014/main" id="{A366FAD5-AA45-194C-35F9-E2D7F594BE2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386890" y="2954288"/>
            <a:ext cx="1181099" cy="97354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600" b="1"/>
            </a:lvl1pPr>
            <a:lvl2pPr marL="685835" indent="0">
              <a:buNone/>
              <a:defRPr sz="1100"/>
            </a:lvl2pPr>
            <a:lvl3pPr marL="1371669" indent="0">
              <a:buNone/>
              <a:defRPr sz="1050"/>
            </a:lvl3pPr>
            <a:lvl4pPr marL="2057504" indent="0">
              <a:buNone/>
              <a:defRPr sz="1001"/>
            </a:lvl4pPr>
            <a:lvl5pPr marL="2743337" indent="0">
              <a:buNone/>
              <a:defRPr sz="1001"/>
            </a:lvl5pPr>
          </a:lstStyle>
          <a:p>
            <a:pPr lvl="0"/>
            <a:r>
              <a:rPr lang="en-US" dirty="0"/>
              <a:t>5</a:t>
            </a:r>
            <a:endParaRPr lang="en-ID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FFBB07BF-00AD-8A53-6392-5E7BB40FC91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0868026" y="2954285"/>
            <a:ext cx="5729288" cy="973545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2700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685835" indent="0">
              <a:buNone/>
              <a:defRPr sz="1100"/>
            </a:lvl2pPr>
            <a:lvl3pPr marL="1371669" indent="0">
              <a:buNone/>
              <a:defRPr sz="1050"/>
            </a:lvl3pPr>
            <a:lvl4pPr marL="2057504" indent="0">
              <a:buNone/>
              <a:defRPr sz="1001"/>
            </a:lvl4pPr>
            <a:lvl5pPr marL="2743337" indent="0">
              <a:buNone/>
              <a:defRPr sz="1001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CF48C37-AA04-3387-42C2-A3A23D125DF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386889" y="5720369"/>
            <a:ext cx="1181100" cy="177461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tx1">
                    <a:alpha val="0"/>
                  </a:schemeClr>
                </a:solidFill>
              </a:defRPr>
            </a:lvl1pPr>
            <a:lvl2pPr marL="685835" indent="0">
              <a:buNone/>
              <a:defRPr sz="1100"/>
            </a:lvl2pPr>
            <a:lvl3pPr marL="1371669" indent="0">
              <a:buNone/>
              <a:defRPr sz="1050"/>
            </a:lvl3pPr>
            <a:lvl4pPr marL="2057504" indent="0">
              <a:buNone/>
              <a:defRPr sz="1001"/>
            </a:lvl4pPr>
            <a:lvl5pPr marL="2743337" indent="0">
              <a:buNone/>
              <a:defRPr sz="1001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FCDAA2EB-5ACB-D01E-021F-B62785E12DE3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386890" y="4682872"/>
            <a:ext cx="1181099" cy="97354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600" b="1"/>
            </a:lvl1pPr>
            <a:lvl2pPr marL="685835" indent="0">
              <a:buNone/>
              <a:defRPr sz="1100"/>
            </a:lvl2pPr>
            <a:lvl3pPr marL="1371669" indent="0">
              <a:buNone/>
              <a:defRPr sz="1050"/>
            </a:lvl3pPr>
            <a:lvl4pPr marL="2057504" indent="0">
              <a:buNone/>
              <a:defRPr sz="1001"/>
            </a:lvl4pPr>
            <a:lvl5pPr marL="2743337" indent="0">
              <a:buNone/>
              <a:defRPr sz="1001"/>
            </a:lvl5pPr>
          </a:lstStyle>
          <a:p>
            <a:pPr lvl="0"/>
            <a:r>
              <a:rPr lang="en-US" dirty="0"/>
              <a:t>6</a:t>
            </a:r>
            <a:endParaRPr lang="en-ID" dirty="0"/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F4687896-E15B-B9A2-BAF7-54E4BFE642EC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0868026" y="4682870"/>
            <a:ext cx="5729288" cy="973545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2700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685835" indent="0">
              <a:buNone/>
              <a:defRPr sz="1100"/>
            </a:lvl2pPr>
            <a:lvl3pPr marL="1371669" indent="0">
              <a:buNone/>
              <a:defRPr sz="1050"/>
            </a:lvl3pPr>
            <a:lvl4pPr marL="2057504" indent="0">
              <a:buNone/>
              <a:defRPr sz="1001"/>
            </a:lvl4pPr>
            <a:lvl5pPr marL="2743337" indent="0">
              <a:buNone/>
              <a:defRPr sz="1001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CD3AA8AF-0F2A-EADB-EA5A-CFE43A3F8D4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386889" y="7448954"/>
            <a:ext cx="1181100" cy="177461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tx1">
                    <a:alpha val="0"/>
                  </a:schemeClr>
                </a:solidFill>
              </a:defRPr>
            </a:lvl1pPr>
            <a:lvl2pPr marL="685835" indent="0">
              <a:buNone/>
              <a:defRPr sz="1100"/>
            </a:lvl2pPr>
            <a:lvl3pPr marL="1371669" indent="0">
              <a:buNone/>
              <a:defRPr sz="1050"/>
            </a:lvl3pPr>
            <a:lvl4pPr marL="2057504" indent="0">
              <a:buNone/>
              <a:defRPr sz="1001"/>
            </a:lvl4pPr>
            <a:lvl5pPr marL="2743337" indent="0">
              <a:buNone/>
              <a:defRPr sz="1001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30B182A3-3FA5-BE2D-6873-FC3637C37D8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386890" y="6411458"/>
            <a:ext cx="1181099" cy="97354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600" b="1"/>
            </a:lvl1pPr>
            <a:lvl2pPr marL="685835" indent="0">
              <a:buNone/>
              <a:defRPr sz="1100"/>
            </a:lvl2pPr>
            <a:lvl3pPr marL="1371669" indent="0">
              <a:buNone/>
              <a:defRPr sz="1050"/>
            </a:lvl3pPr>
            <a:lvl4pPr marL="2057504" indent="0">
              <a:buNone/>
              <a:defRPr sz="1001"/>
            </a:lvl4pPr>
            <a:lvl5pPr marL="2743337" indent="0">
              <a:buNone/>
              <a:defRPr sz="1001"/>
            </a:lvl5pPr>
          </a:lstStyle>
          <a:p>
            <a:pPr lvl="0"/>
            <a:r>
              <a:rPr lang="en-US" dirty="0"/>
              <a:t>7</a:t>
            </a:r>
            <a:endParaRPr lang="en-ID" dirty="0"/>
          </a:p>
        </p:txBody>
      </p:sp>
      <p:sp>
        <p:nvSpPr>
          <p:cNvPr id="80" name="Text Placeholder 29">
            <a:extLst>
              <a:ext uri="{FF2B5EF4-FFF2-40B4-BE49-F238E27FC236}">
                <a16:creationId xmlns:a16="http://schemas.microsoft.com/office/drawing/2014/main" id="{017950ED-51BC-393E-5757-D0B6DE760465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0868026" y="6411455"/>
            <a:ext cx="5729288" cy="973545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2700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685835" indent="0">
              <a:buNone/>
              <a:defRPr sz="1100"/>
            </a:lvl2pPr>
            <a:lvl3pPr marL="1371669" indent="0">
              <a:buNone/>
              <a:defRPr sz="1050"/>
            </a:lvl3pPr>
            <a:lvl4pPr marL="2057504" indent="0">
              <a:buNone/>
              <a:defRPr sz="1001"/>
            </a:lvl4pPr>
            <a:lvl5pPr marL="2743337" indent="0">
              <a:buNone/>
              <a:defRPr sz="1001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82" name="Text Placeholder 29">
            <a:extLst>
              <a:ext uri="{FF2B5EF4-FFF2-40B4-BE49-F238E27FC236}">
                <a16:creationId xmlns:a16="http://schemas.microsoft.com/office/drawing/2014/main" id="{AB9EFCBC-12A6-8901-89B1-D62540504CCA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386889" y="9177538"/>
            <a:ext cx="1181100" cy="177461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tx1">
                    <a:alpha val="0"/>
                  </a:schemeClr>
                </a:solidFill>
              </a:defRPr>
            </a:lvl1pPr>
            <a:lvl2pPr marL="685835" indent="0">
              <a:buNone/>
              <a:defRPr sz="1100"/>
            </a:lvl2pPr>
            <a:lvl3pPr marL="1371669" indent="0">
              <a:buNone/>
              <a:defRPr sz="1050"/>
            </a:lvl3pPr>
            <a:lvl4pPr marL="2057504" indent="0">
              <a:buNone/>
              <a:defRPr sz="1001"/>
            </a:lvl4pPr>
            <a:lvl5pPr marL="2743337" indent="0">
              <a:buNone/>
              <a:defRPr sz="1001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83" name="Text Placeholder 29">
            <a:extLst>
              <a:ext uri="{FF2B5EF4-FFF2-40B4-BE49-F238E27FC236}">
                <a16:creationId xmlns:a16="http://schemas.microsoft.com/office/drawing/2014/main" id="{CB7BA248-536C-B6CB-8E15-B9788815D9F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9386890" y="8140041"/>
            <a:ext cx="1181099" cy="97354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600" b="1"/>
            </a:lvl1pPr>
            <a:lvl2pPr marL="685835" indent="0">
              <a:buNone/>
              <a:defRPr sz="1100"/>
            </a:lvl2pPr>
            <a:lvl3pPr marL="1371669" indent="0">
              <a:buNone/>
              <a:defRPr sz="1050"/>
            </a:lvl3pPr>
            <a:lvl4pPr marL="2057504" indent="0">
              <a:buNone/>
              <a:defRPr sz="1001"/>
            </a:lvl4pPr>
            <a:lvl5pPr marL="2743337" indent="0">
              <a:buNone/>
              <a:defRPr sz="1001"/>
            </a:lvl5pPr>
          </a:lstStyle>
          <a:p>
            <a:pPr lvl="0"/>
            <a:r>
              <a:rPr lang="en-ID" dirty="0"/>
              <a:t>8</a:t>
            </a:r>
          </a:p>
        </p:txBody>
      </p:sp>
      <p:sp>
        <p:nvSpPr>
          <p:cNvPr id="84" name="Text Placeholder 29">
            <a:extLst>
              <a:ext uri="{FF2B5EF4-FFF2-40B4-BE49-F238E27FC236}">
                <a16:creationId xmlns:a16="http://schemas.microsoft.com/office/drawing/2014/main" id="{74CFEEFF-A93A-2AE5-0751-8E40A9C6FF7A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10868026" y="8140038"/>
            <a:ext cx="5729288" cy="973545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2700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685835" indent="0">
              <a:buNone/>
              <a:defRPr sz="1100"/>
            </a:lvl2pPr>
            <a:lvl3pPr marL="1371669" indent="0">
              <a:buNone/>
              <a:defRPr sz="1050"/>
            </a:lvl3pPr>
            <a:lvl4pPr marL="2057504" indent="0">
              <a:buNone/>
              <a:defRPr sz="1001"/>
            </a:lvl4pPr>
            <a:lvl5pPr marL="2743337" indent="0">
              <a:buNone/>
              <a:defRPr sz="1001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928626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1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E07B22B-A44D-F2A4-2E8C-8BD039270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848138" y="876300"/>
            <a:ext cx="1439862" cy="8477250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8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2DED7DA-C869-FA0A-4471-923F6E969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814007" y="9614927"/>
            <a:ext cx="1473993" cy="4106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8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‹Nº›</a:t>
            </a:fld>
            <a:endParaRPr lang="en-ID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F04B09-1A7D-CD09-9E5B-09170332481C}"/>
              </a:ext>
            </a:extLst>
          </p:cNvPr>
          <p:cNvCxnSpPr>
            <a:cxnSpLocks/>
          </p:cNvCxnSpPr>
          <p:nvPr userDrawn="1"/>
        </p:nvCxnSpPr>
        <p:spPr>
          <a:xfrm>
            <a:off x="16848138" y="876300"/>
            <a:ext cx="0" cy="84772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3510AC3A-CC83-7780-52B0-4D3C67D3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598" y="876300"/>
            <a:ext cx="14256546" cy="1695450"/>
          </a:xfrm>
        </p:spPr>
        <p:txBody>
          <a:bodyPr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" name="Text Placeholder 29">
            <a:extLst>
              <a:ext uri="{FF2B5EF4-FFF2-40B4-BE49-F238E27FC236}">
                <a16:creationId xmlns:a16="http://schemas.microsoft.com/office/drawing/2014/main" id="{A010FC3F-7C3D-BB0B-BB29-06436B258EA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 rot="5400000">
            <a:off x="592556" y="3352330"/>
            <a:ext cx="973547" cy="177461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tx1">
                    <a:alpha val="0"/>
                  </a:schemeClr>
                </a:solidFill>
              </a:defRPr>
            </a:lvl1pPr>
            <a:lvl2pPr marL="685835" indent="0">
              <a:buNone/>
              <a:defRPr sz="1100"/>
            </a:lvl2pPr>
            <a:lvl3pPr marL="1371669" indent="0">
              <a:buNone/>
              <a:defRPr sz="1050"/>
            </a:lvl3pPr>
            <a:lvl4pPr marL="2057504" indent="0">
              <a:buNone/>
              <a:defRPr sz="1001"/>
            </a:lvl4pPr>
            <a:lvl5pPr marL="2743337" indent="0">
              <a:buNone/>
              <a:defRPr sz="1001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E590CCAE-6A01-821D-5562-8116DE0DE25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39860" y="2954285"/>
            <a:ext cx="13807284" cy="97354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2700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685835" indent="0">
              <a:buNone/>
              <a:defRPr sz="1100"/>
            </a:lvl2pPr>
            <a:lvl3pPr marL="1371669" indent="0">
              <a:buNone/>
              <a:defRPr sz="1050"/>
            </a:lvl3pPr>
            <a:lvl4pPr marL="2057504" indent="0">
              <a:buNone/>
              <a:defRPr sz="1001"/>
            </a:lvl4pPr>
            <a:lvl5pPr marL="2743337" indent="0">
              <a:buNone/>
              <a:defRPr sz="1001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B25926FE-A39F-A47E-9D0C-D054C297F88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 rot="5400000">
            <a:off x="592556" y="4708409"/>
            <a:ext cx="973547" cy="177461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tx1">
                    <a:alpha val="0"/>
                  </a:schemeClr>
                </a:solidFill>
              </a:defRPr>
            </a:lvl1pPr>
            <a:lvl2pPr marL="685835" indent="0">
              <a:buNone/>
              <a:defRPr sz="1100"/>
            </a:lvl2pPr>
            <a:lvl3pPr marL="1371669" indent="0">
              <a:buNone/>
              <a:defRPr sz="1050"/>
            </a:lvl3pPr>
            <a:lvl4pPr marL="2057504" indent="0">
              <a:buNone/>
              <a:defRPr sz="1001"/>
            </a:lvl4pPr>
            <a:lvl5pPr marL="2743337" indent="0">
              <a:buNone/>
              <a:defRPr sz="1001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E8B8D62B-8F6C-CEFF-B518-63B43F9955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439860" y="4310364"/>
            <a:ext cx="13807284" cy="97354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2700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685835" indent="0">
              <a:buNone/>
              <a:defRPr sz="1100"/>
            </a:lvl2pPr>
            <a:lvl3pPr marL="1371669" indent="0">
              <a:buNone/>
              <a:defRPr sz="1050"/>
            </a:lvl3pPr>
            <a:lvl4pPr marL="2057504" indent="0">
              <a:buNone/>
              <a:defRPr sz="1001"/>
            </a:lvl4pPr>
            <a:lvl5pPr marL="2743337" indent="0">
              <a:buNone/>
              <a:defRPr sz="1001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D9426FAB-02AD-DD59-DC72-BC9EEE2AB2A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 rot="5400000">
            <a:off x="592556" y="6064489"/>
            <a:ext cx="973547" cy="177461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tx1">
                    <a:alpha val="0"/>
                  </a:schemeClr>
                </a:solidFill>
              </a:defRPr>
            </a:lvl1pPr>
            <a:lvl2pPr marL="685835" indent="0">
              <a:buNone/>
              <a:defRPr sz="1100"/>
            </a:lvl2pPr>
            <a:lvl3pPr marL="1371669" indent="0">
              <a:buNone/>
              <a:defRPr sz="1050"/>
            </a:lvl3pPr>
            <a:lvl4pPr marL="2057504" indent="0">
              <a:buNone/>
              <a:defRPr sz="1001"/>
            </a:lvl4pPr>
            <a:lvl5pPr marL="2743337" indent="0">
              <a:buNone/>
              <a:defRPr sz="1001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11" name="Text Placeholder 29">
            <a:extLst>
              <a:ext uri="{FF2B5EF4-FFF2-40B4-BE49-F238E27FC236}">
                <a16:creationId xmlns:a16="http://schemas.microsoft.com/office/drawing/2014/main" id="{AE264164-69B1-4DA3-C01E-FD475744DD8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439860" y="5666444"/>
            <a:ext cx="13807284" cy="97354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2700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685835" indent="0">
              <a:buNone/>
              <a:defRPr sz="1100"/>
            </a:lvl2pPr>
            <a:lvl3pPr marL="1371669" indent="0">
              <a:buNone/>
              <a:defRPr sz="1050"/>
            </a:lvl3pPr>
            <a:lvl4pPr marL="2057504" indent="0">
              <a:buNone/>
              <a:defRPr sz="1001"/>
            </a:lvl4pPr>
            <a:lvl5pPr marL="2743337" indent="0">
              <a:buNone/>
              <a:defRPr sz="1001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2" name="Text Placeholder 29">
            <a:extLst>
              <a:ext uri="{FF2B5EF4-FFF2-40B4-BE49-F238E27FC236}">
                <a16:creationId xmlns:a16="http://schemas.microsoft.com/office/drawing/2014/main" id="{2F571D9E-4420-0845-AB4F-23FD620CDF0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 rot="5400000">
            <a:off x="592556" y="7420568"/>
            <a:ext cx="973547" cy="177461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tx1">
                    <a:alpha val="0"/>
                  </a:schemeClr>
                </a:solidFill>
              </a:defRPr>
            </a:lvl1pPr>
            <a:lvl2pPr marL="685835" indent="0">
              <a:buNone/>
              <a:defRPr sz="1100"/>
            </a:lvl2pPr>
            <a:lvl3pPr marL="1371669" indent="0">
              <a:buNone/>
              <a:defRPr sz="1050"/>
            </a:lvl3pPr>
            <a:lvl4pPr marL="2057504" indent="0">
              <a:buNone/>
              <a:defRPr sz="1001"/>
            </a:lvl4pPr>
            <a:lvl5pPr marL="2743337" indent="0">
              <a:buNone/>
              <a:defRPr sz="1001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CC35C0B9-6D3A-46CE-3183-009A9CB3096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439860" y="7022523"/>
            <a:ext cx="13807284" cy="97354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2700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685835" indent="0">
              <a:buNone/>
              <a:defRPr sz="1100"/>
            </a:lvl2pPr>
            <a:lvl3pPr marL="1371669" indent="0">
              <a:buNone/>
              <a:defRPr sz="1050"/>
            </a:lvl3pPr>
            <a:lvl4pPr marL="2057504" indent="0">
              <a:buNone/>
              <a:defRPr sz="1001"/>
            </a:lvl4pPr>
            <a:lvl5pPr marL="2743337" indent="0">
              <a:buNone/>
              <a:defRPr sz="1001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6A7B1F5F-EA53-1D43-5D0C-31CC743CE05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 rot="5400000">
            <a:off x="592556" y="8776648"/>
            <a:ext cx="973547" cy="177461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tx1">
                    <a:alpha val="0"/>
                  </a:schemeClr>
                </a:solidFill>
              </a:defRPr>
            </a:lvl1pPr>
            <a:lvl2pPr marL="685835" indent="0">
              <a:buNone/>
              <a:defRPr sz="1100"/>
            </a:lvl2pPr>
            <a:lvl3pPr marL="1371669" indent="0">
              <a:buNone/>
              <a:defRPr sz="1050"/>
            </a:lvl3pPr>
            <a:lvl4pPr marL="2057504" indent="0">
              <a:buNone/>
              <a:defRPr sz="1001"/>
            </a:lvl4pPr>
            <a:lvl5pPr marL="2743337" indent="0">
              <a:buNone/>
              <a:defRPr sz="1001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D6015BE-3F5B-14ED-2F74-F79723DA3C5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439860" y="8378603"/>
            <a:ext cx="13807284" cy="97354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2700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685835" indent="0">
              <a:buNone/>
              <a:defRPr sz="1100"/>
            </a:lvl2pPr>
            <a:lvl3pPr marL="1371669" indent="0">
              <a:buNone/>
              <a:defRPr sz="1050"/>
            </a:lvl3pPr>
            <a:lvl4pPr marL="2057504" indent="0">
              <a:buNone/>
              <a:defRPr sz="1001"/>
            </a:lvl4pPr>
            <a:lvl5pPr marL="2743337" indent="0">
              <a:buNone/>
              <a:defRPr sz="1001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319414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1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54BB9E4-E7B1-0134-AF57-AD95BB041006}"/>
              </a:ext>
            </a:extLst>
          </p:cNvPr>
          <p:cNvSpPr/>
          <p:nvPr userDrawn="1"/>
        </p:nvSpPr>
        <p:spPr>
          <a:xfrm>
            <a:off x="794" y="876298"/>
            <a:ext cx="7917866" cy="42671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26789B-7346-CEC7-16A3-3B0FE2DE3B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182D3-0E91-91F1-ECC7-0966F48FB0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‹Nº›</a:t>
            </a:fld>
            <a:endParaRPr lang="en-ID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374CA57-5C4F-7D83-5352-ED2290197C5D}"/>
              </a:ext>
            </a:extLst>
          </p:cNvPr>
          <p:cNvGrpSpPr/>
          <p:nvPr userDrawn="1"/>
        </p:nvGrpSpPr>
        <p:grpSpPr>
          <a:xfrm>
            <a:off x="7735548" y="876298"/>
            <a:ext cx="1152864" cy="8477255"/>
            <a:chOff x="5157032" y="467900"/>
            <a:chExt cx="479425" cy="591385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4CC096F-6B7A-45E7-A4B6-CD5BAF79EDB3}"/>
                </a:ext>
              </a:extLst>
            </p:cNvPr>
            <p:cNvSpPr/>
            <p:nvPr userDrawn="1"/>
          </p:nvSpPr>
          <p:spPr>
            <a:xfrm>
              <a:off x="5157032" y="467900"/>
              <a:ext cx="479425" cy="297685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8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2CBBAE4-493F-3F66-9BA3-4B1526CEEC79}"/>
                </a:ext>
              </a:extLst>
            </p:cNvPr>
            <p:cNvSpPr/>
            <p:nvPr userDrawn="1"/>
          </p:nvSpPr>
          <p:spPr>
            <a:xfrm>
              <a:off x="5157032" y="3444761"/>
              <a:ext cx="479425" cy="293698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800" dirty="0"/>
            </a:p>
          </p:txBody>
        </p:sp>
      </p:grpSp>
      <p:sp>
        <p:nvSpPr>
          <p:cNvPr id="10" name="Picture Placeholder 11">
            <a:extLst>
              <a:ext uri="{FF2B5EF4-FFF2-40B4-BE49-F238E27FC236}">
                <a16:creationId xmlns:a16="http://schemas.microsoft.com/office/drawing/2014/main" id="{6BD6F11D-1F8D-7106-7F01-98F5C78698D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98" y="5143499"/>
            <a:ext cx="7735151" cy="421005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endParaRPr lang="en-ID" dirty="0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C0E4CD27-9738-506D-FE10-C7E4B01642C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44000" y="876300"/>
            <a:ext cx="7453311" cy="426719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endParaRPr lang="en-ID" dirty="0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9144000" y="5543551"/>
            <a:ext cx="7453311" cy="78149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27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685835" indent="0">
              <a:buNone/>
              <a:defRPr sz="1100"/>
            </a:lvl2pPr>
            <a:lvl3pPr marL="1371669" indent="0">
              <a:buNone/>
              <a:defRPr sz="1050"/>
            </a:lvl3pPr>
            <a:lvl4pPr marL="2057504" indent="0">
              <a:buNone/>
              <a:defRPr sz="1001"/>
            </a:lvl4pPr>
            <a:lvl5pPr marL="2743337" indent="0">
              <a:buNone/>
              <a:defRPr sz="1001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1BDAC654-D9AC-B935-534C-0FF7A6BB04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9144000" y="6433037"/>
            <a:ext cx="7453311" cy="292051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2400" b="0"/>
            </a:lvl1pPr>
            <a:lvl2pPr marL="685835" indent="0">
              <a:buNone/>
              <a:defRPr sz="1100"/>
            </a:lvl2pPr>
            <a:lvl3pPr marL="1371669" indent="0">
              <a:buNone/>
              <a:defRPr sz="1050"/>
            </a:lvl3pPr>
            <a:lvl4pPr marL="2057504" indent="0">
              <a:buNone/>
              <a:defRPr sz="1001"/>
            </a:lvl4pPr>
            <a:lvl5pPr marL="2743337" indent="0">
              <a:buNone/>
              <a:defRPr sz="1001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876300"/>
            <a:ext cx="6744948" cy="4267197"/>
          </a:xfrm>
        </p:spPr>
        <p:txBody>
          <a:bodyPr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817626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2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8F4CCF5-90D2-D1A7-3002-CBBBF74651D2}"/>
              </a:ext>
            </a:extLst>
          </p:cNvPr>
          <p:cNvSpPr/>
          <p:nvPr userDrawn="1"/>
        </p:nvSpPr>
        <p:spPr>
          <a:xfrm>
            <a:off x="795" y="876300"/>
            <a:ext cx="7734753" cy="847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039BA4-3B01-3D4B-CC00-B60E645F58EB}"/>
              </a:ext>
            </a:extLst>
          </p:cNvPr>
          <p:cNvSpPr/>
          <p:nvPr userDrawn="1"/>
        </p:nvSpPr>
        <p:spPr>
          <a:xfrm rot="16200000">
            <a:off x="3819652" y="-3044350"/>
            <a:ext cx="97040" cy="7744262"/>
          </a:xfrm>
          <a:prstGeom prst="rect">
            <a:avLst/>
          </a:prstGeom>
          <a:solidFill>
            <a:schemeClr val="accent5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024FD-17DE-1168-A28A-98B53E15F2F5}"/>
              </a:ext>
            </a:extLst>
          </p:cNvPr>
          <p:cNvSpPr/>
          <p:nvPr userDrawn="1"/>
        </p:nvSpPr>
        <p:spPr>
          <a:xfrm rot="16200000">
            <a:off x="3819652" y="5529263"/>
            <a:ext cx="97040" cy="7744262"/>
          </a:xfrm>
          <a:prstGeom prst="rect">
            <a:avLst/>
          </a:prstGeom>
          <a:solidFill>
            <a:schemeClr val="accent5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50A7F0-7F99-1360-70B4-D4A331CC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9541" y="1617413"/>
            <a:ext cx="6723459" cy="3418088"/>
          </a:xfrm>
        </p:spPr>
        <p:txBody>
          <a:bodyPr anchor="b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E0AB6E-822A-1FCD-AD8A-B820DEF65A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D916E-9E7D-F535-D2CB-56760629AE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‹Nº›</a:t>
            </a:fld>
            <a:endParaRPr lang="en-ID" dirty="0"/>
          </a:p>
        </p:txBody>
      </p:sp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7F2030FA-A93F-59AB-4A31-13C0C7B748C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68630" y="1617413"/>
            <a:ext cx="8159831" cy="705217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endParaRPr lang="en-ID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439BB8-983A-46E3-3FD4-ADA9A279C14F}"/>
              </a:ext>
            </a:extLst>
          </p:cNvPr>
          <p:cNvSpPr/>
          <p:nvPr userDrawn="1"/>
        </p:nvSpPr>
        <p:spPr>
          <a:xfrm>
            <a:off x="9095482" y="1617413"/>
            <a:ext cx="97040" cy="7052177"/>
          </a:xfrm>
          <a:prstGeom prst="rect">
            <a:avLst/>
          </a:prstGeom>
          <a:solidFill>
            <a:schemeClr val="accent5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800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1A4A7DFF-2B05-C6AE-5B32-68541CC435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59541" y="5143500"/>
            <a:ext cx="6723459" cy="4852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27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685835" indent="0">
              <a:buNone/>
              <a:defRPr sz="1100"/>
            </a:lvl2pPr>
            <a:lvl3pPr marL="1371669" indent="0">
              <a:buNone/>
              <a:defRPr sz="1050"/>
            </a:lvl3pPr>
            <a:lvl4pPr marL="2057504" indent="0">
              <a:buNone/>
              <a:defRPr sz="1001"/>
            </a:lvl4pPr>
            <a:lvl5pPr marL="2743337" indent="0">
              <a:buNone/>
              <a:defRPr sz="1001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18A7B04E-116D-DBAF-BC85-B6067BAA9E8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659541" y="5736780"/>
            <a:ext cx="6723459" cy="293280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2400" b="0"/>
            </a:lvl1pPr>
            <a:lvl2pPr marL="685835" indent="0">
              <a:buNone/>
              <a:defRPr sz="1100"/>
            </a:lvl2pPr>
            <a:lvl3pPr marL="1371669" indent="0">
              <a:buNone/>
              <a:defRPr sz="1050"/>
            </a:lvl3pPr>
            <a:lvl4pPr marL="2057504" indent="0">
              <a:buNone/>
              <a:defRPr sz="1001"/>
            </a:lvl4pPr>
            <a:lvl5pPr marL="2743337" indent="0">
              <a:buNone/>
              <a:defRPr sz="1001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480822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1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E0AB6E-822A-1FCD-AD8A-B820DEF65A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D916E-9E7D-F535-D2CB-56760629AE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‹Nº›</a:t>
            </a:fld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50A7F0-7F99-1360-70B4-D4A331CC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2" y="876300"/>
            <a:ext cx="8153400" cy="3673920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5">
                    <a:lumMod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35308A7C-49A7-E495-98ED-80210ECA640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0561939" y="714377"/>
            <a:ext cx="5543549" cy="885262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endParaRPr lang="en-ID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12B386F-2BB5-5A23-1C2E-2E9A1CAF3B31}"/>
              </a:ext>
            </a:extLst>
          </p:cNvPr>
          <p:cNvSpPr/>
          <p:nvPr userDrawn="1"/>
        </p:nvSpPr>
        <p:spPr>
          <a:xfrm>
            <a:off x="10561939" y="9572625"/>
            <a:ext cx="5543549" cy="7143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D1A6FE-0D92-6279-45D7-3F25B5FD249A}"/>
              </a:ext>
            </a:extLst>
          </p:cNvPr>
          <p:cNvSpPr/>
          <p:nvPr userDrawn="1"/>
        </p:nvSpPr>
        <p:spPr>
          <a:xfrm>
            <a:off x="10561939" y="0"/>
            <a:ext cx="5543549" cy="7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800" dirty="0"/>
          </a:p>
        </p:txBody>
      </p:sp>
      <p:sp>
        <p:nvSpPr>
          <p:cNvPr id="10" name="Text Placeholder 29">
            <a:extLst>
              <a:ext uri="{FF2B5EF4-FFF2-40B4-BE49-F238E27FC236}">
                <a16:creationId xmlns:a16="http://schemas.microsoft.com/office/drawing/2014/main" id="{F7B05ED2-74A3-F497-FA50-A6C43204BA4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90601" y="5143500"/>
            <a:ext cx="3843728" cy="88533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27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685835" indent="0">
              <a:buNone/>
              <a:defRPr sz="1100"/>
            </a:lvl2pPr>
            <a:lvl3pPr marL="1371669" indent="0">
              <a:buNone/>
              <a:defRPr sz="1050"/>
            </a:lvl3pPr>
            <a:lvl4pPr marL="2057504" indent="0">
              <a:buNone/>
              <a:defRPr sz="1001"/>
            </a:lvl4pPr>
            <a:lvl5pPr marL="2743337" indent="0">
              <a:buNone/>
              <a:defRPr sz="1001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1" name="Text Placeholder 29">
            <a:extLst>
              <a:ext uri="{FF2B5EF4-FFF2-40B4-BE49-F238E27FC236}">
                <a16:creationId xmlns:a16="http://schemas.microsoft.com/office/drawing/2014/main" id="{9015E119-0399-2023-B91E-A7C57E3A81D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90601" y="6136830"/>
            <a:ext cx="3843728" cy="321672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2400" b="0"/>
            </a:lvl1pPr>
            <a:lvl2pPr marL="685835" indent="0">
              <a:buNone/>
              <a:defRPr sz="1100"/>
            </a:lvl2pPr>
            <a:lvl3pPr marL="1371669" indent="0">
              <a:buNone/>
              <a:defRPr sz="1050"/>
            </a:lvl3pPr>
            <a:lvl4pPr marL="2057504" indent="0">
              <a:buNone/>
              <a:defRPr sz="1001"/>
            </a:lvl4pPr>
            <a:lvl5pPr marL="2743337" indent="0">
              <a:buNone/>
              <a:defRPr sz="1001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2" name="Text Placeholder 29">
            <a:extLst>
              <a:ext uri="{FF2B5EF4-FFF2-40B4-BE49-F238E27FC236}">
                <a16:creationId xmlns:a16="http://schemas.microsoft.com/office/drawing/2014/main" id="{862AA122-9613-C5FF-3E61-B10DAD02FF6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00273" y="5143500"/>
            <a:ext cx="3843728" cy="88533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27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685835" indent="0">
              <a:buNone/>
              <a:defRPr sz="1100"/>
            </a:lvl2pPr>
            <a:lvl3pPr marL="1371669" indent="0">
              <a:buNone/>
              <a:defRPr sz="1050"/>
            </a:lvl3pPr>
            <a:lvl4pPr marL="2057504" indent="0">
              <a:buNone/>
              <a:defRPr sz="1001"/>
            </a:lvl4pPr>
            <a:lvl5pPr marL="2743337" indent="0">
              <a:buNone/>
              <a:defRPr sz="1001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44BA58F0-43DD-3179-9998-D1BCC212E09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00273" y="6136830"/>
            <a:ext cx="3843728" cy="321672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2400" b="0"/>
            </a:lvl1pPr>
            <a:lvl2pPr marL="685835" indent="0">
              <a:buNone/>
              <a:defRPr sz="1100"/>
            </a:lvl2pPr>
            <a:lvl3pPr marL="1371669" indent="0">
              <a:buNone/>
              <a:defRPr sz="1050"/>
            </a:lvl3pPr>
            <a:lvl4pPr marL="2057504" indent="0">
              <a:buNone/>
              <a:defRPr sz="1001"/>
            </a:lvl4pPr>
            <a:lvl5pPr marL="2743337" indent="0">
              <a:buNone/>
              <a:defRPr sz="1001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630065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2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CA9C726-8640-E9F4-BB57-FA6C9524F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7131" y="876299"/>
            <a:ext cx="5598267" cy="3750440"/>
          </a:xfrm>
        </p:spPr>
        <p:txBody>
          <a:bodyPr anchor="b">
            <a:noAutofit/>
          </a:bodyPr>
          <a:lstStyle>
            <a:lvl1pPr algn="l">
              <a:defRPr>
                <a:solidFill>
                  <a:schemeClr val="accent5">
                    <a:lumMod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F9525524-1BB1-D614-0C05-6A326700FAC2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0" y="0"/>
            <a:ext cx="4880114" cy="10287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ID" dirty="0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4B89CDC8-3468-9B5A-5266-B8D3BA8A46EA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11454494" y="5138510"/>
            <a:ext cx="5142819" cy="514849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ID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48667C8F-A3DA-2571-B412-5F57EA83A0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848138" y="876300"/>
            <a:ext cx="1439862" cy="8477250"/>
          </a:xfrm>
        </p:spPr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41DEDB75-AA90-4145-BE40-83190D9C9F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6814007" y="9614927"/>
            <a:ext cx="1473993" cy="410699"/>
          </a:xfrm>
        </p:spPr>
        <p:txBody>
          <a:bodyPr/>
          <a:lstStyle/>
          <a:p>
            <a:fld id="{5E0C3BBE-9543-48E5-A6E1-C646F9A01966}" type="slidenum">
              <a:rPr lang="en-ID" smtClean="0"/>
              <a:pPr/>
              <a:t>‹Nº›</a:t>
            </a:fld>
            <a:endParaRPr lang="en-ID" dirty="0"/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D880902A-6CA3-2C5C-87CB-98251D275D0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452415" y="893858"/>
            <a:ext cx="5142819" cy="485280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>
              <a:defRPr lang="en-ID" sz="27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FC767E14-3B0B-9312-BAA9-623054EBE60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452415" y="1487137"/>
            <a:ext cx="5142819" cy="3111098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24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0" name="Text Placeholder 29">
            <a:extLst>
              <a:ext uri="{FF2B5EF4-FFF2-40B4-BE49-F238E27FC236}">
                <a16:creationId xmlns:a16="http://schemas.microsoft.com/office/drawing/2014/main" id="{1559C428-BB19-CC7E-DA76-C1891722B4D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367131" y="5158530"/>
            <a:ext cx="5598267" cy="4852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27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685835" indent="0">
              <a:buNone/>
              <a:defRPr sz="1100"/>
            </a:lvl2pPr>
            <a:lvl3pPr marL="1371669" indent="0">
              <a:buNone/>
              <a:defRPr sz="1050"/>
            </a:lvl3pPr>
            <a:lvl4pPr marL="2057504" indent="0">
              <a:buNone/>
              <a:defRPr sz="1001"/>
            </a:lvl4pPr>
            <a:lvl5pPr marL="2743337" indent="0">
              <a:buNone/>
              <a:defRPr sz="1001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11" name="Text Placeholder 29">
            <a:extLst>
              <a:ext uri="{FF2B5EF4-FFF2-40B4-BE49-F238E27FC236}">
                <a16:creationId xmlns:a16="http://schemas.microsoft.com/office/drawing/2014/main" id="{57B7B4B0-D463-3CE9-5646-636050B3A126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367131" y="5751810"/>
            <a:ext cx="5598267" cy="360174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2400" b="0"/>
            </a:lvl1pPr>
            <a:lvl2pPr marL="685835" indent="0">
              <a:buNone/>
              <a:defRPr sz="1100"/>
            </a:lvl2pPr>
            <a:lvl3pPr marL="1371669" indent="0">
              <a:buNone/>
              <a:defRPr sz="1050"/>
            </a:lvl3pPr>
            <a:lvl4pPr marL="2057504" indent="0">
              <a:buNone/>
              <a:defRPr sz="1001"/>
            </a:lvl4pPr>
            <a:lvl5pPr marL="2743337" indent="0">
              <a:buNone/>
              <a:defRPr sz="1001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624629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3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CCDE15C-5327-E672-DC8B-2E803ED788C1}"/>
              </a:ext>
            </a:extLst>
          </p:cNvPr>
          <p:cNvSpPr/>
          <p:nvPr userDrawn="1"/>
        </p:nvSpPr>
        <p:spPr>
          <a:xfrm>
            <a:off x="1" y="876299"/>
            <a:ext cx="15247145" cy="24337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876300"/>
            <a:ext cx="14256545" cy="2433756"/>
          </a:xfrm>
        </p:spPr>
        <p:txBody>
          <a:bodyPr anchor="ctr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‹Nº›</a:t>
            </a:fld>
            <a:endParaRPr lang="en-ID" dirty="0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65BEA024-E389-52C5-1BE3-1EEF00B6C30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990601" y="3557165"/>
            <a:ext cx="5129213" cy="579638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ID" dirty="0"/>
          </a:p>
        </p:txBody>
      </p:sp>
      <p:sp>
        <p:nvSpPr>
          <p:cNvPr id="11" name="Text Placeholder 29">
            <a:extLst>
              <a:ext uri="{FF2B5EF4-FFF2-40B4-BE49-F238E27FC236}">
                <a16:creationId xmlns:a16="http://schemas.microsoft.com/office/drawing/2014/main" id="{75DD470A-20F0-5E3D-1F33-F3080D2DD8C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00605" y="3557165"/>
            <a:ext cx="8546541" cy="485280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>
              <a:defRPr lang="en-ID" sz="27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2" name="Text Placeholder 29">
            <a:extLst>
              <a:ext uri="{FF2B5EF4-FFF2-40B4-BE49-F238E27FC236}">
                <a16:creationId xmlns:a16="http://schemas.microsoft.com/office/drawing/2014/main" id="{2ADA0635-C343-2006-C591-D2087F499F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00605" y="4150444"/>
            <a:ext cx="8546541" cy="2190083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24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36DD020D-CB7E-C7B0-227A-72112F95BCE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700605" y="6570188"/>
            <a:ext cx="8546541" cy="485280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>
              <a:defRPr lang="en-ID" sz="27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3CEDFA3-5D34-7BB4-CC19-83F21FA1B3B2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700605" y="7163467"/>
            <a:ext cx="8546541" cy="2190083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24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272069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4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CCDE15C-5327-E672-DC8B-2E803ED788C1}"/>
              </a:ext>
            </a:extLst>
          </p:cNvPr>
          <p:cNvSpPr/>
          <p:nvPr userDrawn="1"/>
        </p:nvSpPr>
        <p:spPr>
          <a:xfrm>
            <a:off x="1" y="876300"/>
            <a:ext cx="7068018" cy="84772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7767" y="876300"/>
            <a:ext cx="9159545" cy="2878518"/>
          </a:xfrm>
        </p:spPr>
        <p:txBody>
          <a:bodyPr anchor="b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‹Nº›</a:t>
            </a:fld>
            <a:endParaRPr lang="en-ID" dirty="0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65BEA024-E389-52C5-1BE3-1EEF00B6C30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73303" y="1474082"/>
            <a:ext cx="5721419" cy="7323840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ID" dirty="0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68B1718A-963F-C9B4-8E99-9028B709C40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37767" y="3929772"/>
            <a:ext cx="9159546" cy="485280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>
              <a:defRPr lang="en-ID" sz="27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B0E0ACB0-0787-2BDA-A04B-F6B87687801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37767" y="4523052"/>
            <a:ext cx="9159546" cy="2020623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24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8245385C-38E9-760F-6893-09B8868A449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437767" y="6739647"/>
            <a:ext cx="9159546" cy="485280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>
              <a:defRPr lang="en-ID" sz="27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746807A9-9CA6-6D94-69FE-27C77F3B89CD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437767" y="7332927"/>
            <a:ext cx="9159546" cy="2020623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24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155313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1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03F2953A-B883-0D85-E0EA-820AE235FE56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7322602" y="3581250"/>
            <a:ext cx="3807594" cy="57723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ID" dirty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A29A72C3-D9AE-0B15-1868-B2460024778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11454494" y="5406887"/>
            <a:ext cx="5142819" cy="488011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ID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F5B9405-D76F-ED66-13A6-AE53F5569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598" y="876300"/>
            <a:ext cx="10139598" cy="2434050"/>
          </a:xfrm>
        </p:spPr>
        <p:txBody>
          <a:bodyPr anchor="b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CE3E7ABE-E6CA-8948-ADEC-9C1F22242E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848138" y="876300"/>
            <a:ext cx="1439862" cy="8477250"/>
          </a:xfrm>
        </p:spPr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8096FEF-14A8-25AA-118A-A166CEC7E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6814007" y="9614927"/>
            <a:ext cx="1473993" cy="410699"/>
          </a:xfrm>
        </p:spPr>
        <p:txBody>
          <a:bodyPr/>
          <a:lstStyle/>
          <a:p>
            <a:fld id="{5E0C3BBE-9543-48E5-A6E1-C646F9A01966}" type="slidenum">
              <a:rPr lang="en-ID" smtClean="0"/>
              <a:pPr/>
              <a:t>‹Nº›</a:t>
            </a:fld>
            <a:endParaRPr lang="en-ID" dirty="0"/>
          </a:p>
        </p:txBody>
      </p:sp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131A2893-CFB1-45D3-9A24-919D8318DFE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90601" y="3581250"/>
            <a:ext cx="6114368" cy="485280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>
              <a:defRPr lang="en-ID" sz="27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9" name="Text Placeholder 29">
            <a:extLst>
              <a:ext uri="{FF2B5EF4-FFF2-40B4-BE49-F238E27FC236}">
                <a16:creationId xmlns:a16="http://schemas.microsoft.com/office/drawing/2014/main" id="{E7FCA373-CD30-E1C4-AF10-4BCB2123DB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90601" y="4174531"/>
            <a:ext cx="6114368" cy="2155067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24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0" name="Text Placeholder 29">
            <a:extLst>
              <a:ext uri="{FF2B5EF4-FFF2-40B4-BE49-F238E27FC236}">
                <a16:creationId xmlns:a16="http://schemas.microsoft.com/office/drawing/2014/main" id="{33215B63-75C5-3114-ED3A-CFC3943831F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990601" y="6605204"/>
            <a:ext cx="6114368" cy="485280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>
              <a:defRPr lang="en-ID" sz="27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9D2E22A3-7409-1388-CB09-20447B18E5F5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990601" y="7198484"/>
            <a:ext cx="6114368" cy="2155067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24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885682CE-3409-CF5D-376A-67362ACECCB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11457759" y="888480"/>
            <a:ext cx="5142819" cy="485280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>
              <a:defRPr lang="en-ID" sz="27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3" name="Text Placeholder 29">
            <a:extLst>
              <a:ext uri="{FF2B5EF4-FFF2-40B4-BE49-F238E27FC236}">
                <a16:creationId xmlns:a16="http://schemas.microsoft.com/office/drawing/2014/main" id="{F1C62454-2A01-8BA4-9C6F-189FDF0DD02F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11457759" y="1481758"/>
            <a:ext cx="5142819" cy="3398355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24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939273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2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2" y="876299"/>
            <a:ext cx="8153400" cy="3313683"/>
          </a:xfrm>
        </p:spPr>
        <p:txBody>
          <a:bodyPr anchor="b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‹Nº›</a:t>
            </a:fld>
            <a:endParaRPr lang="en-ID" dirty="0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65BEA024-E389-52C5-1BE3-1EEF00B6C30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1727306" y="0"/>
            <a:ext cx="4585740" cy="481518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ID" dirty="0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4C6926E2-057B-24BB-9F09-EDF6EC1804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90602" y="5143501"/>
            <a:ext cx="4585740" cy="845519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>
              <a:defRPr lang="en-ID" sz="27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8C70CB2C-FDF1-9C28-6D50-747D948A15D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90602" y="6097018"/>
            <a:ext cx="4585740" cy="3256532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24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939478F3-B397-020B-333B-1E3EB2F05B1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358955" y="5143501"/>
            <a:ext cx="4585740" cy="845519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>
              <a:defRPr lang="en-ID" sz="27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0" name="Text Placeholder 29">
            <a:extLst>
              <a:ext uri="{FF2B5EF4-FFF2-40B4-BE49-F238E27FC236}">
                <a16:creationId xmlns:a16="http://schemas.microsoft.com/office/drawing/2014/main" id="{EC7E61EC-E13C-8BE7-637B-3908FD1848F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358955" y="6097018"/>
            <a:ext cx="4585740" cy="3256532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24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7A3D594E-716B-6E84-CD33-CB81544BBA7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1727306" y="5143501"/>
            <a:ext cx="4585740" cy="845519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>
              <a:defRPr lang="en-ID" sz="27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E654CA7C-088F-947F-1D23-51BA3AEABEE6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11727306" y="6097018"/>
            <a:ext cx="4585740" cy="3256532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24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010299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3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‹Nº›</a:t>
            </a:fld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599" y="876300"/>
            <a:ext cx="14819246" cy="1570937"/>
          </a:xfrm>
        </p:spPr>
        <p:txBody>
          <a:bodyPr anchor="ctr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Text Placeholder 29">
            <a:extLst>
              <a:ext uri="{FF2B5EF4-FFF2-40B4-BE49-F238E27FC236}">
                <a16:creationId xmlns:a16="http://schemas.microsoft.com/office/drawing/2014/main" id="{6A8F85CA-690B-855F-E33D-ED62D4001F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90600" y="3215490"/>
            <a:ext cx="4533506" cy="4852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0000" tIns="0" rIns="90000" bIns="0" rtlCol="0" anchor="ctr">
            <a:noAutofit/>
          </a:bodyPr>
          <a:lstStyle>
            <a:lvl1pPr>
              <a:defRPr lang="en-ID" sz="27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8C32BE55-15CD-D1D1-F1AA-659169BAFFB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90600" y="3808770"/>
            <a:ext cx="4533506" cy="5544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0" rIns="91440" bIns="0" rtlCol="0">
            <a:noAutofit/>
          </a:bodyPr>
          <a:lstStyle>
            <a:lvl1pPr>
              <a:defRPr lang="en-ID" sz="24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3DC64965-40A3-81BA-41A8-773D58287901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6119813" y="3215490"/>
            <a:ext cx="4533506" cy="4852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0000" tIns="0" rIns="90000" bIns="0" rtlCol="0" anchor="ctr">
            <a:noAutofit/>
          </a:bodyPr>
          <a:lstStyle>
            <a:lvl1pPr>
              <a:defRPr lang="en-ID" sz="27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7A07F7C1-5F6F-194D-47DC-746BC04AA8C7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6119813" y="3808770"/>
            <a:ext cx="4533506" cy="5544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0" rIns="91440" bIns="0" rtlCol="0">
            <a:noAutofit/>
          </a:bodyPr>
          <a:lstStyle>
            <a:lvl1pPr>
              <a:defRPr lang="en-ID" sz="24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2" name="Text Placeholder 29">
            <a:extLst>
              <a:ext uri="{FF2B5EF4-FFF2-40B4-BE49-F238E27FC236}">
                <a16:creationId xmlns:a16="http://schemas.microsoft.com/office/drawing/2014/main" id="{FEA0C16E-2DD2-9578-7AFE-024A81AEEAA5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11249026" y="3215490"/>
            <a:ext cx="4533506" cy="485280"/>
          </a:xfrm>
          <a:prstGeom prst="rect">
            <a:avLst/>
          </a:prstGeom>
          <a:solidFill>
            <a:schemeClr val="accent1"/>
          </a:solidFill>
        </p:spPr>
        <p:txBody>
          <a:bodyPr vert="horz" lIns="90000" tIns="0" rIns="90000" bIns="0" rtlCol="0" anchor="ctr">
            <a:noAutofit/>
          </a:bodyPr>
          <a:lstStyle>
            <a:lvl1pPr>
              <a:defRPr lang="en-ID" sz="2700" dirty="0">
                <a:solidFill>
                  <a:schemeClr val="bg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31EC2BD8-993C-1014-C7E6-DA6624E90F0F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11249026" y="3808770"/>
            <a:ext cx="4533506" cy="554478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0" rIns="91440" bIns="0" rtlCol="0">
            <a:noAutofit/>
          </a:bodyPr>
          <a:lstStyle>
            <a:lvl1pPr>
              <a:defRPr lang="en-ID" sz="24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705380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Boxes T23V1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‹Nº›</a:t>
            </a:fld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1" y="876300"/>
            <a:ext cx="14819244" cy="1570937"/>
          </a:xfrm>
        </p:spPr>
        <p:txBody>
          <a:bodyPr anchor="ctr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91D80008-540D-EB1F-3D11-79123CD88B5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90601" y="2714350"/>
            <a:ext cx="6688283" cy="845519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>
              <a:defRPr lang="en-ID" sz="27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0" name="Text Placeholder 29">
            <a:extLst>
              <a:ext uri="{FF2B5EF4-FFF2-40B4-BE49-F238E27FC236}">
                <a16:creationId xmlns:a16="http://schemas.microsoft.com/office/drawing/2014/main" id="{CC1C5D28-1297-B748-16B1-4C999268E65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90601" y="3667868"/>
            <a:ext cx="6688283" cy="2242239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24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C4988CBA-164A-58A3-0339-4B04C2DDE5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21564" y="2714350"/>
            <a:ext cx="6688283" cy="845519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>
              <a:defRPr lang="en-ID" sz="27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9" name="Text Placeholder 29">
            <a:extLst>
              <a:ext uri="{FF2B5EF4-FFF2-40B4-BE49-F238E27FC236}">
                <a16:creationId xmlns:a16="http://schemas.microsoft.com/office/drawing/2014/main" id="{04675851-02F7-B81A-31FB-3E1E94EC3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21564" y="3667868"/>
            <a:ext cx="6688283" cy="2242239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24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0" name="Text Placeholder 29">
            <a:extLst>
              <a:ext uri="{FF2B5EF4-FFF2-40B4-BE49-F238E27FC236}">
                <a16:creationId xmlns:a16="http://schemas.microsoft.com/office/drawing/2014/main" id="{16D10960-C83A-CE07-0D11-0263D4FA43C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90601" y="6157793"/>
            <a:ext cx="6688283" cy="845519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>
              <a:defRPr lang="en-ID" sz="27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4767050C-9176-D799-EB0D-DFBB34A7B9E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90601" y="7111311"/>
            <a:ext cx="6688283" cy="2242239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24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5AFA0015-2C27-481D-7B4A-78E6B7B375A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21564" y="6157793"/>
            <a:ext cx="6688283" cy="845519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>
              <a:defRPr lang="en-ID" sz="27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3" name="Text Placeholder 29">
            <a:extLst>
              <a:ext uri="{FF2B5EF4-FFF2-40B4-BE49-F238E27FC236}">
                <a16:creationId xmlns:a16="http://schemas.microsoft.com/office/drawing/2014/main" id="{E53211C9-7F54-9291-ACE0-A1231693708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121564" y="7111311"/>
            <a:ext cx="6688283" cy="2242239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24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364257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 Contents C4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D72417D9-BC42-3B90-31C4-4BDEF67F3FD2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90599" y="4522489"/>
            <a:ext cx="15606713" cy="4831061"/>
          </a:xfr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>
              <a:defRPr lang="en-GB"/>
            </a:lvl1pPr>
          </a:lstStyle>
          <a:p>
            <a:pPr lvl="0" algn="ctr"/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6B21E1-59CC-FFA4-B2A4-51299E0A9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848138" y="876300"/>
            <a:ext cx="1439862" cy="8477250"/>
          </a:xfrm>
        </p:spPr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906A58-EDDC-A8B1-4A1A-EECF9792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814007" y="9614927"/>
            <a:ext cx="1473993" cy="410699"/>
          </a:xfrm>
        </p:spPr>
        <p:txBody>
          <a:bodyPr/>
          <a:lstStyle/>
          <a:p>
            <a:fld id="{5E0C3BBE-9543-48E5-A6E1-C646F9A01966}" type="slidenum">
              <a:rPr lang="en-ID" smtClean="0"/>
              <a:pPr/>
              <a:t>‹Nº›</a:t>
            </a:fld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D91AD6-AEC4-C151-56B7-7873434B4B39}"/>
              </a:ext>
            </a:extLst>
          </p:cNvPr>
          <p:cNvSpPr/>
          <p:nvPr userDrawn="1"/>
        </p:nvSpPr>
        <p:spPr>
          <a:xfrm>
            <a:off x="1" y="876299"/>
            <a:ext cx="16597311" cy="19669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7CFB45D-F382-DC97-076E-F66DFD878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1" y="876300"/>
            <a:ext cx="15606710" cy="1966911"/>
          </a:xfrm>
        </p:spPr>
        <p:txBody>
          <a:bodyPr anchor="ctr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FD4645C2-61BB-C2CD-50AD-AA1FEFF35A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90597" y="3079449"/>
            <a:ext cx="15606713" cy="120680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2400" b="0"/>
            </a:lvl1pPr>
            <a:lvl2pPr marL="685835" indent="0">
              <a:buNone/>
              <a:defRPr sz="1100"/>
            </a:lvl2pPr>
            <a:lvl3pPr marL="1371669" indent="0">
              <a:buNone/>
              <a:defRPr sz="1050"/>
            </a:lvl3pPr>
            <a:lvl4pPr marL="2057504" indent="0">
              <a:buNone/>
              <a:defRPr sz="1001"/>
            </a:lvl4pPr>
            <a:lvl5pPr marL="2743337" indent="0">
              <a:buNone/>
              <a:defRPr sz="1001"/>
            </a:lvl5pPr>
          </a:lstStyle>
          <a:p>
            <a:pPr marL="0" marR="0" lvl="0" indent="0" algn="l" defTabSz="13716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787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adial Bars C4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599" y="876300"/>
            <a:ext cx="14256545" cy="166449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95DC55D-FE90-0290-DEC1-253948C6DBFA}"/>
              </a:ext>
            </a:extLst>
          </p:cNvPr>
          <p:cNvSpPr/>
          <p:nvPr userDrawn="1"/>
        </p:nvSpPr>
        <p:spPr>
          <a:xfrm>
            <a:off x="6846860" y="3401568"/>
            <a:ext cx="2371938" cy="2371938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00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F5BC1A33-4444-08A7-4E25-7052C1EEAD0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846860" y="3401568"/>
            <a:ext cx="2371938" cy="2371938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2700" dirty="0">
                <a:solidFill>
                  <a:sysClr val="windowText" lastClr="000000"/>
                </a:solidFill>
              </a:defRPr>
            </a:lvl1pPr>
          </a:lstStyle>
          <a:p>
            <a:pPr lvl="0" algn="ctr" defTabSz="1371600"/>
            <a:r>
              <a:rPr lang="en-US" dirty="0"/>
              <a:t> </a:t>
            </a:r>
            <a:endParaRPr lang="en-GB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64E6BE1-7E83-5142-86F9-75A00030EFE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088459" y="4032026"/>
            <a:ext cx="1888740" cy="1140276"/>
          </a:xfrm>
        </p:spPr>
        <p:txBody>
          <a:bodyPr anchor="ctr">
            <a:noAutofit/>
          </a:bodyPr>
          <a:lstStyle>
            <a:lvl1pPr marL="0" indent="0" algn="ctr">
              <a:buNone/>
              <a:defRPr sz="42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09E28D40-CD72-8B36-1C50-BD42514ACA4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90599" y="3401570"/>
            <a:ext cx="3603162" cy="59519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86FC1CE3-17C3-5148-85E8-F21F4EE8A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848138" y="876300"/>
            <a:ext cx="1439862" cy="8477250"/>
          </a:xfrm>
        </p:spPr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5F417FB-5C92-408C-F2F4-95863C700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814007" y="9614927"/>
            <a:ext cx="1473993" cy="410699"/>
          </a:xfrm>
        </p:spPr>
        <p:txBody>
          <a:bodyPr/>
          <a:lstStyle/>
          <a:p>
            <a:fld id="{5E0C3BBE-9543-48E5-A6E1-C646F9A01966}" type="slidenum">
              <a:rPr lang="en-ID" smtClean="0"/>
              <a:pPr/>
              <a:t>‹Nº›</a:t>
            </a:fld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57678A0D-C002-3891-28F1-DACE0D7B69CB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22438" y="6147532"/>
            <a:ext cx="3820784" cy="82964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27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685835" indent="0">
              <a:buNone/>
              <a:defRPr sz="1100"/>
            </a:lvl2pPr>
            <a:lvl3pPr marL="1371669" indent="0">
              <a:buNone/>
              <a:defRPr sz="1050"/>
            </a:lvl3pPr>
            <a:lvl4pPr marL="2057504" indent="0">
              <a:buNone/>
              <a:defRPr sz="1001"/>
            </a:lvl4pPr>
            <a:lvl5pPr marL="2743337" indent="0">
              <a:buNone/>
              <a:defRPr sz="1001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0" name="Text Placeholder 29">
            <a:extLst>
              <a:ext uri="{FF2B5EF4-FFF2-40B4-BE49-F238E27FC236}">
                <a16:creationId xmlns:a16="http://schemas.microsoft.com/office/drawing/2014/main" id="{3D6C0AA2-D061-4480-E390-1FC83A201F46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122438" y="7085180"/>
            <a:ext cx="3820784" cy="226837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2400" b="0"/>
            </a:lvl1pPr>
            <a:lvl2pPr marL="685835" indent="0">
              <a:buNone/>
              <a:defRPr sz="1100"/>
            </a:lvl2pPr>
            <a:lvl3pPr marL="1371669" indent="0">
              <a:buNone/>
              <a:defRPr sz="1050"/>
            </a:lvl3pPr>
            <a:lvl4pPr marL="2057504" indent="0">
              <a:buNone/>
              <a:defRPr sz="1001"/>
            </a:lvl4pPr>
            <a:lvl5pPr marL="2743337" indent="0">
              <a:buNone/>
              <a:defRPr sz="1001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07D8CE4-CDFC-2ADD-C115-C0F1E8F24D98}"/>
              </a:ext>
            </a:extLst>
          </p:cNvPr>
          <p:cNvSpPr/>
          <p:nvPr userDrawn="1"/>
        </p:nvSpPr>
        <p:spPr>
          <a:xfrm>
            <a:off x="12150783" y="3401568"/>
            <a:ext cx="2371938" cy="2371938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00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769A57C6-1106-AD2B-112C-0D11933D235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2150783" y="3401568"/>
            <a:ext cx="2371938" cy="2371938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2700" dirty="0">
                <a:solidFill>
                  <a:sysClr val="windowText" lastClr="000000"/>
                </a:solidFill>
              </a:defRPr>
            </a:lvl1pPr>
          </a:lstStyle>
          <a:p>
            <a:pPr lvl="0" algn="ctr" defTabSz="1371600"/>
            <a:r>
              <a:rPr lang="en-US" dirty="0"/>
              <a:t> </a:t>
            </a:r>
            <a:endParaRPr lang="en-GB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5B3CC842-9C18-30BE-7E7A-BD689418FC8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2392382" y="4032026"/>
            <a:ext cx="1888740" cy="1140276"/>
          </a:xfrm>
        </p:spPr>
        <p:txBody>
          <a:bodyPr anchor="ctr">
            <a:noAutofit/>
          </a:bodyPr>
          <a:lstStyle>
            <a:lvl1pPr marL="0" indent="0" algn="ctr">
              <a:buNone/>
              <a:defRPr sz="42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3E93C5B5-3143-74D0-0439-285A083FC753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1426362" y="6147532"/>
            <a:ext cx="3820784" cy="82964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27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685835" indent="0">
              <a:buNone/>
              <a:defRPr sz="1100"/>
            </a:lvl2pPr>
            <a:lvl3pPr marL="1371669" indent="0">
              <a:buNone/>
              <a:defRPr sz="1050"/>
            </a:lvl3pPr>
            <a:lvl4pPr marL="2057504" indent="0">
              <a:buNone/>
              <a:defRPr sz="1001"/>
            </a:lvl4pPr>
            <a:lvl5pPr marL="2743337" indent="0">
              <a:buNone/>
              <a:defRPr sz="1001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9" name="Text Placeholder 29">
            <a:extLst>
              <a:ext uri="{FF2B5EF4-FFF2-40B4-BE49-F238E27FC236}">
                <a16:creationId xmlns:a16="http://schemas.microsoft.com/office/drawing/2014/main" id="{55E014D8-B400-E3D2-9081-E5F01E539C01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1426362" y="7085180"/>
            <a:ext cx="3820784" cy="226837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2400" b="0"/>
            </a:lvl1pPr>
            <a:lvl2pPr marL="685835" indent="0">
              <a:buNone/>
              <a:defRPr sz="1100"/>
            </a:lvl2pPr>
            <a:lvl3pPr marL="1371669" indent="0">
              <a:buNone/>
              <a:defRPr sz="1050"/>
            </a:lvl3pPr>
            <a:lvl4pPr marL="2057504" indent="0">
              <a:buNone/>
              <a:defRPr sz="1001"/>
            </a:lvl4pPr>
            <a:lvl5pPr marL="2743337" indent="0">
              <a:buNone/>
              <a:defRPr sz="1001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2884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Radial Bars C4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599" y="876300"/>
            <a:ext cx="14256545" cy="166449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C87B13E6-9077-D596-9868-F538AC8A0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848138" y="876300"/>
            <a:ext cx="1439862" cy="8477250"/>
          </a:xfrm>
        </p:spPr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008D148E-5899-2F0D-291A-B047E2189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814007" y="9614927"/>
            <a:ext cx="1473993" cy="410699"/>
          </a:xfrm>
        </p:spPr>
        <p:txBody>
          <a:bodyPr/>
          <a:lstStyle/>
          <a:p>
            <a:fld id="{5E0C3BBE-9543-48E5-A6E1-C646F9A01966}" type="slidenum">
              <a:rPr lang="en-ID" smtClean="0"/>
              <a:pPr/>
              <a:t>‹Nº›</a:t>
            </a:fld>
            <a:endParaRPr lang="en-ID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3CB9804-721E-62C8-ED5E-B86A113B2582}"/>
              </a:ext>
            </a:extLst>
          </p:cNvPr>
          <p:cNvSpPr/>
          <p:nvPr userDrawn="1"/>
        </p:nvSpPr>
        <p:spPr>
          <a:xfrm>
            <a:off x="1715022" y="3401568"/>
            <a:ext cx="2371938" cy="2371938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00" dirty="0"/>
          </a:p>
        </p:txBody>
      </p:sp>
      <p:sp>
        <p:nvSpPr>
          <p:cNvPr id="48" name="Text Placeholder 14">
            <a:extLst>
              <a:ext uri="{FF2B5EF4-FFF2-40B4-BE49-F238E27FC236}">
                <a16:creationId xmlns:a16="http://schemas.microsoft.com/office/drawing/2014/main" id="{2164ACCB-4775-B984-73C6-8A6ADC18A79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715022" y="3401568"/>
            <a:ext cx="2371938" cy="2371938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2700" dirty="0">
                <a:solidFill>
                  <a:sysClr val="windowText" lastClr="000000"/>
                </a:solidFill>
              </a:defRPr>
            </a:lvl1pPr>
          </a:lstStyle>
          <a:p>
            <a:pPr lvl="0" algn="ctr" defTabSz="1371600"/>
            <a:r>
              <a:rPr lang="en-US" dirty="0"/>
              <a:t> </a:t>
            </a:r>
            <a:endParaRPr lang="en-GB" dirty="0"/>
          </a:p>
        </p:txBody>
      </p:sp>
      <p:sp>
        <p:nvSpPr>
          <p:cNvPr id="49" name="Text Placeholder 6">
            <a:extLst>
              <a:ext uri="{FF2B5EF4-FFF2-40B4-BE49-F238E27FC236}">
                <a16:creationId xmlns:a16="http://schemas.microsoft.com/office/drawing/2014/main" id="{9810C02C-69E1-8A65-0248-75B54F0B44E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956621" y="4032026"/>
            <a:ext cx="1888740" cy="1140276"/>
          </a:xfrm>
        </p:spPr>
        <p:txBody>
          <a:bodyPr anchor="ctr">
            <a:noAutofit/>
          </a:bodyPr>
          <a:lstStyle>
            <a:lvl1pPr marL="0" indent="0" algn="ctr">
              <a:buNone/>
              <a:defRPr sz="42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50" name="Text Placeholder 29">
            <a:extLst>
              <a:ext uri="{FF2B5EF4-FFF2-40B4-BE49-F238E27FC236}">
                <a16:creationId xmlns:a16="http://schemas.microsoft.com/office/drawing/2014/main" id="{F3CA8122-E220-FE68-4EE6-122DE04AAD19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90601" y="6148999"/>
            <a:ext cx="3820784" cy="940751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27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685835" indent="0">
              <a:buNone/>
              <a:defRPr sz="1100"/>
            </a:lvl2pPr>
            <a:lvl3pPr marL="1371669" indent="0">
              <a:buNone/>
              <a:defRPr sz="1050"/>
            </a:lvl3pPr>
            <a:lvl4pPr marL="2057504" indent="0">
              <a:buNone/>
              <a:defRPr sz="1001"/>
            </a:lvl4pPr>
            <a:lvl5pPr marL="2743337" indent="0">
              <a:buNone/>
              <a:defRPr sz="1001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51" name="Text Placeholder 29">
            <a:extLst>
              <a:ext uri="{FF2B5EF4-FFF2-40B4-BE49-F238E27FC236}">
                <a16:creationId xmlns:a16="http://schemas.microsoft.com/office/drawing/2014/main" id="{69C239CE-30E0-C3F1-9569-E9BE12EA2B88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990601" y="7197751"/>
            <a:ext cx="3820784" cy="2155799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2400" b="0"/>
            </a:lvl1pPr>
            <a:lvl2pPr marL="685835" indent="0">
              <a:buNone/>
              <a:defRPr sz="1100"/>
            </a:lvl2pPr>
            <a:lvl3pPr marL="1371669" indent="0">
              <a:buNone/>
              <a:defRPr sz="1050"/>
            </a:lvl3pPr>
            <a:lvl4pPr marL="2057504" indent="0">
              <a:buNone/>
              <a:defRPr sz="1001"/>
            </a:lvl4pPr>
            <a:lvl5pPr marL="2743337" indent="0">
              <a:buNone/>
              <a:defRPr sz="1001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47CD1FC-E906-1EE0-880A-46618A8FDC93}"/>
              </a:ext>
            </a:extLst>
          </p:cNvPr>
          <p:cNvSpPr/>
          <p:nvPr userDrawn="1"/>
        </p:nvSpPr>
        <p:spPr>
          <a:xfrm>
            <a:off x="6932903" y="3401568"/>
            <a:ext cx="2371938" cy="2371938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00" dirty="0"/>
          </a:p>
        </p:txBody>
      </p:sp>
      <p:sp>
        <p:nvSpPr>
          <p:cNvPr id="53" name="Text Placeholder 14">
            <a:extLst>
              <a:ext uri="{FF2B5EF4-FFF2-40B4-BE49-F238E27FC236}">
                <a16:creationId xmlns:a16="http://schemas.microsoft.com/office/drawing/2014/main" id="{6AD41DF6-84AC-A583-FBD6-7F6C4886855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932903" y="3401568"/>
            <a:ext cx="2371938" cy="2371938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2700" dirty="0">
                <a:solidFill>
                  <a:sysClr val="windowText" lastClr="000000"/>
                </a:solidFill>
              </a:defRPr>
            </a:lvl1pPr>
          </a:lstStyle>
          <a:p>
            <a:pPr lvl="0" algn="ctr" defTabSz="1371600"/>
            <a:r>
              <a:rPr lang="en-US" dirty="0"/>
              <a:t> </a:t>
            </a:r>
            <a:endParaRPr lang="en-GB" dirty="0"/>
          </a:p>
        </p:txBody>
      </p:sp>
      <p:sp>
        <p:nvSpPr>
          <p:cNvPr id="54" name="Text Placeholder 6">
            <a:extLst>
              <a:ext uri="{FF2B5EF4-FFF2-40B4-BE49-F238E27FC236}">
                <a16:creationId xmlns:a16="http://schemas.microsoft.com/office/drawing/2014/main" id="{E9BFB3C1-C619-74D7-4784-15DC9FE5D36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174502" y="4032026"/>
            <a:ext cx="1888740" cy="1140276"/>
          </a:xfrm>
        </p:spPr>
        <p:txBody>
          <a:bodyPr anchor="ctr">
            <a:noAutofit/>
          </a:bodyPr>
          <a:lstStyle>
            <a:lvl1pPr marL="0" indent="0" algn="ctr">
              <a:buNone/>
              <a:defRPr sz="42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55" name="Text Placeholder 29">
            <a:extLst>
              <a:ext uri="{FF2B5EF4-FFF2-40B4-BE49-F238E27FC236}">
                <a16:creationId xmlns:a16="http://schemas.microsoft.com/office/drawing/2014/main" id="{0000965D-2578-6155-35FE-CAFB6E489F4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208481" y="6149000"/>
            <a:ext cx="3820784" cy="94074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27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685835" indent="0">
              <a:buNone/>
              <a:defRPr sz="1100"/>
            </a:lvl2pPr>
            <a:lvl3pPr marL="1371669" indent="0">
              <a:buNone/>
              <a:defRPr sz="1050"/>
            </a:lvl3pPr>
            <a:lvl4pPr marL="2057504" indent="0">
              <a:buNone/>
              <a:defRPr sz="1001"/>
            </a:lvl4pPr>
            <a:lvl5pPr marL="2743337" indent="0">
              <a:buNone/>
              <a:defRPr sz="1001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56" name="Text Placeholder 29">
            <a:extLst>
              <a:ext uri="{FF2B5EF4-FFF2-40B4-BE49-F238E27FC236}">
                <a16:creationId xmlns:a16="http://schemas.microsoft.com/office/drawing/2014/main" id="{A54A5D8D-144A-1E61-73E9-F9E0B375DBD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208481" y="7197751"/>
            <a:ext cx="3820784" cy="2155799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2400" b="0"/>
            </a:lvl1pPr>
            <a:lvl2pPr marL="685835" indent="0">
              <a:buNone/>
              <a:defRPr sz="1100"/>
            </a:lvl2pPr>
            <a:lvl3pPr marL="1371669" indent="0">
              <a:buNone/>
              <a:defRPr sz="1050"/>
            </a:lvl3pPr>
            <a:lvl4pPr marL="2057504" indent="0">
              <a:buNone/>
              <a:defRPr sz="1001"/>
            </a:lvl4pPr>
            <a:lvl5pPr marL="2743337" indent="0">
              <a:buNone/>
              <a:defRPr sz="1001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87B446E-ABEB-3CE2-C73F-1FE1E3CBDEFF}"/>
              </a:ext>
            </a:extLst>
          </p:cNvPr>
          <p:cNvSpPr/>
          <p:nvPr userDrawn="1"/>
        </p:nvSpPr>
        <p:spPr>
          <a:xfrm>
            <a:off x="12150783" y="3401568"/>
            <a:ext cx="2371938" cy="2371938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00" dirty="0"/>
          </a:p>
        </p:txBody>
      </p:sp>
      <p:sp>
        <p:nvSpPr>
          <p:cNvPr id="58" name="Text Placeholder 14">
            <a:extLst>
              <a:ext uri="{FF2B5EF4-FFF2-40B4-BE49-F238E27FC236}">
                <a16:creationId xmlns:a16="http://schemas.microsoft.com/office/drawing/2014/main" id="{8DF74A7B-251C-1765-68DB-B019567970C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2150783" y="3401568"/>
            <a:ext cx="2371938" cy="2371938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2700" dirty="0">
                <a:solidFill>
                  <a:sysClr val="windowText" lastClr="000000"/>
                </a:solidFill>
              </a:defRPr>
            </a:lvl1pPr>
          </a:lstStyle>
          <a:p>
            <a:pPr lvl="0" algn="ctr" defTabSz="1371600"/>
            <a:r>
              <a:rPr lang="en-US" dirty="0"/>
              <a:t> </a:t>
            </a:r>
            <a:endParaRPr lang="en-GB" dirty="0"/>
          </a:p>
        </p:txBody>
      </p:sp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0279DAD5-70CB-F0E3-6937-C80203E8D03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2392382" y="4032026"/>
            <a:ext cx="1888740" cy="1140276"/>
          </a:xfrm>
        </p:spPr>
        <p:txBody>
          <a:bodyPr anchor="ctr">
            <a:noAutofit/>
          </a:bodyPr>
          <a:lstStyle>
            <a:lvl1pPr marL="0" indent="0" algn="ctr">
              <a:buNone/>
              <a:defRPr sz="42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60" name="Text Placeholder 29">
            <a:extLst>
              <a:ext uri="{FF2B5EF4-FFF2-40B4-BE49-F238E27FC236}">
                <a16:creationId xmlns:a16="http://schemas.microsoft.com/office/drawing/2014/main" id="{CB0D9F53-B02F-FF06-059E-397FB0657577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1426362" y="6149000"/>
            <a:ext cx="3820784" cy="94074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27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685835" indent="0">
              <a:buNone/>
              <a:defRPr sz="1100"/>
            </a:lvl2pPr>
            <a:lvl3pPr marL="1371669" indent="0">
              <a:buNone/>
              <a:defRPr sz="1050"/>
            </a:lvl3pPr>
            <a:lvl4pPr marL="2057504" indent="0">
              <a:buNone/>
              <a:defRPr sz="1001"/>
            </a:lvl4pPr>
            <a:lvl5pPr marL="2743337" indent="0">
              <a:buNone/>
              <a:defRPr sz="1001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1" name="Text Placeholder 29">
            <a:extLst>
              <a:ext uri="{FF2B5EF4-FFF2-40B4-BE49-F238E27FC236}">
                <a16:creationId xmlns:a16="http://schemas.microsoft.com/office/drawing/2014/main" id="{AD6C30FA-07A5-06D6-0D59-0BC83E5097D0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1426362" y="7197751"/>
            <a:ext cx="3820784" cy="2155799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2400" b="0"/>
            </a:lvl1pPr>
            <a:lvl2pPr marL="685835" indent="0">
              <a:buNone/>
              <a:defRPr sz="1100"/>
            </a:lvl2pPr>
            <a:lvl3pPr marL="1371669" indent="0">
              <a:buNone/>
              <a:defRPr sz="1050"/>
            </a:lvl3pPr>
            <a:lvl4pPr marL="2057504" indent="0">
              <a:buNone/>
              <a:defRPr sz="1001"/>
            </a:lvl4pPr>
            <a:lvl5pPr marL="2743337" indent="0">
              <a:buNone/>
              <a:defRPr sz="1001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4047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Radial Bars C4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599" y="876300"/>
            <a:ext cx="14256545" cy="166449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75FE0AD0-CD14-1F2B-3E86-2DDB59FF5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848138" y="876300"/>
            <a:ext cx="1439862" cy="8477250"/>
          </a:xfrm>
        </p:spPr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9624A1B1-CC28-AC26-5D0A-D7946A0E8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814007" y="9614927"/>
            <a:ext cx="1473993" cy="410699"/>
          </a:xfrm>
        </p:spPr>
        <p:txBody>
          <a:bodyPr/>
          <a:lstStyle/>
          <a:p>
            <a:fld id="{5E0C3BBE-9543-48E5-A6E1-C646F9A01966}" type="slidenum">
              <a:rPr lang="en-ID" smtClean="0"/>
              <a:pPr/>
              <a:t>‹Nº›</a:t>
            </a:fld>
            <a:endParaRPr lang="en-ID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0C58962-809D-907B-6699-78E1D2CF3F20}"/>
              </a:ext>
            </a:extLst>
          </p:cNvPr>
          <p:cNvSpPr/>
          <p:nvPr userDrawn="1"/>
        </p:nvSpPr>
        <p:spPr>
          <a:xfrm>
            <a:off x="1523895" y="3401568"/>
            <a:ext cx="2371938" cy="2371938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00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ABA85B3B-E448-EFCE-CB3B-05728EE1F48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523895" y="3401568"/>
            <a:ext cx="2371938" cy="2371938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2700" dirty="0">
                <a:solidFill>
                  <a:sysClr val="windowText" lastClr="000000"/>
                </a:solidFill>
              </a:defRPr>
            </a:lvl1pPr>
          </a:lstStyle>
          <a:p>
            <a:pPr lvl="0" algn="ctr" defTabSz="1371600"/>
            <a:r>
              <a:rPr lang="en-US" dirty="0"/>
              <a:t> </a:t>
            </a:r>
            <a:endParaRPr lang="en-GB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935BEF1A-72AC-9D10-B716-C19EC31A328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765494" y="4032026"/>
            <a:ext cx="1888740" cy="1140276"/>
          </a:xfrm>
        </p:spPr>
        <p:txBody>
          <a:bodyPr anchor="ctr">
            <a:noAutofit/>
          </a:bodyPr>
          <a:lstStyle>
            <a:lvl1pPr marL="0" indent="0" algn="ctr">
              <a:buNone/>
              <a:defRPr sz="42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E9B909BB-3954-D491-0151-5EBFA6EF9D0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90601" y="6148998"/>
            <a:ext cx="3438525" cy="94075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27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685835" indent="0">
              <a:buNone/>
              <a:defRPr sz="1100"/>
            </a:lvl2pPr>
            <a:lvl3pPr marL="1371669" indent="0">
              <a:buNone/>
              <a:defRPr sz="1050"/>
            </a:lvl3pPr>
            <a:lvl4pPr marL="2057504" indent="0">
              <a:buNone/>
              <a:defRPr sz="1001"/>
            </a:lvl4pPr>
            <a:lvl5pPr marL="2743337" indent="0">
              <a:buNone/>
              <a:defRPr sz="1001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BFEF2243-2620-28A0-A7D7-23BD8E21D798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990601" y="7197751"/>
            <a:ext cx="3438525" cy="2155799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2400" b="0"/>
            </a:lvl1pPr>
            <a:lvl2pPr marL="685835" indent="0">
              <a:buNone/>
              <a:defRPr sz="1100"/>
            </a:lvl2pPr>
            <a:lvl3pPr marL="1371669" indent="0">
              <a:buNone/>
              <a:defRPr sz="1050"/>
            </a:lvl3pPr>
            <a:lvl4pPr marL="2057504" indent="0">
              <a:buNone/>
              <a:defRPr sz="1001"/>
            </a:lvl4pPr>
            <a:lvl5pPr marL="2743337" indent="0">
              <a:buNone/>
              <a:defRPr sz="1001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5791067-041F-39E0-4A4A-2B084E1F445D}"/>
              </a:ext>
            </a:extLst>
          </p:cNvPr>
          <p:cNvSpPr/>
          <p:nvPr userDrawn="1"/>
        </p:nvSpPr>
        <p:spPr>
          <a:xfrm>
            <a:off x="5566599" y="3401568"/>
            <a:ext cx="2371938" cy="2371938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00" dirty="0"/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DAA495C1-41C8-8470-693A-23FBBA04781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566599" y="3401568"/>
            <a:ext cx="2371938" cy="2371938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2700" dirty="0">
                <a:solidFill>
                  <a:sysClr val="windowText" lastClr="000000"/>
                </a:solidFill>
              </a:defRPr>
            </a:lvl1pPr>
          </a:lstStyle>
          <a:p>
            <a:pPr lvl="0" algn="ctr" defTabSz="1371600"/>
            <a:r>
              <a:rPr lang="en-US" dirty="0"/>
              <a:t> </a:t>
            </a:r>
            <a:endParaRPr lang="en-GB" dirty="0"/>
          </a:p>
        </p:txBody>
      </p:sp>
      <p:sp>
        <p:nvSpPr>
          <p:cNvPr id="39" name="Text Placeholder 6">
            <a:extLst>
              <a:ext uri="{FF2B5EF4-FFF2-40B4-BE49-F238E27FC236}">
                <a16:creationId xmlns:a16="http://schemas.microsoft.com/office/drawing/2014/main" id="{CF51E5F6-FBF5-5D9F-8992-00A4497465E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808198" y="4032026"/>
            <a:ext cx="1888740" cy="1140276"/>
          </a:xfrm>
        </p:spPr>
        <p:txBody>
          <a:bodyPr anchor="ctr">
            <a:noAutofit/>
          </a:bodyPr>
          <a:lstStyle>
            <a:lvl1pPr marL="0" indent="0" algn="ctr">
              <a:buNone/>
              <a:defRPr sz="42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55" name="Text Placeholder 29">
            <a:extLst>
              <a:ext uri="{FF2B5EF4-FFF2-40B4-BE49-F238E27FC236}">
                <a16:creationId xmlns:a16="http://schemas.microsoft.com/office/drawing/2014/main" id="{91EFFD91-735D-4442-8C68-8FAD26665FC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033306" y="6148998"/>
            <a:ext cx="3438525" cy="94075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27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685835" indent="0">
              <a:buNone/>
              <a:defRPr sz="1100"/>
            </a:lvl2pPr>
            <a:lvl3pPr marL="1371669" indent="0">
              <a:buNone/>
              <a:defRPr sz="1050"/>
            </a:lvl3pPr>
            <a:lvl4pPr marL="2057504" indent="0">
              <a:buNone/>
              <a:defRPr sz="1001"/>
            </a:lvl4pPr>
            <a:lvl5pPr marL="2743337" indent="0">
              <a:buNone/>
              <a:defRPr sz="1001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56" name="Text Placeholder 29">
            <a:extLst>
              <a:ext uri="{FF2B5EF4-FFF2-40B4-BE49-F238E27FC236}">
                <a16:creationId xmlns:a16="http://schemas.microsoft.com/office/drawing/2014/main" id="{5786BC41-AD89-DE68-CB78-F698D2E11E5B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033306" y="7197751"/>
            <a:ext cx="3438525" cy="2155799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2400" b="0"/>
            </a:lvl1pPr>
            <a:lvl2pPr marL="685835" indent="0">
              <a:buNone/>
              <a:defRPr sz="1100"/>
            </a:lvl2pPr>
            <a:lvl3pPr marL="1371669" indent="0">
              <a:buNone/>
              <a:defRPr sz="1050"/>
            </a:lvl3pPr>
            <a:lvl4pPr marL="2057504" indent="0">
              <a:buNone/>
              <a:defRPr sz="1001"/>
            </a:lvl4pPr>
            <a:lvl5pPr marL="2743337" indent="0">
              <a:buNone/>
              <a:defRPr sz="1001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C160F58-728D-A52C-08AA-F42DDAA5E3DC}"/>
              </a:ext>
            </a:extLst>
          </p:cNvPr>
          <p:cNvSpPr/>
          <p:nvPr userDrawn="1"/>
        </p:nvSpPr>
        <p:spPr>
          <a:xfrm>
            <a:off x="9609303" y="3401568"/>
            <a:ext cx="2371938" cy="2371938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00" dirty="0"/>
          </a:p>
        </p:txBody>
      </p:sp>
      <p:sp>
        <p:nvSpPr>
          <p:cNvPr id="58" name="Text Placeholder 14">
            <a:extLst>
              <a:ext uri="{FF2B5EF4-FFF2-40B4-BE49-F238E27FC236}">
                <a16:creationId xmlns:a16="http://schemas.microsoft.com/office/drawing/2014/main" id="{B3908635-6131-8EB6-97C3-CCD2E38FFCB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609303" y="3401568"/>
            <a:ext cx="2371938" cy="2371938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2700" dirty="0">
                <a:solidFill>
                  <a:sysClr val="windowText" lastClr="000000"/>
                </a:solidFill>
              </a:defRPr>
            </a:lvl1pPr>
          </a:lstStyle>
          <a:p>
            <a:pPr lvl="0" algn="ctr" defTabSz="1371600"/>
            <a:r>
              <a:rPr lang="en-US" dirty="0"/>
              <a:t> </a:t>
            </a:r>
            <a:endParaRPr lang="en-GB" dirty="0"/>
          </a:p>
        </p:txBody>
      </p:sp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E4D58461-87D7-5F21-192F-740BBD3E4442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850902" y="4032026"/>
            <a:ext cx="1888740" cy="1140276"/>
          </a:xfrm>
        </p:spPr>
        <p:txBody>
          <a:bodyPr anchor="ctr">
            <a:noAutofit/>
          </a:bodyPr>
          <a:lstStyle>
            <a:lvl1pPr marL="0" indent="0" algn="ctr">
              <a:buNone/>
              <a:defRPr sz="42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60" name="Text Placeholder 29">
            <a:extLst>
              <a:ext uri="{FF2B5EF4-FFF2-40B4-BE49-F238E27FC236}">
                <a16:creationId xmlns:a16="http://schemas.microsoft.com/office/drawing/2014/main" id="{830D37F2-A5A4-F0B5-36E0-EEE3F23D97A6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9076010" y="6148998"/>
            <a:ext cx="3438525" cy="94075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27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685835" indent="0">
              <a:buNone/>
              <a:defRPr sz="1100"/>
            </a:lvl2pPr>
            <a:lvl3pPr marL="1371669" indent="0">
              <a:buNone/>
              <a:defRPr sz="1050"/>
            </a:lvl3pPr>
            <a:lvl4pPr marL="2057504" indent="0">
              <a:buNone/>
              <a:defRPr sz="1001"/>
            </a:lvl4pPr>
            <a:lvl5pPr marL="2743337" indent="0">
              <a:buNone/>
              <a:defRPr sz="1001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1" name="Text Placeholder 29">
            <a:extLst>
              <a:ext uri="{FF2B5EF4-FFF2-40B4-BE49-F238E27FC236}">
                <a16:creationId xmlns:a16="http://schemas.microsoft.com/office/drawing/2014/main" id="{2ECFE44A-FDEC-C969-8F62-EC9E24779350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9076010" y="7197751"/>
            <a:ext cx="3438525" cy="2155799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2400" b="0"/>
            </a:lvl1pPr>
            <a:lvl2pPr marL="685835" indent="0">
              <a:buNone/>
              <a:defRPr sz="1100"/>
            </a:lvl2pPr>
            <a:lvl3pPr marL="1371669" indent="0">
              <a:buNone/>
              <a:defRPr sz="1050"/>
            </a:lvl3pPr>
            <a:lvl4pPr marL="2057504" indent="0">
              <a:buNone/>
              <a:defRPr sz="1001"/>
            </a:lvl4pPr>
            <a:lvl5pPr marL="2743337" indent="0">
              <a:buNone/>
              <a:defRPr sz="1001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A6B346A-0427-D221-455C-458B63343FB5}"/>
              </a:ext>
            </a:extLst>
          </p:cNvPr>
          <p:cNvSpPr/>
          <p:nvPr userDrawn="1"/>
        </p:nvSpPr>
        <p:spPr>
          <a:xfrm>
            <a:off x="13652009" y="3401568"/>
            <a:ext cx="2371938" cy="2371938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00" dirty="0"/>
          </a:p>
        </p:txBody>
      </p:sp>
      <p:sp>
        <p:nvSpPr>
          <p:cNvPr id="63" name="Text Placeholder 14">
            <a:extLst>
              <a:ext uri="{FF2B5EF4-FFF2-40B4-BE49-F238E27FC236}">
                <a16:creationId xmlns:a16="http://schemas.microsoft.com/office/drawing/2014/main" id="{03EACB83-C3B0-3326-55EA-F4960694C1E6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3652009" y="3401568"/>
            <a:ext cx="2371938" cy="2371938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2700" dirty="0">
                <a:solidFill>
                  <a:sysClr val="windowText" lastClr="000000"/>
                </a:solidFill>
              </a:defRPr>
            </a:lvl1pPr>
          </a:lstStyle>
          <a:p>
            <a:pPr lvl="0" algn="ctr" defTabSz="1371600"/>
            <a:r>
              <a:rPr lang="en-US" dirty="0"/>
              <a:t> </a:t>
            </a:r>
            <a:endParaRPr lang="en-GB" dirty="0"/>
          </a:p>
        </p:txBody>
      </p:sp>
      <p:sp>
        <p:nvSpPr>
          <p:cNvPr id="64" name="Text Placeholder 6">
            <a:extLst>
              <a:ext uri="{FF2B5EF4-FFF2-40B4-BE49-F238E27FC236}">
                <a16:creationId xmlns:a16="http://schemas.microsoft.com/office/drawing/2014/main" id="{8C1A46F9-4764-0BF7-E5C3-C0CBEE70C7E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3893608" y="4032026"/>
            <a:ext cx="1888740" cy="1140276"/>
          </a:xfrm>
        </p:spPr>
        <p:txBody>
          <a:bodyPr anchor="ctr">
            <a:noAutofit/>
          </a:bodyPr>
          <a:lstStyle>
            <a:lvl1pPr marL="0" indent="0" algn="ctr">
              <a:buNone/>
              <a:defRPr sz="42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65" name="Text Placeholder 29">
            <a:extLst>
              <a:ext uri="{FF2B5EF4-FFF2-40B4-BE49-F238E27FC236}">
                <a16:creationId xmlns:a16="http://schemas.microsoft.com/office/drawing/2014/main" id="{569BE5B1-CAAC-47F8-066B-86F90E8FAFE5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13118715" y="6148998"/>
            <a:ext cx="3438525" cy="94075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27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685835" indent="0">
              <a:buNone/>
              <a:defRPr sz="1100"/>
            </a:lvl2pPr>
            <a:lvl3pPr marL="1371669" indent="0">
              <a:buNone/>
              <a:defRPr sz="1050"/>
            </a:lvl3pPr>
            <a:lvl4pPr marL="2057504" indent="0">
              <a:buNone/>
              <a:defRPr sz="1001"/>
            </a:lvl4pPr>
            <a:lvl5pPr marL="2743337" indent="0">
              <a:buNone/>
              <a:defRPr sz="1001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6" name="Text Placeholder 29">
            <a:extLst>
              <a:ext uri="{FF2B5EF4-FFF2-40B4-BE49-F238E27FC236}">
                <a16:creationId xmlns:a16="http://schemas.microsoft.com/office/drawing/2014/main" id="{B928F8F4-4A25-832D-07D8-F5060BF46F05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13118715" y="7197751"/>
            <a:ext cx="3438525" cy="2155799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2400" b="0"/>
            </a:lvl1pPr>
            <a:lvl2pPr marL="685835" indent="0">
              <a:buNone/>
              <a:defRPr sz="1100"/>
            </a:lvl2pPr>
            <a:lvl3pPr marL="1371669" indent="0">
              <a:buNone/>
              <a:defRPr sz="1050"/>
            </a:lvl3pPr>
            <a:lvl4pPr marL="2057504" indent="0">
              <a:buNone/>
              <a:defRPr sz="1001"/>
            </a:lvl4pPr>
            <a:lvl5pPr marL="2743337" indent="0">
              <a:buNone/>
              <a:defRPr sz="1001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623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598" y="876300"/>
            <a:ext cx="15322443" cy="166449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75FE0AD0-CD14-1F2B-3E86-2DDB59FF5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848138" y="876300"/>
            <a:ext cx="1439862" cy="8477250"/>
          </a:xfrm>
        </p:spPr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9624A1B1-CC28-AC26-5D0A-D7946A0E8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814007" y="9614927"/>
            <a:ext cx="1473993" cy="410699"/>
          </a:xfrm>
        </p:spPr>
        <p:txBody>
          <a:bodyPr/>
          <a:lstStyle/>
          <a:p>
            <a:fld id="{5E0C3BBE-9543-48E5-A6E1-C646F9A01966}" type="slidenum">
              <a:rPr lang="en-ID" smtClean="0"/>
              <a:pPr/>
              <a:t>‹Nº›</a:t>
            </a:fld>
            <a:endParaRPr lang="en-ID" dirty="0"/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87153CBE-BBCC-4565-40E6-2840B5630B3A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990599" y="2914650"/>
            <a:ext cx="7563977" cy="6438900"/>
          </a:xfrm>
        </p:spPr>
        <p:txBody>
          <a:bodyPr/>
          <a:lstStyle>
            <a:lvl1pPr>
              <a:defRPr sz="2700"/>
            </a:lvl1pPr>
          </a:lstStyle>
          <a:p>
            <a:endParaRPr lang="en-GB" dirty="0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39351F47-98EA-4307-2EE7-5B211D424E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144000" y="2924176"/>
            <a:ext cx="7169037" cy="845519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>
              <a:defRPr lang="en-ID" sz="27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51567CB2-2212-DBA6-48A3-843D5565777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44000" y="3877694"/>
            <a:ext cx="7169037" cy="5475858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24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42027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599" y="876300"/>
            <a:ext cx="15322439" cy="166449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75FE0AD0-CD14-1F2B-3E86-2DDB59FF5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848138" y="876300"/>
            <a:ext cx="1439862" cy="8477250"/>
          </a:xfrm>
        </p:spPr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9624A1B1-CC28-AC26-5D0A-D7946A0E8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814007" y="9614927"/>
            <a:ext cx="1473993" cy="410699"/>
          </a:xfrm>
        </p:spPr>
        <p:txBody>
          <a:bodyPr/>
          <a:lstStyle/>
          <a:p>
            <a:fld id="{5E0C3BBE-9543-48E5-A6E1-C646F9A01966}" type="slidenum">
              <a:rPr lang="en-ID" smtClean="0"/>
              <a:pPr/>
              <a:t>‹Nº›</a:t>
            </a:fld>
            <a:endParaRPr lang="en-ID" dirty="0"/>
          </a:p>
        </p:txBody>
      </p:sp>
      <p:sp>
        <p:nvSpPr>
          <p:cNvPr id="3" name="Chart Placeholder 3">
            <a:extLst>
              <a:ext uri="{FF2B5EF4-FFF2-40B4-BE49-F238E27FC236}">
                <a16:creationId xmlns:a16="http://schemas.microsoft.com/office/drawing/2014/main" id="{5F70DDED-3597-69E5-DD5A-F7D08BCFE350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747636" y="2914650"/>
            <a:ext cx="7563977" cy="6438900"/>
          </a:xfrm>
        </p:spPr>
        <p:txBody>
          <a:bodyPr/>
          <a:lstStyle>
            <a:lvl1pPr>
              <a:defRPr sz="2700"/>
            </a:lvl1pPr>
          </a:lstStyle>
          <a:p>
            <a:endParaRPr lang="en-GB" dirty="0"/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ED94DB3B-288F-70A0-50D6-FB19B488F1F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98136" y="2924176"/>
            <a:ext cx="7223364" cy="845519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>
              <a:defRPr lang="en-ID" sz="27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E710EAB5-7912-BB3A-E9EB-B5108A43EC8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98136" y="3877694"/>
            <a:ext cx="7223364" cy="5475858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24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3825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1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‹Nº›</a:t>
            </a:fld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610" y="876300"/>
            <a:ext cx="14831235" cy="1570937"/>
          </a:xfrm>
        </p:spPr>
        <p:txBody>
          <a:bodyPr anchor="ctr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9233F8-FB80-430E-11F9-D58FC66AB5FE}"/>
              </a:ext>
            </a:extLst>
          </p:cNvPr>
          <p:cNvCxnSpPr>
            <a:cxnSpLocks/>
          </p:cNvCxnSpPr>
          <p:nvPr userDrawn="1"/>
        </p:nvCxnSpPr>
        <p:spPr>
          <a:xfrm>
            <a:off x="1081595" y="6083361"/>
            <a:ext cx="15606713" cy="0"/>
          </a:xfrm>
          <a:prstGeom prst="line">
            <a:avLst/>
          </a:prstGeom>
          <a:ln w="381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4CDE9001-2BFE-DC7E-3376-A5321A789501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1905000" y="5772150"/>
            <a:ext cx="605208" cy="605208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1371600"/>
            <a:endParaRPr lang="en-ID" dirty="0"/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220CFCED-1102-2362-47DC-164859E7300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50803" y="6803876"/>
            <a:ext cx="4810115" cy="760995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27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685835" indent="0">
              <a:buNone/>
              <a:defRPr sz="1100"/>
            </a:lvl2pPr>
            <a:lvl3pPr marL="1371669" indent="0">
              <a:buNone/>
              <a:defRPr sz="1050"/>
            </a:lvl3pPr>
            <a:lvl4pPr marL="2057504" indent="0">
              <a:buNone/>
              <a:defRPr sz="1001"/>
            </a:lvl4pPr>
            <a:lvl5pPr marL="2743337" indent="0">
              <a:buNone/>
              <a:defRPr sz="1001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A0C1754-2516-594E-668C-3DC0D7EE3E4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2550803" y="7672872"/>
            <a:ext cx="4810115" cy="1467123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2400" b="0"/>
            </a:lvl1pPr>
            <a:lvl2pPr marL="685835" indent="0">
              <a:buNone/>
              <a:defRPr sz="1100"/>
            </a:lvl2pPr>
            <a:lvl3pPr marL="1371669" indent="0">
              <a:buNone/>
              <a:defRPr sz="1050"/>
            </a:lvl3pPr>
            <a:lvl4pPr marL="2057504" indent="0">
              <a:buNone/>
              <a:defRPr sz="1001"/>
            </a:lvl4pPr>
            <a:lvl5pPr marL="2743337" indent="0">
              <a:buNone/>
              <a:defRPr sz="1001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4" name="Text Placeholder 29">
            <a:extLst>
              <a:ext uri="{FF2B5EF4-FFF2-40B4-BE49-F238E27FC236}">
                <a16:creationId xmlns:a16="http://schemas.microsoft.com/office/drawing/2014/main" id="{523A7DD9-C0F9-8011-30C3-323E467C5B8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800265" y="7368647"/>
            <a:ext cx="2209470" cy="488487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27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685835" indent="0">
              <a:buNone/>
              <a:defRPr sz="1100"/>
            </a:lvl2pPr>
            <a:lvl3pPr marL="1371669" indent="0">
              <a:buNone/>
              <a:defRPr sz="1050"/>
            </a:lvl3pPr>
            <a:lvl4pPr marL="2057504" indent="0">
              <a:buNone/>
              <a:defRPr sz="1001"/>
            </a:lvl4pPr>
            <a:lvl5pPr marL="2743337" indent="0">
              <a:buNone/>
              <a:defRPr sz="1001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E9CF1C14-210B-3036-9DF5-67882AC7650B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11108817" y="5772150"/>
            <a:ext cx="605208" cy="605208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1371600"/>
            <a:endParaRPr lang="en-ID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7665C342-4CCB-3763-A555-74A520310A89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1763955" y="6803876"/>
            <a:ext cx="4810115" cy="760995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27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685835" indent="0">
              <a:buNone/>
              <a:defRPr sz="1100"/>
            </a:lvl2pPr>
            <a:lvl3pPr marL="1371669" indent="0">
              <a:buNone/>
              <a:defRPr sz="1050"/>
            </a:lvl3pPr>
            <a:lvl4pPr marL="2057504" indent="0">
              <a:buNone/>
              <a:defRPr sz="1001"/>
            </a:lvl4pPr>
            <a:lvl5pPr marL="2743337" indent="0">
              <a:buNone/>
              <a:defRPr sz="1001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42782480-C89D-6947-8E08-1B55E953802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1763955" y="7672872"/>
            <a:ext cx="4810115" cy="1467123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2400" b="0"/>
            </a:lvl1pPr>
            <a:lvl2pPr marL="685835" indent="0">
              <a:buNone/>
              <a:defRPr sz="1100"/>
            </a:lvl2pPr>
            <a:lvl3pPr marL="1371669" indent="0">
              <a:buNone/>
              <a:defRPr sz="1050"/>
            </a:lvl3pPr>
            <a:lvl4pPr marL="2057504" indent="0">
              <a:buNone/>
              <a:defRPr sz="1001"/>
            </a:lvl4pPr>
            <a:lvl5pPr marL="2743337" indent="0">
              <a:buNone/>
              <a:defRPr sz="1001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5" name="Text Placeholder 29">
            <a:extLst>
              <a:ext uri="{FF2B5EF4-FFF2-40B4-BE49-F238E27FC236}">
                <a16:creationId xmlns:a16="http://schemas.microsoft.com/office/drawing/2014/main" id="{688FAA17-CBEB-FBA3-2CA3-39DD5423E01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9965982" y="7368647"/>
            <a:ext cx="2209470" cy="488487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27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685835" indent="0">
              <a:buNone/>
              <a:defRPr sz="1100"/>
            </a:lvl2pPr>
            <a:lvl3pPr marL="1371669" indent="0">
              <a:buNone/>
              <a:defRPr sz="1050"/>
            </a:lvl3pPr>
            <a:lvl4pPr marL="2057504" indent="0">
              <a:buNone/>
              <a:defRPr sz="1001"/>
            </a:lvl4pPr>
            <a:lvl5pPr marL="2743337" indent="0">
              <a:buNone/>
              <a:defRPr sz="1001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F9766493-783D-E1C6-82E2-DDBEC4B17C8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157380" y="2643719"/>
            <a:ext cx="4810115" cy="760995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27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685835" indent="0">
              <a:buNone/>
              <a:defRPr sz="1100"/>
            </a:lvl2pPr>
            <a:lvl3pPr marL="1371669" indent="0">
              <a:buNone/>
              <a:defRPr sz="1050"/>
            </a:lvl3pPr>
            <a:lvl4pPr marL="2057504" indent="0">
              <a:buNone/>
              <a:defRPr sz="1001"/>
            </a:lvl4pPr>
            <a:lvl5pPr marL="2743337" indent="0">
              <a:buNone/>
              <a:defRPr sz="1001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29" name="Text Placeholder 29">
            <a:extLst>
              <a:ext uri="{FF2B5EF4-FFF2-40B4-BE49-F238E27FC236}">
                <a16:creationId xmlns:a16="http://schemas.microsoft.com/office/drawing/2014/main" id="{378D5432-DB0A-21D0-BE1A-E9C229657270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157380" y="3512715"/>
            <a:ext cx="4810115" cy="1467123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2400" b="0"/>
            </a:lvl1pPr>
            <a:lvl2pPr marL="685835" indent="0">
              <a:buNone/>
              <a:defRPr sz="1100"/>
            </a:lvl2pPr>
            <a:lvl3pPr marL="1371669" indent="0">
              <a:buNone/>
              <a:defRPr sz="1050"/>
            </a:lvl3pPr>
            <a:lvl4pPr marL="2057504" indent="0">
              <a:buNone/>
              <a:defRPr sz="1001"/>
            </a:lvl4pPr>
            <a:lvl5pPr marL="2743337" indent="0">
              <a:buNone/>
              <a:defRPr sz="1001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B2333B0A-C67D-B13E-0D9C-4133E323674C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6506909" y="5753100"/>
            <a:ext cx="605208" cy="605208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1371600"/>
            <a:endParaRPr lang="en-ID" dirty="0"/>
          </a:p>
        </p:txBody>
      </p:sp>
      <p:sp>
        <p:nvSpPr>
          <p:cNvPr id="36" name="Text Placeholder 29">
            <a:extLst>
              <a:ext uri="{FF2B5EF4-FFF2-40B4-BE49-F238E27FC236}">
                <a16:creationId xmlns:a16="http://schemas.microsoft.com/office/drawing/2014/main" id="{6DBDC8DD-0515-CDB5-2063-5F285554243C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5311686" y="4309982"/>
            <a:ext cx="2209470" cy="488487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27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685835" indent="0">
              <a:buNone/>
              <a:defRPr sz="1100"/>
            </a:lvl2pPr>
            <a:lvl3pPr marL="1371669" indent="0">
              <a:buNone/>
              <a:defRPr sz="1050"/>
            </a:lvl3pPr>
            <a:lvl4pPr marL="2057504" indent="0">
              <a:buNone/>
              <a:defRPr sz="1001"/>
            </a:lvl4pPr>
            <a:lvl5pPr marL="2743337" indent="0">
              <a:buNone/>
              <a:defRPr sz="1001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61F6564-09B9-B3C2-A41A-894D3539A18C}"/>
              </a:ext>
            </a:extLst>
          </p:cNvPr>
          <p:cNvCxnSpPr>
            <a:cxnSpLocks/>
          </p:cNvCxnSpPr>
          <p:nvPr userDrawn="1"/>
        </p:nvCxnSpPr>
        <p:spPr>
          <a:xfrm flipV="1">
            <a:off x="6809513" y="3291927"/>
            <a:ext cx="0" cy="256032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7E7928C-DB7D-A511-D2FC-350F7567E3B8}"/>
              </a:ext>
            </a:extLst>
          </p:cNvPr>
          <p:cNvCxnSpPr>
            <a:cxnSpLocks/>
          </p:cNvCxnSpPr>
          <p:nvPr userDrawn="1"/>
        </p:nvCxnSpPr>
        <p:spPr>
          <a:xfrm>
            <a:off x="2207604" y="6314472"/>
            <a:ext cx="0" cy="256032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5D3AD0-429B-C767-50E5-8775DDB6FB4A}"/>
              </a:ext>
            </a:extLst>
          </p:cNvPr>
          <p:cNvCxnSpPr>
            <a:cxnSpLocks/>
          </p:cNvCxnSpPr>
          <p:nvPr userDrawn="1"/>
        </p:nvCxnSpPr>
        <p:spPr>
          <a:xfrm>
            <a:off x="11411421" y="6314472"/>
            <a:ext cx="0" cy="256032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5712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2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‹Nº›</a:t>
            </a:fld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610" y="876300"/>
            <a:ext cx="14831235" cy="1570937"/>
          </a:xfrm>
        </p:spPr>
        <p:txBody>
          <a:bodyPr anchor="ctr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9233F8-FB80-430E-11F9-D58FC66AB5FE}"/>
              </a:ext>
            </a:extLst>
          </p:cNvPr>
          <p:cNvCxnSpPr>
            <a:cxnSpLocks/>
          </p:cNvCxnSpPr>
          <p:nvPr userDrawn="1"/>
        </p:nvCxnSpPr>
        <p:spPr>
          <a:xfrm>
            <a:off x="1081595" y="6083361"/>
            <a:ext cx="15606713" cy="0"/>
          </a:xfrm>
          <a:prstGeom prst="line">
            <a:avLst/>
          </a:prstGeom>
          <a:ln w="381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4CDE9001-2BFE-DC7E-3376-A5321A789501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1905000" y="5772150"/>
            <a:ext cx="605208" cy="605208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800" dirty="0">
                <a:solidFill>
                  <a:schemeClr val="lt1">
                    <a:alpha val="0"/>
                  </a:schemeClr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 algn="ctr" defTabSz="1371600"/>
            <a:endParaRPr lang="en-ID" dirty="0"/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220CFCED-1102-2362-47DC-164859E7300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50804" y="2636019"/>
            <a:ext cx="3438525" cy="760995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27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685835" indent="0">
              <a:buNone/>
              <a:defRPr sz="1100"/>
            </a:lvl2pPr>
            <a:lvl3pPr marL="1371669" indent="0">
              <a:buNone/>
              <a:defRPr sz="1050"/>
            </a:lvl3pPr>
            <a:lvl4pPr marL="2057504" indent="0">
              <a:buNone/>
              <a:defRPr sz="1001"/>
            </a:lvl4pPr>
            <a:lvl5pPr marL="2743337" indent="0">
              <a:buNone/>
              <a:defRPr sz="1001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A0C1754-2516-594E-668C-3DC0D7EE3E4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2550804" y="3505016"/>
            <a:ext cx="3438525" cy="1467123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2400" b="0"/>
            </a:lvl1pPr>
            <a:lvl2pPr marL="685835" indent="0">
              <a:buNone/>
              <a:defRPr sz="1100"/>
            </a:lvl2pPr>
            <a:lvl3pPr marL="1371669" indent="0">
              <a:buNone/>
              <a:defRPr sz="1050"/>
            </a:lvl3pPr>
            <a:lvl4pPr marL="2057504" indent="0">
              <a:buNone/>
              <a:defRPr sz="1001"/>
            </a:lvl4pPr>
            <a:lvl5pPr marL="2743337" indent="0">
              <a:buNone/>
              <a:defRPr sz="1001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AE8DE7-75E7-4F02-4247-F971195B925F}"/>
              </a:ext>
            </a:extLst>
          </p:cNvPr>
          <p:cNvCxnSpPr>
            <a:cxnSpLocks/>
          </p:cNvCxnSpPr>
          <p:nvPr userDrawn="1"/>
        </p:nvCxnSpPr>
        <p:spPr>
          <a:xfrm flipV="1">
            <a:off x="2212872" y="3291927"/>
            <a:ext cx="0" cy="256032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Placeholder 29">
            <a:extLst>
              <a:ext uri="{FF2B5EF4-FFF2-40B4-BE49-F238E27FC236}">
                <a16:creationId xmlns:a16="http://schemas.microsoft.com/office/drawing/2014/main" id="{523A7DD9-C0F9-8011-30C3-323E467C5B8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728828" y="4305300"/>
            <a:ext cx="2209470" cy="488487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27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685835" indent="0">
              <a:buNone/>
              <a:defRPr sz="1100"/>
            </a:lvl2pPr>
            <a:lvl3pPr marL="1371669" indent="0">
              <a:buNone/>
              <a:defRPr sz="1050"/>
            </a:lvl3pPr>
            <a:lvl4pPr marL="2057504" indent="0">
              <a:buNone/>
              <a:defRPr sz="1001"/>
            </a:lvl4pPr>
            <a:lvl5pPr marL="2743337" indent="0">
              <a:buNone/>
              <a:defRPr sz="1001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E9CF1C14-210B-3036-9DF5-67882AC7650B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9029700" y="5772150"/>
            <a:ext cx="605208" cy="605208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800" dirty="0">
                <a:solidFill>
                  <a:schemeClr val="lt1">
                    <a:alpha val="0"/>
                  </a:schemeClr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 algn="ctr" defTabSz="1371600"/>
            <a:endParaRPr lang="en-ID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7665C342-4CCB-3763-A555-74A520310A89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9684839" y="2636019"/>
            <a:ext cx="3438525" cy="760995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27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685835" indent="0">
              <a:buNone/>
              <a:defRPr sz="1100"/>
            </a:lvl2pPr>
            <a:lvl3pPr marL="1371669" indent="0">
              <a:buNone/>
              <a:defRPr sz="1050"/>
            </a:lvl3pPr>
            <a:lvl4pPr marL="2057504" indent="0">
              <a:buNone/>
              <a:defRPr sz="1001"/>
            </a:lvl4pPr>
            <a:lvl5pPr marL="2743337" indent="0">
              <a:buNone/>
              <a:defRPr sz="1001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42782480-C89D-6947-8E08-1B55E953802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9684839" y="3505016"/>
            <a:ext cx="3438525" cy="1467123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2400" b="0"/>
            </a:lvl1pPr>
            <a:lvl2pPr marL="685835" indent="0">
              <a:buNone/>
              <a:defRPr sz="1100"/>
            </a:lvl2pPr>
            <a:lvl3pPr marL="1371669" indent="0">
              <a:buNone/>
              <a:defRPr sz="1050"/>
            </a:lvl3pPr>
            <a:lvl4pPr marL="2057504" indent="0">
              <a:buNone/>
              <a:defRPr sz="1001"/>
            </a:lvl4pPr>
            <a:lvl5pPr marL="2743337" indent="0">
              <a:buNone/>
              <a:defRPr sz="1001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A2BA3B-5621-FCD2-2980-67CE5578D598}"/>
              </a:ext>
            </a:extLst>
          </p:cNvPr>
          <p:cNvCxnSpPr>
            <a:cxnSpLocks/>
          </p:cNvCxnSpPr>
          <p:nvPr userDrawn="1"/>
        </p:nvCxnSpPr>
        <p:spPr>
          <a:xfrm flipV="1">
            <a:off x="9346907" y="3291927"/>
            <a:ext cx="0" cy="256032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29">
            <a:extLst>
              <a:ext uri="{FF2B5EF4-FFF2-40B4-BE49-F238E27FC236}">
                <a16:creationId xmlns:a16="http://schemas.microsoft.com/office/drawing/2014/main" id="{688FAA17-CBEB-FBA3-2CA3-39DD5423E01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7815427" y="4305300"/>
            <a:ext cx="2209470" cy="488487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27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685835" indent="0">
              <a:buNone/>
              <a:defRPr sz="1100"/>
            </a:lvl2pPr>
            <a:lvl3pPr marL="1371669" indent="0">
              <a:buNone/>
              <a:defRPr sz="1050"/>
            </a:lvl3pPr>
            <a:lvl4pPr marL="2057504" indent="0">
              <a:buNone/>
              <a:defRPr sz="1001"/>
            </a:lvl4pPr>
            <a:lvl5pPr marL="2743337" indent="0">
              <a:buNone/>
              <a:defRPr sz="1001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F9766493-783D-E1C6-82E2-DDBEC4B17C8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117371" y="6798795"/>
            <a:ext cx="3438525" cy="760995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27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685835" indent="0">
              <a:buNone/>
              <a:defRPr sz="1100"/>
            </a:lvl2pPr>
            <a:lvl3pPr marL="1371669" indent="0">
              <a:buNone/>
              <a:defRPr sz="1050"/>
            </a:lvl3pPr>
            <a:lvl4pPr marL="2057504" indent="0">
              <a:buNone/>
              <a:defRPr sz="1001"/>
            </a:lvl4pPr>
            <a:lvl5pPr marL="2743337" indent="0">
              <a:buNone/>
              <a:defRPr sz="1001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29" name="Text Placeholder 29">
            <a:extLst>
              <a:ext uri="{FF2B5EF4-FFF2-40B4-BE49-F238E27FC236}">
                <a16:creationId xmlns:a16="http://schemas.microsoft.com/office/drawing/2014/main" id="{378D5432-DB0A-21D0-BE1A-E9C229657270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117371" y="7667792"/>
            <a:ext cx="3438525" cy="1467123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2400" b="0"/>
            </a:lvl1pPr>
            <a:lvl2pPr marL="685835" indent="0">
              <a:buNone/>
              <a:defRPr sz="1100"/>
            </a:lvl2pPr>
            <a:lvl3pPr marL="1371669" indent="0">
              <a:buNone/>
              <a:defRPr sz="1050"/>
            </a:lvl3pPr>
            <a:lvl4pPr marL="2057504" indent="0">
              <a:buNone/>
              <a:defRPr sz="1001"/>
            </a:lvl4pPr>
            <a:lvl5pPr marL="2743337" indent="0">
              <a:buNone/>
              <a:defRPr sz="1001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B2333B0A-C67D-B13E-0D9C-4133E323674C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5448300" y="5753100"/>
            <a:ext cx="605208" cy="605208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800" dirty="0">
                <a:solidFill>
                  <a:schemeClr val="lt1">
                    <a:alpha val="0"/>
                  </a:schemeClr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 algn="ctr" defTabSz="1371600"/>
            <a:endParaRPr lang="en-ID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0EF1C2-7EDE-78C6-D641-08043B04E8ED}"/>
              </a:ext>
            </a:extLst>
          </p:cNvPr>
          <p:cNvCxnSpPr>
            <a:cxnSpLocks/>
          </p:cNvCxnSpPr>
          <p:nvPr userDrawn="1"/>
        </p:nvCxnSpPr>
        <p:spPr>
          <a:xfrm>
            <a:off x="5779437" y="6314472"/>
            <a:ext cx="0" cy="256032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29">
            <a:extLst>
              <a:ext uri="{FF2B5EF4-FFF2-40B4-BE49-F238E27FC236}">
                <a16:creationId xmlns:a16="http://schemas.microsoft.com/office/drawing/2014/main" id="{6DBDC8DD-0515-CDB5-2063-5F285554243C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4291178" y="7353300"/>
            <a:ext cx="2209470" cy="488487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27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685835" indent="0">
              <a:buNone/>
              <a:defRPr sz="1100"/>
            </a:lvl2pPr>
            <a:lvl3pPr marL="1371669" indent="0">
              <a:buNone/>
              <a:defRPr sz="1050"/>
            </a:lvl3pPr>
            <a:lvl4pPr marL="2057504" indent="0">
              <a:buNone/>
              <a:defRPr sz="1001"/>
            </a:lvl4pPr>
            <a:lvl5pPr marL="2743337" indent="0">
              <a:buNone/>
              <a:defRPr sz="1001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32" name="Text Placeholder 29">
            <a:extLst>
              <a:ext uri="{FF2B5EF4-FFF2-40B4-BE49-F238E27FC236}">
                <a16:creationId xmlns:a16="http://schemas.microsoft.com/office/drawing/2014/main" id="{E4A10460-AAA3-75F4-08DB-EA1A7285EE37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13250501" y="6798795"/>
            <a:ext cx="3438525" cy="760995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27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685835" indent="0">
              <a:buNone/>
              <a:defRPr sz="1100"/>
            </a:lvl2pPr>
            <a:lvl3pPr marL="1371669" indent="0">
              <a:buNone/>
              <a:defRPr sz="1050"/>
            </a:lvl3pPr>
            <a:lvl4pPr marL="2057504" indent="0">
              <a:buNone/>
              <a:defRPr sz="1001"/>
            </a:lvl4pPr>
            <a:lvl5pPr marL="2743337" indent="0">
              <a:buNone/>
              <a:defRPr sz="1001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33" name="Text Placeholder 29">
            <a:extLst>
              <a:ext uri="{FF2B5EF4-FFF2-40B4-BE49-F238E27FC236}">
                <a16:creationId xmlns:a16="http://schemas.microsoft.com/office/drawing/2014/main" id="{599DF0B8-6317-2C1C-FF92-82D8E4568E0A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3250501" y="7667792"/>
            <a:ext cx="3438525" cy="1467123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2400" b="0"/>
            </a:lvl1pPr>
            <a:lvl2pPr marL="685835" indent="0">
              <a:buNone/>
              <a:defRPr sz="1100"/>
            </a:lvl2pPr>
            <a:lvl3pPr marL="1371669" indent="0">
              <a:buNone/>
              <a:defRPr sz="1050"/>
            </a:lvl3pPr>
            <a:lvl4pPr marL="2057504" indent="0">
              <a:buNone/>
              <a:defRPr sz="1001"/>
            </a:lvl4pPr>
            <a:lvl5pPr marL="2743337" indent="0">
              <a:buNone/>
              <a:defRPr sz="1001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2AB0158A-C062-A471-A6BC-DA5CC26BF31F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12592050" y="5772150"/>
            <a:ext cx="605208" cy="605208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800" dirty="0">
                <a:solidFill>
                  <a:schemeClr val="lt1">
                    <a:alpha val="0"/>
                  </a:schemeClr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 algn="ctr" defTabSz="1371600"/>
            <a:endParaRPr lang="en-ID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58D3E01-E9B8-FF1E-3706-6BD94F13C981}"/>
              </a:ext>
            </a:extLst>
          </p:cNvPr>
          <p:cNvCxnSpPr>
            <a:cxnSpLocks/>
          </p:cNvCxnSpPr>
          <p:nvPr userDrawn="1"/>
        </p:nvCxnSpPr>
        <p:spPr>
          <a:xfrm>
            <a:off x="12912567" y="6314472"/>
            <a:ext cx="0" cy="256032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DA84726B-856E-619A-A121-C00FACEED2F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11415878" y="7353300"/>
            <a:ext cx="2209470" cy="488487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27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685835" indent="0">
              <a:buNone/>
              <a:defRPr sz="1100"/>
            </a:lvl2pPr>
            <a:lvl3pPr marL="1371669" indent="0">
              <a:buNone/>
              <a:defRPr sz="1050"/>
            </a:lvl3pPr>
            <a:lvl4pPr marL="2057504" indent="0">
              <a:buNone/>
              <a:defRPr sz="1001"/>
            </a:lvl4pPr>
            <a:lvl5pPr marL="2743337" indent="0">
              <a:buNone/>
              <a:defRPr sz="1001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477689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3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‹Nº›</a:t>
            </a:fld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610" y="876300"/>
            <a:ext cx="14831235" cy="1570937"/>
          </a:xfrm>
        </p:spPr>
        <p:txBody>
          <a:bodyPr anchor="ctr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9233F8-FB80-430E-11F9-D58FC66AB5FE}"/>
              </a:ext>
            </a:extLst>
          </p:cNvPr>
          <p:cNvCxnSpPr>
            <a:cxnSpLocks/>
          </p:cNvCxnSpPr>
          <p:nvPr userDrawn="1"/>
        </p:nvCxnSpPr>
        <p:spPr>
          <a:xfrm>
            <a:off x="1081595" y="6083361"/>
            <a:ext cx="15606713" cy="0"/>
          </a:xfrm>
          <a:prstGeom prst="line">
            <a:avLst/>
          </a:prstGeom>
          <a:ln w="381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4CDE9001-2BFE-DC7E-3376-A5321A789501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1562100" y="5772150"/>
            <a:ext cx="605208" cy="605208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1371600"/>
            <a:endParaRPr lang="en-ID" dirty="0"/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220CFCED-1102-2362-47DC-164859E7300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207904" y="6796872"/>
            <a:ext cx="3438525" cy="760995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21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685835" indent="0">
              <a:buNone/>
              <a:defRPr sz="1100"/>
            </a:lvl2pPr>
            <a:lvl3pPr marL="1371669" indent="0">
              <a:buNone/>
              <a:defRPr sz="1050"/>
            </a:lvl3pPr>
            <a:lvl4pPr marL="2057504" indent="0">
              <a:buNone/>
              <a:defRPr sz="1001"/>
            </a:lvl4pPr>
            <a:lvl5pPr marL="2743337" indent="0">
              <a:buNone/>
              <a:defRPr sz="1001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A0C1754-2516-594E-668C-3DC0D7EE3E4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2207904" y="7665869"/>
            <a:ext cx="3438525" cy="1467123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800" b="0"/>
            </a:lvl1pPr>
            <a:lvl2pPr marL="685835" indent="0">
              <a:buNone/>
              <a:defRPr sz="1100"/>
            </a:lvl2pPr>
            <a:lvl3pPr marL="1371669" indent="0">
              <a:buNone/>
              <a:defRPr sz="1050"/>
            </a:lvl3pPr>
            <a:lvl4pPr marL="2057504" indent="0">
              <a:buNone/>
              <a:defRPr sz="1001"/>
            </a:lvl4pPr>
            <a:lvl5pPr marL="2743337" indent="0">
              <a:buNone/>
              <a:defRPr sz="1001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AE8DE7-75E7-4F02-4247-F971195B925F}"/>
              </a:ext>
            </a:extLst>
          </p:cNvPr>
          <p:cNvCxnSpPr>
            <a:cxnSpLocks/>
          </p:cNvCxnSpPr>
          <p:nvPr userDrawn="1"/>
        </p:nvCxnSpPr>
        <p:spPr>
          <a:xfrm>
            <a:off x="1869972" y="6301554"/>
            <a:ext cx="0" cy="256032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Placeholder 29">
            <a:extLst>
              <a:ext uri="{FF2B5EF4-FFF2-40B4-BE49-F238E27FC236}">
                <a16:creationId xmlns:a16="http://schemas.microsoft.com/office/drawing/2014/main" id="{523A7DD9-C0F9-8011-30C3-323E467C5B8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385928" y="7433271"/>
            <a:ext cx="2209470" cy="488487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21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685835" indent="0">
              <a:buNone/>
              <a:defRPr sz="1100"/>
            </a:lvl2pPr>
            <a:lvl3pPr marL="1371669" indent="0">
              <a:buNone/>
              <a:defRPr sz="1050"/>
            </a:lvl3pPr>
            <a:lvl4pPr marL="2057504" indent="0">
              <a:buNone/>
              <a:defRPr sz="1001"/>
            </a:lvl4pPr>
            <a:lvl5pPr marL="2743337" indent="0">
              <a:buNone/>
              <a:defRPr sz="1001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18" name="Text Placeholder 39">
            <a:extLst>
              <a:ext uri="{FF2B5EF4-FFF2-40B4-BE49-F238E27FC236}">
                <a16:creationId xmlns:a16="http://schemas.microsoft.com/office/drawing/2014/main" id="{62CC70E6-A404-7511-9BE1-3343D51E6C20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4299821" y="5772150"/>
            <a:ext cx="605208" cy="605208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1371600"/>
            <a:endParaRPr lang="en-ID" dirty="0"/>
          </a:p>
        </p:txBody>
      </p:sp>
      <p:sp>
        <p:nvSpPr>
          <p:cNvPr id="20" name="Text Placeholder 29">
            <a:extLst>
              <a:ext uri="{FF2B5EF4-FFF2-40B4-BE49-F238E27FC236}">
                <a16:creationId xmlns:a16="http://schemas.microsoft.com/office/drawing/2014/main" id="{D97195B5-32EB-A3AD-2954-5FD3D1CFB87D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4945625" y="2636019"/>
            <a:ext cx="3438525" cy="760995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21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685835" indent="0">
              <a:buNone/>
              <a:defRPr sz="1100"/>
            </a:lvl2pPr>
            <a:lvl3pPr marL="1371669" indent="0">
              <a:buNone/>
              <a:defRPr sz="1050"/>
            </a:lvl3pPr>
            <a:lvl4pPr marL="2057504" indent="0">
              <a:buNone/>
              <a:defRPr sz="1001"/>
            </a:lvl4pPr>
            <a:lvl5pPr marL="2743337" indent="0">
              <a:buNone/>
              <a:defRPr sz="1001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AA2E9FE1-AC1C-8B0F-03CB-2D268D863949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945625" y="3505016"/>
            <a:ext cx="3438525" cy="1467123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800" b="0"/>
            </a:lvl1pPr>
            <a:lvl2pPr marL="685835" indent="0">
              <a:buNone/>
              <a:defRPr sz="1100"/>
            </a:lvl2pPr>
            <a:lvl3pPr marL="1371669" indent="0">
              <a:buNone/>
              <a:defRPr sz="1050"/>
            </a:lvl3pPr>
            <a:lvl4pPr marL="2057504" indent="0">
              <a:buNone/>
              <a:defRPr sz="1001"/>
            </a:lvl4pPr>
            <a:lvl5pPr marL="2743337" indent="0">
              <a:buNone/>
              <a:defRPr sz="1001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3C0F31-389D-91BD-A06E-769E6C3FEF1A}"/>
              </a:ext>
            </a:extLst>
          </p:cNvPr>
          <p:cNvCxnSpPr>
            <a:cxnSpLocks/>
          </p:cNvCxnSpPr>
          <p:nvPr userDrawn="1"/>
        </p:nvCxnSpPr>
        <p:spPr>
          <a:xfrm flipV="1">
            <a:off x="4607693" y="3291927"/>
            <a:ext cx="0" cy="256032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9">
            <a:extLst>
              <a:ext uri="{FF2B5EF4-FFF2-40B4-BE49-F238E27FC236}">
                <a16:creationId xmlns:a16="http://schemas.microsoft.com/office/drawing/2014/main" id="{598109B0-5D70-7BF3-D7DD-09335F66343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 rot="16200000">
            <a:off x="3123648" y="4305300"/>
            <a:ext cx="2209470" cy="488487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21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685835" indent="0">
              <a:buNone/>
              <a:defRPr sz="1100"/>
            </a:lvl2pPr>
            <a:lvl3pPr marL="1371669" indent="0">
              <a:buNone/>
              <a:defRPr sz="1050"/>
            </a:lvl3pPr>
            <a:lvl4pPr marL="2057504" indent="0">
              <a:buNone/>
              <a:defRPr sz="1001"/>
            </a:lvl4pPr>
            <a:lvl5pPr marL="2743337" indent="0">
              <a:buNone/>
              <a:defRPr sz="1001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25" name="Text Placeholder 39">
            <a:extLst>
              <a:ext uri="{FF2B5EF4-FFF2-40B4-BE49-F238E27FC236}">
                <a16:creationId xmlns:a16="http://schemas.microsoft.com/office/drawing/2014/main" id="{111BA7C4-4F03-ED6B-DF53-D39BF2377770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7037541" y="5772150"/>
            <a:ext cx="605208" cy="605208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1371600"/>
            <a:endParaRPr lang="en-ID" dirty="0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BC773118-8422-1E23-C40F-54D9D49BE684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7683345" y="6796872"/>
            <a:ext cx="3438525" cy="760995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21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685835" indent="0">
              <a:buNone/>
              <a:defRPr sz="1100"/>
            </a:lvl2pPr>
            <a:lvl3pPr marL="1371669" indent="0">
              <a:buNone/>
              <a:defRPr sz="1050"/>
            </a:lvl3pPr>
            <a:lvl4pPr marL="2057504" indent="0">
              <a:buNone/>
              <a:defRPr sz="1001"/>
            </a:lvl4pPr>
            <a:lvl5pPr marL="2743337" indent="0">
              <a:buNone/>
              <a:defRPr sz="1001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39" name="Text Placeholder 29">
            <a:extLst>
              <a:ext uri="{FF2B5EF4-FFF2-40B4-BE49-F238E27FC236}">
                <a16:creationId xmlns:a16="http://schemas.microsoft.com/office/drawing/2014/main" id="{65EDAE88-2BA6-B822-2187-A611D84C71C8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7683345" y="7665869"/>
            <a:ext cx="3438525" cy="1467123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800" b="0"/>
            </a:lvl1pPr>
            <a:lvl2pPr marL="685835" indent="0">
              <a:buNone/>
              <a:defRPr sz="1100"/>
            </a:lvl2pPr>
            <a:lvl3pPr marL="1371669" indent="0">
              <a:buNone/>
              <a:defRPr sz="1050"/>
            </a:lvl3pPr>
            <a:lvl4pPr marL="2057504" indent="0">
              <a:buNone/>
              <a:defRPr sz="1001"/>
            </a:lvl4pPr>
            <a:lvl5pPr marL="2743337" indent="0">
              <a:buNone/>
              <a:defRPr sz="1001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B70B3FF-2AD1-660F-2DA3-B3B8D7036081}"/>
              </a:ext>
            </a:extLst>
          </p:cNvPr>
          <p:cNvCxnSpPr>
            <a:cxnSpLocks/>
          </p:cNvCxnSpPr>
          <p:nvPr userDrawn="1"/>
        </p:nvCxnSpPr>
        <p:spPr>
          <a:xfrm>
            <a:off x="7345413" y="6301554"/>
            <a:ext cx="0" cy="256032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 Placeholder 29">
            <a:extLst>
              <a:ext uri="{FF2B5EF4-FFF2-40B4-BE49-F238E27FC236}">
                <a16:creationId xmlns:a16="http://schemas.microsoft.com/office/drawing/2014/main" id="{10E4AB2D-4CAD-7FD1-5BFB-C4018C77DE47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 rot="16200000">
            <a:off x="5861369" y="7433271"/>
            <a:ext cx="2209470" cy="488487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21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685835" indent="0">
              <a:buNone/>
              <a:defRPr sz="1100"/>
            </a:lvl2pPr>
            <a:lvl3pPr marL="1371669" indent="0">
              <a:buNone/>
              <a:defRPr sz="1050"/>
            </a:lvl3pPr>
            <a:lvl4pPr marL="2057504" indent="0">
              <a:buNone/>
              <a:defRPr sz="1001"/>
            </a:lvl4pPr>
            <a:lvl5pPr marL="2743337" indent="0">
              <a:buNone/>
              <a:defRPr sz="1001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46" name="Text Placeholder 39">
            <a:extLst>
              <a:ext uri="{FF2B5EF4-FFF2-40B4-BE49-F238E27FC236}">
                <a16:creationId xmlns:a16="http://schemas.microsoft.com/office/drawing/2014/main" id="{9710F7E5-7B54-E3FB-92E0-A9DF00EDE9AC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9775262" y="5772150"/>
            <a:ext cx="605208" cy="605208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1371600"/>
            <a:endParaRPr lang="en-ID" dirty="0"/>
          </a:p>
        </p:txBody>
      </p:sp>
      <p:sp>
        <p:nvSpPr>
          <p:cNvPr id="47" name="Text Placeholder 29">
            <a:extLst>
              <a:ext uri="{FF2B5EF4-FFF2-40B4-BE49-F238E27FC236}">
                <a16:creationId xmlns:a16="http://schemas.microsoft.com/office/drawing/2014/main" id="{2907DB3D-2B69-E237-8338-368AE3C8E131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10421066" y="2636019"/>
            <a:ext cx="3438525" cy="760995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21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685835" indent="0">
              <a:buNone/>
              <a:defRPr sz="1100"/>
            </a:lvl2pPr>
            <a:lvl3pPr marL="1371669" indent="0">
              <a:buNone/>
              <a:defRPr sz="1050"/>
            </a:lvl3pPr>
            <a:lvl4pPr marL="2057504" indent="0">
              <a:buNone/>
              <a:defRPr sz="1001"/>
            </a:lvl4pPr>
            <a:lvl5pPr marL="2743337" indent="0">
              <a:buNone/>
              <a:defRPr sz="1001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48" name="Text Placeholder 29">
            <a:extLst>
              <a:ext uri="{FF2B5EF4-FFF2-40B4-BE49-F238E27FC236}">
                <a16:creationId xmlns:a16="http://schemas.microsoft.com/office/drawing/2014/main" id="{9F1F84CD-5412-F357-81AC-9B8B5B1A7F58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10421066" y="3505016"/>
            <a:ext cx="3438525" cy="1467123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800" b="0"/>
            </a:lvl1pPr>
            <a:lvl2pPr marL="685835" indent="0">
              <a:buNone/>
              <a:defRPr sz="1100"/>
            </a:lvl2pPr>
            <a:lvl3pPr marL="1371669" indent="0">
              <a:buNone/>
              <a:defRPr sz="1050"/>
            </a:lvl3pPr>
            <a:lvl4pPr marL="2057504" indent="0">
              <a:buNone/>
              <a:defRPr sz="1001"/>
            </a:lvl4pPr>
            <a:lvl5pPr marL="2743337" indent="0">
              <a:buNone/>
              <a:defRPr sz="1001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0693A71-45D6-1588-388C-A8FE703EF123}"/>
              </a:ext>
            </a:extLst>
          </p:cNvPr>
          <p:cNvCxnSpPr>
            <a:cxnSpLocks/>
          </p:cNvCxnSpPr>
          <p:nvPr userDrawn="1"/>
        </p:nvCxnSpPr>
        <p:spPr>
          <a:xfrm flipV="1">
            <a:off x="10083134" y="3291927"/>
            <a:ext cx="0" cy="256032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Placeholder 29">
            <a:extLst>
              <a:ext uri="{FF2B5EF4-FFF2-40B4-BE49-F238E27FC236}">
                <a16:creationId xmlns:a16="http://schemas.microsoft.com/office/drawing/2014/main" id="{65A3D2C8-889B-01C5-7D8C-97BD1B272C6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 rot="16200000">
            <a:off x="8599089" y="4305300"/>
            <a:ext cx="2209470" cy="488487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21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685835" indent="0">
              <a:buNone/>
              <a:defRPr sz="1100"/>
            </a:lvl2pPr>
            <a:lvl3pPr marL="1371669" indent="0">
              <a:buNone/>
              <a:defRPr sz="1050"/>
            </a:lvl3pPr>
            <a:lvl4pPr marL="2057504" indent="0">
              <a:buNone/>
              <a:defRPr sz="1001"/>
            </a:lvl4pPr>
            <a:lvl5pPr marL="2743337" indent="0">
              <a:buNone/>
              <a:defRPr sz="1001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51" name="Text Placeholder 39">
            <a:extLst>
              <a:ext uri="{FF2B5EF4-FFF2-40B4-BE49-F238E27FC236}">
                <a16:creationId xmlns:a16="http://schemas.microsoft.com/office/drawing/2014/main" id="{9D09C73E-BF12-DCB6-8B09-3D6FAFFBE287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12512984" y="5772150"/>
            <a:ext cx="605208" cy="605208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1371600"/>
            <a:endParaRPr lang="en-ID" dirty="0"/>
          </a:p>
        </p:txBody>
      </p:sp>
      <p:sp>
        <p:nvSpPr>
          <p:cNvPr id="52" name="Text Placeholder 29">
            <a:extLst>
              <a:ext uri="{FF2B5EF4-FFF2-40B4-BE49-F238E27FC236}">
                <a16:creationId xmlns:a16="http://schemas.microsoft.com/office/drawing/2014/main" id="{591DC484-B7DD-3074-21D1-3778747EC0B3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13158788" y="6796872"/>
            <a:ext cx="3438525" cy="760995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21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685835" indent="0">
              <a:buNone/>
              <a:defRPr sz="1100"/>
            </a:lvl2pPr>
            <a:lvl3pPr marL="1371669" indent="0">
              <a:buNone/>
              <a:defRPr sz="1050"/>
            </a:lvl3pPr>
            <a:lvl4pPr marL="2057504" indent="0">
              <a:buNone/>
              <a:defRPr sz="1001"/>
            </a:lvl4pPr>
            <a:lvl5pPr marL="2743337" indent="0">
              <a:buNone/>
              <a:defRPr sz="1001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53" name="Text Placeholder 29">
            <a:extLst>
              <a:ext uri="{FF2B5EF4-FFF2-40B4-BE49-F238E27FC236}">
                <a16:creationId xmlns:a16="http://schemas.microsoft.com/office/drawing/2014/main" id="{8F10405C-6C63-407E-0665-697D51F06D72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13158788" y="7665869"/>
            <a:ext cx="3438525" cy="1467123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800" b="0"/>
            </a:lvl1pPr>
            <a:lvl2pPr marL="685835" indent="0">
              <a:buNone/>
              <a:defRPr sz="1100"/>
            </a:lvl2pPr>
            <a:lvl3pPr marL="1371669" indent="0">
              <a:buNone/>
              <a:defRPr sz="1050"/>
            </a:lvl3pPr>
            <a:lvl4pPr marL="2057504" indent="0">
              <a:buNone/>
              <a:defRPr sz="1001"/>
            </a:lvl4pPr>
            <a:lvl5pPr marL="2743337" indent="0">
              <a:buNone/>
              <a:defRPr sz="1001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1358042-CB42-39F0-6A04-A382CBEF7788}"/>
              </a:ext>
            </a:extLst>
          </p:cNvPr>
          <p:cNvCxnSpPr>
            <a:cxnSpLocks/>
          </p:cNvCxnSpPr>
          <p:nvPr userDrawn="1"/>
        </p:nvCxnSpPr>
        <p:spPr>
          <a:xfrm>
            <a:off x="12820856" y="6301554"/>
            <a:ext cx="0" cy="256032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 Placeholder 29">
            <a:extLst>
              <a:ext uri="{FF2B5EF4-FFF2-40B4-BE49-F238E27FC236}">
                <a16:creationId xmlns:a16="http://schemas.microsoft.com/office/drawing/2014/main" id="{AB736FB3-1E84-076D-986C-E0478B505A1B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 rot="16200000">
            <a:off x="11336811" y="7433271"/>
            <a:ext cx="2209470" cy="488487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21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685835" indent="0">
              <a:buNone/>
              <a:defRPr sz="1100"/>
            </a:lvl2pPr>
            <a:lvl3pPr marL="1371669" indent="0">
              <a:buNone/>
              <a:defRPr sz="1050"/>
            </a:lvl3pPr>
            <a:lvl4pPr marL="2057504" indent="0">
              <a:buNone/>
              <a:defRPr sz="1001"/>
            </a:lvl4pPr>
            <a:lvl5pPr marL="2743337" indent="0">
              <a:buNone/>
              <a:defRPr sz="1001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979162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4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‹Nº›</a:t>
            </a:fld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610" y="876300"/>
            <a:ext cx="14831235" cy="1570937"/>
          </a:xfrm>
        </p:spPr>
        <p:txBody>
          <a:bodyPr anchor="ctr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9233F8-FB80-430E-11F9-D58FC66AB5FE}"/>
              </a:ext>
            </a:extLst>
          </p:cNvPr>
          <p:cNvCxnSpPr>
            <a:cxnSpLocks/>
          </p:cNvCxnSpPr>
          <p:nvPr userDrawn="1"/>
        </p:nvCxnSpPr>
        <p:spPr>
          <a:xfrm>
            <a:off x="1081595" y="6083361"/>
            <a:ext cx="15606713" cy="0"/>
          </a:xfrm>
          <a:prstGeom prst="line">
            <a:avLst/>
          </a:prstGeom>
          <a:ln w="381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4CDE9001-2BFE-DC7E-3376-A5321A789501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1562100" y="5772150"/>
            <a:ext cx="605208" cy="605208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1371600"/>
            <a:endParaRPr lang="en-ID" dirty="0"/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220CFCED-1102-2362-47DC-164859E7300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207904" y="6796872"/>
            <a:ext cx="2318370" cy="760995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21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685835" indent="0">
              <a:buNone/>
              <a:defRPr sz="1100"/>
            </a:lvl2pPr>
            <a:lvl3pPr marL="1371669" indent="0">
              <a:buNone/>
              <a:defRPr sz="1050"/>
            </a:lvl3pPr>
            <a:lvl4pPr marL="2057504" indent="0">
              <a:buNone/>
              <a:defRPr sz="1001"/>
            </a:lvl4pPr>
            <a:lvl5pPr marL="2743337" indent="0">
              <a:buNone/>
              <a:defRPr sz="1001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A0C1754-2516-594E-668C-3DC0D7EE3E4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2207904" y="7665869"/>
            <a:ext cx="2318370" cy="1467123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800" b="0"/>
            </a:lvl1pPr>
            <a:lvl2pPr marL="685835" indent="0">
              <a:buNone/>
              <a:defRPr sz="1100"/>
            </a:lvl2pPr>
            <a:lvl3pPr marL="1371669" indent="0">
              <a:buNone/>
              <a:defRPr sz="1050"/>
            </a:lvl3pPr>
            <a:lvl4pPr marL="2057504" indent="0">
              <a:buNone/>
              <a:defRPr sz="1001"/>
            </a:lvl4pPr>
            <a:lvl5pPr marL="2743337" indent="0">
              <a:buNone/>
              <a:defRPr sz="1001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AE8DE7-75E7-4F02-4247-F971195B925F}"/>
              </a:ext>
            </a:extLst>
          </p:cNvPr>
          <p:cNvCxnSpPr>
            <a:cxnSpLocks/>
          </p:cNvCxnSpPr>
          <p:nvPr userDrawn="1"/>
        </p:nvCxnSpPr>
        <p:spPr>
          <a:xfrm>
            <a:off x="1869972" y="6301554"/>
            <a:ext cx="0" cy="256032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Placeholder 29">
            <a:extLst>
              <a:ext uri="{FF2B5EF4-FFF2-40B4-BE49-F238E27FC236}">
                <a16:creationId xmlns:a16="http://schemas.microsoft.com/office/drawing/2014/main" id="{523A7DD9-C0F9-8011-30C3-323E467C5B8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385928" y="7433271"/>
            <a:ext cx="2209470" cy="488487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21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685835" indent="0">
              <a:buNone/>
              <a:defRPr sz="1100"/>
            </a:lvl2pPr>
            <a:lvl3pPr marL="1371669" indent="0">
              <a:buNone/>
              <a:defRPr sz="1050"/>
            </a:lvl3pPr>
            <a:lvl4pPr marL="2057504" indent="0">
              <a:buNone/>
              <a:defRPr sz="1001"/>
            </a:lvl4pPr>
            <a:lvl5pPr marL="2743337" indent="0">
              <a:buNone/>
              <a:defRPr sz="1001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36" name="Text Placeholder 39">
            <a:extLst>
              <a:ext uri="{FF2B5EF4-FFF2-40B4-BE49-F238E27FC236}">
                <a16:creationId xmlns:a16="http://schemas.microsoft.com/office/drawing/2014/main" id="{8738AA9D-B5D1-E661-D46F-7AE3913D8C04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921066" y="5772150"/>
            <a:ext cx="605208" cy="605208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1371600"/>
            <a:endParaRPr lang="en-ID" dirty="0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319EB4E9-F375-A264-51F4-9F8C9F360518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4566870" y="3217839"/>
            <a:ext cx="2318370" cy="760995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21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685835" indent="0">
              <a:buNone/>
              <a:defRPr sz="1100"/>
            </a:lvl2pPr>
            <a:lvl3pPr marL="1371669" indent="0">
              <a:buNone/>
              <a:defRPr sz="1050"/>
            </a:lvl3pPr>
            <a:lvl4pPr marL="2057504" indent="0">
              <a:buNone/>
              <a:defRPr sz="1001"/>
            </a:lvl4pPr>
            <a:lvl5pPr marL="2743337" indent="0">
              <a:buNone/>
              <a:defRPr sz="1001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41" name="Text Placeholder 29">
            <a:extLst>
              <a:ext uri="{FF2B5EF4-FFF2-40B4-BE49-F238E27FC236}">
                <a16:creationId xmlns:a16="http://schemas.microsoft.com/office/drawing/2014/main" id="{D01CDC55-2FCA-B4DB-8319-8DEB1BCEB1E5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566870" y="4086836"/>
            <a:ext cx="2318370" cy="1467123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800" b="0"/>
            </a:lvl1pPr>
            <a:lvl2pPr marL="685835" indent="0">
              <a:buNone/>
              <a:defRPr sz="1100"/>
            </a:lvl2pPr>
            <a:lvl3pPr marL="1371669" indent="0">
              <a:buNone/>
              <a:defRPr sz="1050"/>
            </a:lvl3pPr>
            <a:lvl4pPr marL="2057504" indent="0">
              <a:buNone/>
              <a:defRPr sz="1001"/>
            </a:lvl4pPr>
            <a:lvl5pPr marL="2743337" indent="0">
              <a:buNone/>
              <a:defRPr sz="1001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D8A6B9E-77A7-E7B4-4FE3-44D4030416D8}"/>
              </a:ext>
            </a:extLst>
          </p:cNvPr>
          <p:cNvCxnSpPr>
            <a:cxnSpLocks/>
          </p:cNvCxnSpPr>
          <p:nvPr userDrawn="1"/>
        </p:nvCxnSpPr>
        <p:spPr>
          <a:xfrm>
            <a:off x="4228938" y="2722521"/>
            <a:ext cx="0" cy="256032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Placeholder 29">
            <a:extLst>
              <a:ext uri="{FF2B5EF4-FFF2-40B4-BE49-F238E27FC236}">
                <a16:creationId xmlns:a16="http://schemas.microsoft.com/office/drawing/2014/main" id="{6C4FF98D-7D78-6D09-0706-7E3E23B84D8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 rot="16200000">
            <a:off x="2744894" y="3854238"/>
            <a:ext cx="2209470" cy="488487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21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685835" indent="0">
              <a:buNone/>
              <a:defRPr sz="1100"/>
            </a:lvl2pPr>
            <a:lvl3pPr marL="1371669" indent="0">
              <a:buNone/>
              <a:defRPr sz="1050"/>
            </a:lvl3pPr>
            <a:lvl4pPr marL="2057504" indent="0">
              <a:buNone/>
              <a:defRPr sz="1001"/>
            </a:lvl4pPr>
            <a:lvl5pPr marL="2743337" indent="0">
              <a:buNone/>
              <a:defRPr sz="1001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56" name="Text Placeholder 39">
            <a:extLst>
              <a:ext uri="{FF2B5EF4-FFF2-40B4-BE49-F238E27FC236}">
                <a16:creationId xmlns:a16="http://schemas.microsoft.com/office/drawing/2014/main" id="{083F00A7-04DE-84D0-91B0-61BAF1EF3B64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6280032" y="5772150"/>
            <a:ext cx="605208" cy="605208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1371600"/>
            <a:endParaRPr lang="en-ID" dirty="0"/>
          </a:p>
        </p:txBody>
      </p:sp>
      <p:sp>
        <p:nvSpPr>
          <p:cNvPr id="57" name="Text Placeholder 29">
            <a:extLst>
              <a:ext uri="{FF2B5EF4-FFF2-40B4-BE49-F238E27FC236}">
                <a16:creationId xmlns:a16="http://schemas.microsoft.com/office/drawing/2014/main" id="{83636FEA-A74C-BB27-67F7-9B6D3E3DC54D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6925836" y="6796872"/>
            <a:ext cx="2318370" cy="760995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21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685835" indent="0">
              <a:buNone/>
              <a:defRPr sz="1100"/>
            </a:lvl2pPr>
            <a:lvl3pPr marL="1371669" indent="0">
              <a:buNone/>
              <a:defRPr sz="1050"/>
            </a:lvl3pPr>
            <a:lvl4pPr marL="2057504" indent="0">
              <a:buNone/>
              <a:defRPr sz="1001"/>
            </a:lvl4pPr>
            <a:lvl5pPr marL="2743337" indent="0">
              <a:buNone/>
              <a:defRPr sz="1001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58" name="Text Placeholder 29">
            <a:extLst>
              <a:ext uri="{FF2B5EF4-FFF2-40B4-BE49-F238E27FC236}">
                <a16:creationId xmlns:a16="http://schemas.microsoft.com/office/drawing/2014/main" id="{F8F88145-1753-4141-BB07-5D36AFBC9BA2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6925836" y="7665869"/>
            <a:ext cx="2318370" cy="1467123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800" b="0"/>
            </a:lvl1pPr>
            <a:lvl2pPr marL="685835" indent="0">
              <a:buNone/>
              <a:defRPr sz="1100"/>
            </a:lvl2pPr>
            <a:lvl3pPr marL="1371669" indent="0">
              <a:buNone/>
              <a:defRPr sz="1050"/>
            </a:lvl3pPr>
            <a:lvl4pPr marL="2057504" indent="0">
              <a:buNone/>
              <a:defRPr sz="1001"/>
            </a:lvl4pPr>
            <a:lvl5pPr marL="2743337" indent="0">
              <a:buNone/>
              <a:defRPr sz="1001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7CC0F4E-63E2-9098-18AC-B866E95ED87A}"/>
              </a:ext>
            </a:extLst>
          </p:cNvPr>
          <p:cNvCxnSpPr>
            <a:cxnSpLocks/>
          </p:cNvCxnSpPr>
          <p:nvPr userDrawn="1"/>
        </p:nvCxnSpPr>
        <p:spPr>
          <a:xfrm>
            <a:off x="6587904" y="6301554"/>
            <a:ext cx="0" cy="256032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 Placeholder 29">
            <a:extLst>
              <a:ext uri="{FF2B5EF4-FFF2-40B4-BE49-F238E27FC236}">
                <a16:creationId xmlns:a16="http://schemas.microsoft.com/office/drawing/2014/main" id="{A38E980A-D97F-70C8-2EAA-E360966CD21F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 rot="16200000">
            <a:off x="5103860" y="7433271"/>
            <a:ext cx="2209470" cy="488487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21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685835" indent="0">
              <a:buNone/>
              <a:defRPr sz="1100"/>
            </a:lvl2pPr>
            <a:lvl3pPr marL="1371669" indent="0">
              <a:buNone/>
              <a:defRPr sz="1050"/>
            </a:lvl3pPr>
            <a:lvl4pPr marL="2057504" indent="0">
              <a:buNone/>
              <a:defRPr sz="1001"/>
            </a:lvl4pPr>
            <a:lvl5pPr marL="2743337" indent="0">
              <a:buNone/>
              <a:defRPr sz="1001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61" name="Text Placeholder 39">
            <a:extLst>
              <a:ext uri="{FF2B5EF4-FFF2-40B4-BE49-F238E27FC236}">
                <a16:creationId xmlns:a16="http://schemas.microsoft.com/office/drawing/2014/main" id="{1C980CF6-DE07-E961-5CB4-5BB0AE929806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8638998" y="5772150"/>
            <a:ext cx="605208" cy="605208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1371600"/>
            <a:endParaRPr lang="en-ID" dirty="0"/>
          </a:p>
        </p:txBody>
      </p:sp>
      <p:sp>
        <p:nvSpPr>
          <p:cNvPr id="62" name="Text Placeholder 29">
            <a:extLst>
              <a:ext uri="{FF2B5EF4-FFF2-40B4-BE49-F238E27FC236}">
                <a16:creationId xmlns:a16="http://schemas.microsoft.com/office/drawing/2014/main" id="{2A969E6B-BB5F-35B0-3AC1-3A267C7BDCD3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9284802" y="3217839"/>
            <a:ext cx="2318370" cy="760995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21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685835" indent="0">
              <a:buNone/>
              <a:defRPr sz="1100"/>
            </a:lvl2pPr>
            <a:lvl3pPr marL="1371669" indent="0">
              <a:buNone/>
              <a:defRPr sz="1050"/>
            </a:lvl3pPr>
            <a:lvl4pPr marL="2057504" indent="0">
              <a:buNone/>
              <a:defRPr sz="1001"/>
            </a:lvl4pPr>
            <a:lvl5pPr marL="2743337" indent="0">
              <a:buNone/>
              <a:defRPr sz="1001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63" name="Text Placeholder 29">
            <a:extLst>
              <a:ext uri="{FF2B5EF4-FFF2-40B4-BE49-F238E27FC236}">
                <a16:creationId xmlns:a16="http://schemas.microsoft.com/office/drawing/2014/main" id="{70CBB720-9C6C-B684-7805-CEB0CD039A9B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9284802" y="4086836"/>
            <a:ext cx="2318370" cy="1467123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800" b="0"/>
            </a:lvl1pPr>
            <a:lvl2pPr marL="685835" indent="0">
              <a:buNone/>
              <a:defRPr sz="1100"/>
            </a:lvl2pPr>
            <a:lvl3pPr marL="1371669" indent="0">
              <a:buNone/>
              <a:defRPr sz="1050"/>
            </a:lvl3pPr>
            <a:lvl4pPr marL="2057504" indent="0">
              <a:buNone/>
              <a:defRPr sz="1001"/>
            </a:lvl4pPr>
            <a:lvl5pPr marL="2743337" indent="0">
              <a:buNone/>
              <a:defRPr sz="1001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C004362-FC43-176C-B5B9-DCD62CE171F0}"/>
              </a:ext>
            </a:extLst>
          </p:cNvPr>
          <p:cNvCxnSpPr>
            <a:cxnSpLocks/>
          </p:cNvCxnSpPr>
          <p:nvPr userDrawn="1"/>
        </p:nvCxnSpPr>
        <p:spPr>
          <a:xfrm>
            <a:off x="8946870" y="2722521"/>
            <a:ext cx="0" cy="256032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 Placeholder 29">
            <a:extLst>
              <a:ext uri="{FF2B5EF4-FFF2-40B4-BE49-F238E27FC236}">
                <a16:creationId xmlns:a16="http://schemas.microsoft.com/office/drawing/2014/main" id="{AF8E2EF6-C61A-6777-E2D6-1FEFFADA84CC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 rot="16200000">
            <a:off x="7462826" y="3854238"/>
            <a:ext cx="2209470" cy="488487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21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685835" indent="0">
              <a:buNone/>
              <a:defRPr sz="1100"/>
            </a:lvl2pPr>
            <a:lvl3pPr marL="1371669" indent="0">
              <a:buNone/>
              <a:defRPr sz="1050"/>
            </a:lvl3pPr>
            <a:lvl4pPr marL="2057504" indent="0">
              <a:buNone/>
              <a:defRPr sz="1001"/>
            </a:lvl4pPr>
            <a:lvl5pPr marL="2743337" indent="0">
              <a:buNone/>
              <a:defRPr sz="1001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66" name="Text Placeholder 39">
            <a:extLst>
              <a:ext uri="{FF2B5EF4-FFF2-40B4-BE49-F238E27FC236}">
                <a16:creationId xmlns:a16="http://schemas.microsoft.com/office/drawing/2014/main" id="{4361108A-4725-DEFD-443F-260BC03C92B6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10997964" y="5772150"/>
            <a:ext cx="605208" cy="605208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1371600"/>
            <a:endParaRPr lang="en-ID" dirty="0"/>
          </a:p>
        </p:txBody>
      </p:sp>
      <p:sp>
        <p:nvSpPr>
          <p:cNvPr id="67" name="Text Placeholder 29">
            <a:extLst>
              <a:ext uri="{FF2B5EF4-FFF2-40B4-BE49-F238E27FC236}">
                <a16:creationId xmlns:a16="http://schemas.microsoft.com/office/drawing/2014/main" id="{4B826B9E-2A30-C8BE-CF00-F78B3F572CF4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11643768" y="6796872"/>
            <a:ext cx="2318370" cy="760995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21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685835" indent="0">
              <a:buNone/>
              <a:defRPr sz="1100"/>
            </a:lvl2pPr>
            <a:lvl3pPr marL="1371669" indent="0">
              <a:buNone/>
              <a:defRPr sz="1050"/>
            </a:lvl3pPr>
            <a:lvl4pPr marL="2057504" indent="0">
              <a:buNone/>
              <a:defRPr sz="1001"/>
            </a:lvl4pPr>
            <a:lvl5pPr marL="2743337" indent="0">
              <a:buNone/>
              <a:defRPr sz="1001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68" name="Text Placeholder 29">
            <a:extLst>
              <a:ext uri="{FF2B5EF4-FFF2-40B4-BE49-F238E27FC236}">
                <a16:creationId xmlns:a16="http://schemas.microsoft.com/office/drawing/2014/main" id="{62BBD775-ADAB-33FF-5219-8D2DCBA6FF2E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11643768" y="7665869"/>
            <a:ext cx="2318370" cy="1467123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800" b="0"/>
            </a:lvl1pPr>
            <a:lvl2pPr marL="685835" indent="0">
              <a:buNone/>
              <a:defRPr sz="1100"/>
            </a:lvl2pPr>
            <a:lvl3pPr marL="1371669" indent="0">
              <a:buNone/>
              <a:defRPr sz="1050"/>
            </a:lvl3pPr>
            <a:lvl4pPr marL="2057504" indent="0">
              <a:buNone/>
              <a:defRPr sz="1001"/>
            </a:lvl4pPr>
            <a:lvl5pPr marL="2743337" indent="0">
              <a:buNone/>
              <a:defRPr sz="1001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BD19F8A-A6B7-149F-9E49-59D0A8B4A474}"/>
              </a:ext>
            </a:extLst>
          </p:cNvPr>
          <p:cNvCxnSpPr>
            <a:cxnSpLocks/>
          </p:cNvCxnSpPr>
          <p:nvPr userDrawn="1"/>
        </p:nvCxnSpPr>
        <p:spPr>
          <a:xfrm>
            <a:off x="11305836" y="6301554"/>
            <a:ext cx="0" cy="256032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 Placeholder 29">
            <a:extLst>
              <a:ext uri="{FF2B5EF4-FFF2-40B4-BE49-F238E27FC236}">
                <a16:creationId xmlns:a16="http://schemas.microsoft.com/office/drawing/2014/main" id="{B6F9F172-58EC-8DB2-1BF8-8545A83F5248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 rot="16200000">
            <a:off x="9821792" y="7433271"/>
            <a:ext cx="2209470" cy="488487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21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685835" indent="0">
              <a:buNone/>
              <a:defRPr sz="1100"/>
            </a:lvl2pPr>
            <a:lvl3pPr marL="1371669" indent="0">
              <a:buNone/>
              <a:defRPr sz="1050"/>
            </a:lvl3pPr>
            <a:lvl4pPr marL="2057504" indent="0">
              <a:buNone/>
              <a:defRPr sz="1001"/>
            </a:lvl4pPr>
            <a:lvl5pPr marL="2743337" indent="0">
              <a:buNone/>
              <a:defRPr sz="1001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71" name="Text Placeholder 39">
            <a:extLst>
              <a:ext uri="{FF2B5EF4-FFF2-40B4-BE49-F238E27FC236}">
                <a16:creationId xmlns:a16="http://schemas.microsoft.com/office/drawing/2014/main" id="{3F98A24E-C2F0-0D57-5789-3C4C93AD4149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13356930" y="5772150"/>
            <a:ext cx="605208" cy="605208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1371600"/>
            <a:endParaRPr lang="en-ID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B0FF3B9D-E9A5-B5B4-FC3A-0162D33B2C93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14002734" y="3217839"/>
            <a:ext cx="2318370" cy="760995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21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685835" indent="0">
              <a:buNone/>
              <a:defRPr sz="1100"/>
            </a:lvl2pPr>
            <a:lvl3pPr marL="1371669" indent="0">
              <a:buNone/>
              <a:defRPr sz="1050"/>
            </a:lvl3pPr>
            <a:lvl4pPr marL="2057504" indent="0">
              <a:buNone/>
              <a:defRPr sz="1001"/>
            </a:lvl4pPr>
            <a:lvl5pPr marL="2743337" indent="0">
              <a:buNone/>
              <a:defRPr sz="1001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9F4160D9-95CA-4A18-3961-7B5302D779E4}"/>
              </a:ext>
            </a:extLst>
          </p:cNvPr>
          <p:cNvSpPr>
            <a:spLocks noGrp="1"/>
          </p:cNvSpPr>
          <p:nvPr>
            <p:ph type="body" sz="quarter" idx="66"/>
          </p:nvPr>
        </p:nvSpPr>
        <p:spPr>
          <a:xfrm>
            <a:off x="14002734" y="4086836"/>
            <a:ext cx="2318370" cy="1467123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800" b="0"/>
            </a:lvl1pPr>
            <a:lvl2pPr marL="685835" indent="0">
              <a:buNone/>
              <a:defRPr sz="1100"/>
            </a:lvl2pPr>
            <a:lvl3pPr marL="1371669" indent="0">
              <a:buNone/>
              <a:defRPr sz="1050"/>
            </a:lvl3pPr>
            <a:lvl4pPr marL="2057504" indent="0">
              <a:buNone/>
              <a:defRPr sz="1001"/>
            </a:lvl4pPr>
            <a:lvl5pPr marL="2743337" indent="0">
              <a:buNone/>
              <a:defRPr sz="1001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99BEF4B-C852-BD85-DB48-FEE520925320}"/>
              </a:ext>
            </a:extLst>
          </p:cNvPr>
          <p:cNvCxnSpPr>
            <a:cxnSpLocks/>
          </p:cNvCxnSpPr>
          <p:nvPr userDrawn="1"/>
        </p:nvCxnSpPr>
        <p:spPr>
          <a:xfrm>
            <a:off x="13664802" y="2722521"/>
            <a:ext cx="0" cy="256032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E8C5CD7A-4162-A0D6-A379-ACB0B83E20B7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 rot="16200000">
            <a:off x="12180758" y="3854238"/>
            <a:ext cx="2209470" cy="488487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21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685835" indent="0">
              <a:buNone/>
              <a:defRPr sz="1100"/>
            </a:lvl2pPr>
            <a:lvl3pPr marL="1371669" indent="0">
              <a:buNone/>
              <a:defRPr sz="1050"/>
            </a:lvl3pPr>
            <a:lvl4pPr marL="2057504" indent="0">
              <a:buNone/>
              <a:defRPr sz="1001"/>
            </a:lvl4pPr>
            <a:lvl5pPr marL="2743337" indent="0">
              <a:buNone/>
              <a:defRPr sz="1001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759604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‹Nº›</a:t>
            </a:fld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610" y="876300"/>
            <a:ext cx="14831235" cy="1570937"/>
          </a:xfrm>
        </p:spPr>
        <p:txBody>
          <a:bodyPr anchor="ctr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636280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‹Nº›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351731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1600000" cy="6000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0"/>
            </a:ext>
          </a:extLst>
        </p:spPr>
        <p:txBody>
          <a:bodyPr/>
          <a:lstStyle>
            <a:lvl1pPr/>
          </a:lstStyle>
          <a:p>
            <a:pPr algn="l"/>
            <a:fld id="{F7021451-1387-4CA6-816F-3879F97B5CBC}" type="slidenum">
              <a:rPr lang="en-US" b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116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66402-58C4-7A99-9CF9-9F9615E11E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848138" y="876300"/>
            <a:ext cx="1439862" cy="8477250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8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A151A-46CB-1090-446C-0EDAEF296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814007" y="9614927"/>
            <a:ext cx="1473993" cy="4106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8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‹Nº›</a:t>
            </a:fld>
            <a:endParaRPr lang="en-ID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9F8BE7-C823-87FE-B60E-23984E5B08AD}"/>
              </a:ext>
            </a:extLst>
          </p:cNvPr>
          <p:cNvCxnSpPr>
            <a:cxnSpLocks/>
          </p:cNvCxnSpPr>
          <p:nvPr userDrawn="1"/>
        </p:nvCxnSpPr>
        <p:spPr>
          <a:xfrm>
            <a:off x="16848138" y="876300"/>
            <a:ext cx="0" cy="84772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E8FF3198-2DCB-4FEF-C479-8E76289E1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1" y="876300"/>
            <a:ext cx="15597188" cy="16605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489BE9-192C-49E8-B1F1-91EF667E3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0601" y="2738438"/>
            <a:ext cx="15597188" cy="66151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grpSp>
        <p:nvGrpSpPr>
          <p:cNvPr id="16" name="Group 15" hidden="1">
            <a:extLst>
              <a:ext uri="{FF2B5EF4-FFF2-40B4-BE49-F238E27FC236}">
                <a16:creationId xmlns:a16="http://schemas.microsoft.com/office/drawing/2014/main" id="{9CBE7AA2-3D9C-E4A5-8EC5-AE78D1FAF192}"/>
              </a:ext>
            </a:extLst>
          </p:cNvPr>
          <p:cNvGrpSpPr/>
          <p:nvPr userDrawn="1"/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C1AF556-CC80-A678-A2D5-5C8C86BAAE45}"/>
                </a:ext>
              </a:extLst>
            </p:cNvPr>
            <p:cNvGrpSpPr/>
            <p:nvPr userDrawn="1"/>
          </p:nvGrpSpPr>
          <p:grpSpPr>
            <a:xfrm>
              <a:off x="0" y="0"/>
              <a:ext cx="12192000" cy="6858000"/>
              <a:chOff x="0" y="0"/>
              <a:chExt cx="5166360" cy="6858000"/>
            </a:xfrm>
            <a:noFill/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152FD21-286B-1EF4-488B-A51A1DBD5450}"/>
                  </a:ext>
                </a:extLst>
              </p:cNvPr>
              <p:cNvSpPr/>
              <p:nvPr userDrawn="1"/>
            </p:nvSpPr>
            <p:spPr>
              <a:xfrm>
                <a:off x="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700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BF54D69-F9E7-0DE6-C3A7-60EE2CD7A944}"/>
                  </a:ext>
                </a:extLst>
              </p:cNvPr>
              <p:cNvSpPr/>
              <p:nvPr userDrawn="1"/>
            </p:nvSpPr>
            <p:spPr>
              <a:xfrm>
                <a:off x="86106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700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B753A8C-3034-646A-9496-4E86765F30FA}"/>
                  </a:ext>
                </a:extLst>
              </p:cNvPr>
              <p:cNvSpPr/>
              <p:nvPr userDrawn="1"/>
            </p:nvSpPr>
            <p:spPr>
              <a:xfrm>
                <a:off x="172212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700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5A778D6-81DE-8B52-4635-AF9B44897873}"/>
                  </a:ext>
                </a:extLst>
              </p:cNvPr>
              <p:cNvSpPr/>
              <p:nvPr userDrawn="1"/>
            </p:nvSpPr>
            <p:spPr>
              <a:xfrm>
                <a:off x="258318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700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FD8563E-664B-9D68-5E75-8203C4796A0B}"/>
                  </a:ext>
                </a:extLst>
              </p:cNvPr>
              <p:cNvSpPr/>
              <p:nvPr userDrawn="1"/>
            </p:nvSpPr>
            <p:spPr>
              <a:xfrm>
                <a:off x="344424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700" dirty="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2D21107-5BDC-FC32-29DD-C1E608644F37}"/>
                  </a:ext>
                </a:extLst>
              </p:cNvPr>
              <p:cNvSpPr/>
              <p:nvPr userDrawn="1"/>
            </p:nvSpPr>
            <p:spPr>
              <a:xfrm>
                <a:off x="430530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700" dirty="0"/>
              </a:p>
            </p:txBody>
          </p:sp>
        </p:grpSp>
        <p:sp>
          <p:nvSpPr>
            <p:cNvPr id="18" name="Frame 17">
              <a:extLst>
                <a:ext uri="{FF2B5EF4-FFF2-40B4-BE49-F238E27FC236}">
                  <a16:creationId xmlns:a16="http://schemas.microsoft.com/office/drawing/2014/main" id="{82A4C640-D8FF-346F-1885-79B3B285F1FF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frame">
              <a:avLst>
                <a:gd name="adj1" fmla="val 861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7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8691B607-3FAE-3152-AD82-98848F3C39E3}"/>
              </a:ext>
            </a:extLst>
          </p:cNvPr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8819" y="9627078"/>
            <a:ext cx="3814763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44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5" r:id="rId2"/>
    <p:sldLayoutId id="2147483676" r:id="rId3"/>
    <p:sldLayoutId id="2147483686" r:id="rId4"/>
    <p:sldLayoutId id="2147483662" r:id="rId5"/>
    <p:sldLayoutId id="2147483663" r:id="rId6"/>
    <p:sldLayoutId id="2147483664" r:id="rId7"/>
    <p:sldLayoutId id="2147483665" r:id="rId8"/>
    <p:sldLayoutId id="2147483668" r:id="rId9"/>
    <p:sldLayoutId id="2147483669" r:id="rId10"/>
    <p:sldLayoutId id="2147483666" r:id="rId11"/>
    <p:sldLayoutId id="2147483667" r:id="rId12"/>
    <p:sldLayoutId id="2147483670" r:id="rId13"/>
    <p:sldLayoutId id="2147483687" r:id="rId14"/>
    <p:sldLayoutId id="2147483671" r:id="rId15"/>
    <p:sldLayoutId id="2147483679" r:id="rId16"/>
    <p:sldLayoutId id="2147483673" r:id="rId17"/>
    <p:sldLayoutId id="2147483674" r:id="rId18"/>
    <p:sldLayoutId id="2147483688" r:id="rId19"/>
    <p:sldLayoutId id="2147483689" r:id="rId20"/>
    <p:sldLayoutId id="2147483682" r:id="rId21"/>
    <p:sldLayoutId id="2147483683" r:id="rId22"/>
    <p:sldLayoutId id="2147483684" r:id="rId23"/>
    <p:sldLayoutId id="2147483685" r:id="rId24"/>
    <p:sldLayoutId id="2147483677" r:id="rId25"/>
    <p:sldLayoutId id="2147483678" r:id="rId26"/>
    <p:sldLayoutId id="2147483690" r:id="rId27"/>
  </p:sldLayoutIdLst>
  <p:hf hdr="0" dt="0"/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46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0" algn="l" defTabSz="914446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933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indent="0" algn="l" defTabSz="914446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933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indent="0" algn="l" defTabSz="914446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933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indent="0" algn="l" defTabSz="914446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933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24" userDrawn="1">
          <p15:clr>
            <a:srgbClr val="F26B43"/>
          </p15:clr>
        </p15:guide>
        <p15:guide id="2" pos="10592" userDrawn="1">
          <p15:clr>
            <a:srgbClr val="F26B43"/>
          </p15:clr>
        </p15:guide>
        <p15:guide id="3" orient="horz" pos="552" userDrawn="1">
          <p15:clr>
            <a:srgbClr val="F26B43"/>
          </p15:clr>
        </p15:guide>
        <p15:guide id="5" orient="horz" pos="5892" userDrawn="1">
          <p15:clr>
            <a:srgbClr val="F26B43"/>
          </p15:clr>
        </p15:guide>
        <p15:guide id="6" orient="horz" pos="3240" userDrawn="1">
          <p15:clr>
            <a:srgbClr val="F26B43"/>
          </p15:clr>
        </p15:guide>
        <p15:guide id="7" pos="1916" userDrawn="1">
          <p15:clr>
            <a:srgbClr val="F26B43"/>
          </p15:clr>
        </p15:guide>
        <p15:guide id="8" pos="3855" userDrawn="1">
          <p15:clr>
            <a:srgbClr val="F26B43"/>
          </p15:clr>
        </p15:guide>
        <p15:guide id="9" pos="5760" userDrawn="1">
          <p15:clr>
            <a:srgbClr val="F26B43"/>
          </p15:clr>
        </p15:guide>
        <p15:guide id="10" pos="7665" userDrawn="1">
          <p15:clr>
            <a:srgbClr val="F26B43"/>
          </p15:clr>
        </p15:guide>
        <p15:guide id="11" pos="9605" userDrawn="1">
          <p15:clr>
            <a:srgbClr val="F26B43"/>
          </p15:clr>
        </p15:guide>
        <p15:guide id="12" pos="10455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457200" y="419100"/>
            <a:ext cx="10010499" cy="11451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744"/>
              </a:lnSpc>
            </a:pPr>
            <a:r>
              <a:rPr lang="es-ES_tradnl" sz="8015" b="1" noProof="0" dirty="0">
                <a:solidFill>
                  <a:srgbClr val="FFFFFF"/>
                </a:solidFill>
                <a:latin typeface="Poppins" pitchFamily="2" charset="77"/>
                <a:ea typeface="Montserrat Ultra-Bold"/>
                <a:cs typeface="Poppins" pitchFamily="2" charset="77"/>
                <a:sym typeface="Montserrat Ultra-Bold"/>
              </a:rPr>
              <a:t>Programación</a:t>
            </a:r>
            <a:r>
              <a:rPr lang="en-US" sz="8015" b="1">
                <a:solidFill>
                  <a:srgbClr val="FFFFFF"/>
                </a:solidFill>
                <a:latin typeface="Poppins" pitchFamily="2" charset="77"/>
                <a:ea typeface="Montserrat Ultra-Bold"/>
                <a:cs typeface="Poppins" pitchFamily="2" charset="77"/>
                <a:sym typeface="Montserrat Ultra-Bold"/>
              </a:rPr>
              <a:t> I</a:t>
            </a:r>
            <a:endParaRPr lang="en-US" sz="8015" b="1" dirty="0">
              <a:solidFill>
                <a:srgbClr val="FFFFFF"/>
              </a:solidFill>
              <a:latin typeface="Poppins" pitchFamily="2" charset="77"/>
              <a:ea typeface="Montserrat Ultra-Bold"/>
              <a:cs typeface="Poppins" pitchFamily="2" charset="77"/>
              <a:sym typeface="Montserrat Ultra-Bold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7D4A23FA-8B94-BD7D-5A61-BE7148865001}"/>
              </a:ext>
            </a:extLst>
          </p:cNvPr>
          <p:cNvSpPr txBox="1"/>
          <p:nvPr/>
        </p:nvSpPr>
        <p:spPr>
          <a:xfrm>
            <a:off x="1028700" y="4991100"/>
            <a:ext cx="16230600" cy="7109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432"/>
              </a:lnSpc>
            </a:pPr>
            <a:r>
              <a:rPr lang="es-ES_tradnl" sz="4979" b="1" noProof="0" dirty="0">
                <a:solidFill>
                  <a:srgbClr val="FFFFFF"/>
                </a:solidFill>
                <a:latin typeface="Poppins" pitchFamily="2" charset="77"/>
                <a:ea typeface="Montserrat Ultra-Bold"/>
                <a:cs typeface="Poppins" pitchFamily="2" charset="77"/>
                <a:sym typeface="Montserrat Ultra-Bold"/>
              </a:rPr>
              <a:t>Catedrático</a:t>
            </a:r>
            <a:r>
              <a:rPr lang="en-US" sz="4979" b="1" dirty="0">
                <a:solidFill>
                  <a:srgbClr val="FFFFFF"/>
                </a:solidFill>
                <a:latin typeface="Poppins" pitchFamily="2" charset="77"/>
                <a:ea typeface="Montserrat Ultra-Bold"/>
                <a:cs typeface="Poppins" pitchFamily="2" charset="77"/>
                <a:sym typeface="Montserrat Ultra-Bold"/>
              </a:rPr>
              <a:t>: Ing. Luis Alexander Contreras Quiroz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lame">
  <a:themeElements>
    <a:clrScheme name="Custom 13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4D00"/>
      </a:accent1>
      <a:accent2>
        <a:srgbClr val="FE7032"/>
      </a:accent2>
      <a:accent3>
        <a:srgbClr val="FFAD8D"/>
      </a:accent3>
      <a:accent4>
        <a:srgbClr val="FFC000"/>
      </a:accent4>
      <a:accent5>
        <a:srgbClr val="FEE599"/>
      </a:accent5>
      <a:accent6>
        <a:srgbClr val="D9E8F5"/>
      </a:accent6>
      <a:hlink>
        <a:srgbClr val="0563C1"/>
      </a:hlink>
      <a:folHlink>
        <a:srgbClr val="954F72"/>
      </a:folHlink>
    </a:clrScheme>
    <a:fontScheme name="Custom 116">
      <a:majorFont>
        <a:latin typeface="Arial Black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F695F93-A135-4D43-9FF5-6178CB994DA3}">
  <we:reference id="wa200005566" version="3.0.0.2" store="es-MX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4189</TotalTime>
  <Words>10</Words>
  <Application>Microsoft Macintosh PowerPoint</Application>
  <PresentationFormat>Personalizado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</vt:i4>
      </vt:variant>
    </vt:vector>
  </HeadingPairs>
  <TitlesOfParts>
    <vt:vector size="10" baseType="lpstr">
      <vt:lpstr>Calibri</vt:lpstr>
      <vt:lpstr>Montserrat SemiBold</vt:lpstr>
      <vt:lpstr>Open Sans Bold</vt:lpstr>
      <vt:lpstr>Arial Black</vt:lpstr>
      <vt:lpstr>Aptos</vt:lpstr>
      <vt:lpstr>Poppins</vt:lpstr>
      <vt:lpstr>Arial</vt:lpstr>
      <vt:lpstr>Office Theme</vt:lpstr>
      <vt:lpstr>Flame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PPT_CEUTEC.ai</dc:title>
  <cp:lastModifiedBy>Luis Alexander Contreras Quiroz</cp:lastModifiedBy>
  <cp:revision>44</cp:revision>
  <dcterms:created xsi:type="dcterms:W3CDTF">2006-08-16T00:00:00Z</dcterms:created>
  <dcterms:modified xsi:type="dcterms:W3CDTF">2025-09-10T23:47:09Z</dcterms:modified>
  <dc:identifier>DAGZxWKmMvo</dc:identifier>
</cp:coreProperties>
</file>