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9f2225a0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9f2225a0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f2225a09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f2225a09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1500 lines of 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SQLlite tables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Rekognition using a lightweight S3 bucket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01736fe0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01736fe0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01736fe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01736fe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7596515e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7596515e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f2225a09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f2225a09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11% stddev time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f2225a09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f2225a09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0WFJzNKwvWk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8.jp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05000" y="493050"/>
            <a:ext cx="8520600" cy="159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R-IBES: </a:t>
            </a:r>
            <a:r>
              <a:rPr i="1" lang="en" sz="4000"/>
              <a:t>“Reverse-Image Biographical Entity Search”</a:t>
            </a:r>
            <a:endParaRPr i="1"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25" y="2357725"/>
            <a:ext cx="8520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Weber</a:t>
            </a:r>
            <a:endParaRPr i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163" y="3355475"/>
            <a:ext cx="1599675" cy="1599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765500" y="4933775"/>
            <a:ext cx="15996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/>
              <a:t>Generated by Stable Diffusion</a:t>
            </a:r>
            <a:endParaRPr i="1" sz="7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9675" y="0"/>
            <a:ext cx="934325" cy="9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R-IBES?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</a:t>
            </a:r>
            <a:r>
              <a:rPr b="1" lang="en"/>
              <a:t>first </a:t>
            </a:r>
            <a:r>
              <a:rPr lang="en"/>
              <a:t>reverse-image biographical search engine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Uses advanced facial recognition algorithms locally and in the cloud to match faces in ~0.684 seconds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search engine gets </a:t>
            </a:r>
            <a:r>
              <a:rPr lang="en"/>
              <a:t>smarter </a:t>
            </a:r>
            <a:r>
              <a:rPr lang="en"/>
              <a:t>each time it’s used by saving new faces to its database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-"/>
            </a:pPr>
            <a:r>
              <a:rPr lang="en"/>
              <a:t>Takes advantage of a JSON-ified Wikipedia clone called “DBpedia” to handle biographical search queries for the identified person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9675" y="0"/>
            <a:ext cx="934325" cy="9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R-IBES work?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9675" y="0"/>
            <a:ext cx="934325" cy="93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2992650"/>
            <a:ext cx="1998450" cy="19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0813" y="3145050"/>
            <a:ext cx="3897641" cy="18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4626" y="3256019"/>
            <a:ext cx="2623176" cy="1624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mo of the R-IBES &quot;Reverse-Image Biographical Entity Search&quot; search engine created for my senior-level Information Retrieval computer science course." id="79" name="Google Shape;79;p16" title="R-IBES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1288"/>
            <a:ext cx="8839200" cy="2660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9675" y="0"/>
            <a:ext cx="934325" cy="9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71" y="1395738"/>
            <a:ext cx="860602" cy="114744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1509225" y="1666763"/>
            <a:ext cx="8226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Search Locally</a:t>
            </a:r>
            <a:endParaRPr b="1"/>
          </a:p>
        </p:txBody>
      </p:sp>
      <p:sp>
        <p:nvSpPr>
          <p:cNvPr id="92" name="Google Shape;92;p18"/>
          <p:cNvSpPr/>
          <p:nvPr/>
        </p:nvSpPr>
        <p:spPr>
          <a:xfrm>
            <a:off x="2612375" y="2260138"/>
            <a:ext cx="769200" cy="753000"/>
          </a:xfrm>
          <a:prstGeom prst="flowChartSummingJunction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18"/>
          <p:cNvCxnSpPr>
            <a:stCxn id="90" idx="3"/>
          </p:cNvCxnSpPr>
          <p:nvPr/>
        </p:nvCxnSpPr>
        <p:spPr>
          <a:xfrm flipH="1" rot="10800000">
            <a:off x="1228672" y="1068862"/>
            <a:ext cx="1407600" cy="9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8"/>
          <p:cNvCxnSpPr>
            <a:stCxn id="90" idx="3"/>
            <a:endCxn id="92" idx="2"/>
          </p:cNvCxnSpPr>
          <p:nvPr/>
        </p:nvCxnSpPr>
        <p:spPr>
          <a:xfrm>
            <a:off x="1228672" y="1969462"/>
            <a:ext cx="1383600" cy="6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8"/>
          <p:cNvSpPr txBox="1"/>
          <p:nvPr/>
        </p:nvSpPr>
        <p:spPr>
          <a:xfrm>
            <a:off x="2512075" y="3013138"/>
            <a:ext cx="10176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Found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6273" y="704620"/>
            <a:ext cx="769200" cy="89941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2418025" y="1604038"/>
            <a:ext cx="12480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 Found</a:t>
            </a:r>
            <a:endParaRPr/>
          </a:p>
        </p:txBody>
      </p:sp>
      <p:cxnSp>
        <p:nvCxnSpPr>
          <p:cNvPr id="98" name="Google Shape;98;p18"/>
          <p:cNvCxnSpPr>
            <a:stCxn id="96" idx="3"/>
            <a:endCxn id="99" idx="1"/>
          </p:cNvCxnSpPr>
          <p:nvPr/>
        </p:nvCxnSpPr>
        <p:spPr>
          <a:xfrm flipH="1" rot="10800000">
            <a:off x="3405473" y="1151629"/>
            <a:ext cx="9441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8"/>
          <p:cNvSpPr txBox="1"/>
          <p:nvPr/>
        </p:nvSpPr>
        <p:spPr>
          <a:xfrm>
            <a:off x="4349425" y="979288"/>
            <a:ext cx="12480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Weber</a:t>
            </a:r>
            <a:endParaRPr/>
          </a:p>
        </p:txBody>
      </p:sp>
      <p:cxnSp>
        <p:nvCxnSpPr>
          <p:cNvPr id="100" name="Google Shape;100;p18"/>
          <p:cNvCxnSpPr>
            <a:stCxn id="92" idx="6"/>
            <a:endCxn id="101" idx="1"/>
          </p:cNvCxnSpPr>
          <p:nvPr/>
        </p:nvCxnSpPr>
        <p:spPr>
          <a:xfrm flipH="1" rot="10800000">
            <a:off x="3381575" y="2130838"/>
            <a:ext cx="1221600" cy="5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3269" y="1909138"/>
            <a:ext cx="740275" cy="4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1582" y="3013138"/>
            <a:ext cx="740275" cy="4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4464625" y="3471088"/>
            <a:ext cx="10176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Found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4349400" y="2256400"/>
            <a:ext cx="12480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 Found</a:t>
            </a:r>
            <a:endParaRPr/>
          </a:p>
        </p:txBody>
      </p:sp>
      <p:cxnSp>
        <p:nvCxnSpPr>
          <p:cNvPr id="105" name="Google Shape;105;p18"/>
          <p:cNvCxnSpPr>
            <a:stCxn id="101" idx="0"/>
            <a:endCxn id="99" idx="2"/>
          </p:cNvCxnSpPr>
          <p:nvPr/>
        </p:nvCxnSpPr>
        <p:spPr>
          <a:xfrm rot="10800000">
            <a:off x="4973407" y="1323838"/>
            <a:ext cx="0" cy="5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8"/>
          <p:cNvCxnSpPr>
            <a:stCxn id="92" idx="6"/>
            <a:endCxn id="102" idx="1"/>
          </p:cNvCxnSpPr>
          <p:nvPr/>
        </p:nvCxnSpPr>
        <p:spPr>
          <a:xfrm>
            <a:off x="3381575" y="2636638"/>
            <a:ext cx="1170000" cy="5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8"/>
          <p:cNvSpPr txBox="1"/>
          <p:nvPr/>
        </p:nvSpPr>
        <p:spPr>
          <a:xfrm>
            <a:off x="3728975" y="2333938"/>
            <a:ext cx="8226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Search AWS</a:t>
            </a:r>
            <a:endParaRPr b="1"/>
          </a:p>
        </p:txBody>
      </p:sp>
      <p:cxnSp>
        <p:nvCxnSpPr>
          <p:cNvPr id="108" name="Google Shape;108;p18"/>
          <p:cNvCxnSpPr>
            <a:stCxn id="102" idx="3"/>
            <a:endCxn id="99" idx="3"/>
          </p:cNvCxnSpPr>
          <p:nvPr/>
        </p:nvCxnSpPr>
        <p:spPr>
          <a:xfrm flipH="1" rot="10800000">
            <a:off x="5291857" y="1151513"/>
            <a:ext cx="305700" cy="2083200"/>
          </a:xfrm>
          <a:prstGeom prst="bentConnector3">
            <a:avLst>
              <a:gd fmla="val 1743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8"/>
          <p:cNvSpPr txBox="1"/>
          <p:nvPr/>
        </p:nvSpPr>
        <p:spPr>
          <a:xfrm>
            <a:off x="5835550" y="2020763"/>
            <a:ext cx="15918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contributes name</a:t>
            </a:r>
            <a:endParaRPr b="1"/>
          </a:p>
        </p:txBody>
      </p:sp>
      <p:cxnSp>
        <p:nvCxnSpPr>
          <p:cNvPr id="110" name="Google Shape;110;p18"/>
          <p:cNvCxnSpPr>
            <a:stCxn id="102" idx="3"/>
          </p:cNvCxnSpPr>
          <p:nvPr/>
        </p:nvCxnSpPr>
        <p:spPr>
          <a:xfrm>
            <a:off x="5291857" y="3234713"/>
            <a:ext cx="853500" cy="5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8"/>
          <p:cNvSpPr/>
          <p:nvPr/>
        </p:nvSpPr>
        <p:spPr>
          <a:xfrm>
            <a:off x="6145350" y="3456288"/>
            <a:ext cx="769200" cy="753000"/>
          </a:xfrm>
          <a:prstGeom prst="flowChartSummingJunction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5362200" y="4188913"/>
            <a:ext cx="23355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declines to contribute</a:t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27349" y="609888"/>
            <a:ext cx="1105322" cy="753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7184113" y="1323838"/>
            <a:ext cx="15918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 and query are combined and searched!</a:t>
            </a:r>
            <a:endParaRPr b="1"/>
          </a:p>
        </p:txBody>
      </p:sp>
      <p:cxnSp>
        <p:nvCxnSpPr>
          <p:cNvPr id="115" name="Google Shape;115;p18"/>
          <p:cNvCxnSpPr>
            <a:stCxn id="99" idx="0"/>
          </p:cNvCxnSpPr>
          <p:nvPr/>
        </p:nvCxnSpPr>
        <p:spPr>
          <a:xfrm flipH="1" rot="-5400000">
            <a:off x="6079375" y="-126662"/>
            <a:ext cx="193800" cy="2405700"/>
          </a:xfrm>
          <a:prstGeom prst="bentConnector4">
            <a:avLst>
              <a:gd fmla="val -122872" name="adj1"/>
              <a:gd fmla="val 6296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6" name="Google Shape;11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09675" y="0"/>
            <a:ext cx="934325" cy="9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R-IBES perform?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5566250" y="2160325"/>
            <a:ext cx="3266100" cy="14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time per image match: 0.684 seconds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Standard deviation: 0.079 seconds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9675" y="0"/>
            <a:ext cx="934325" cy="93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6" y="1236150"/>
            <a:ext cx="5254551" cy="324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next steps…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Generalize the algorithm to support object recognition and multiple faces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Support for natural language queries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Possibly use a LLM to match NL to DBpedia tags?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More efficient encoding lookups through optimized hashed data structures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Automate Sphinx documentation website refreshes and successfully host a GitHub Pages site for it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Optimize the project for external use and contributions without a provided DB file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1200"/>
              </a:spcAft>
              <a:buSzPct val="100000"/>
              <a:buChar char="-"/>
            </a:pPr>
            <a:r>
              <a:rPr lang="en"/>
              <a:t>Run computations on a remote server rather than a client machine allowing for more complex and </a:t>
            </a:r>
            <a:r>
              <a:rPr lang="en"/>
              <a:t>intensive workloads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9675" y="0"/>
            <a:ext cx="934325" cy="9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