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-9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CFE-FFF6-49D7-926D-C5531C7C299A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3437-3894-4CFD-BB41-76F57131B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58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CFE-FFF6-49D7-926D-C5531C7C299A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3437-3894-4CFD-BB41-76F57131B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73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CFE-FFF6-49D7-926D-C5531C7C299A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3437-3894-4CFD-BB41-76F57131B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47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CFE-FFF6-49D7-926D-C5531C7C299A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3437-3894-4CFD-BB41-76F57131B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33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CFE-FFF6-49D7-926D-C5531C7C299A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3437-3894-4CFD-BB41-76F57131B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6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CFE-FFF6-49D7-926D-C5531C7C299A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3437-3894-4CFD-BB41-76F57131B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22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CFE-FFF6-49D7-926D-C5531C7C299A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3437-3894-4CFD-BB41-76F57131B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CFE-FFF6-49D7-926D-C5531C7C299A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3437-3894-4CFD-BB41-76F57131B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2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CFE-FFF6-49D7-926D-C5531C7C299A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3437-3894-4CFD-BB41-76F57131B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32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CFE-FFF6-49D7-926D-C5531C7C299A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3437-3894-4CFD-BB41-76F57131B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48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8CFE-FFF6-49D7-926D-C5531C7C299A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3437-3894-4CFD-BB41-76F57131B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8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98CFE-FFF6-49D7-926D-C5531C7C299A}" type="datetimeFigureOut">
              <a:rPr lang="en-GB" smtClean="0"/>
              <a:t>03/12/2012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43437-3894-4CFD-BB41-76F57131B0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30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Neutron Interactions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Tom Bryant and Josh Wainwright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19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Study behaviour of the </a:t>
            </a:r>
            <a:r>
              <a:rPr lang="en-GB" dirty="0" err="1" smtClean="0"/>
              <a:t>NaI</a:t>
            </a:r>
            <a:r>
              <a:rPr lang="en-GB" dirty="0" smtClean="0"/>
              <a:t>(</a:t>
            </a:r>
            <a:r>
              <a:rPr lang="en-GB" dirty="0" err="1" smtClean="0"/>
              <a:t>Tl</a:t>
            </a:r>
            <a:r>
              <a:rPr lang="en-GB" dirty="0" smtClean="0"/>
              <a:t>) detector and the BF</a:t>
            </a:r>
            <a:r>
              <a:rPr lang="en-GB" baseline="-25000" dirty="0" smtClean="0"/>
              <a:t>3 </a:t>
            </a:r>
            <a:r>
              <a:rPr lang="en-GB" dirty="0" smtClean="0"/>
              <a:t>proportional counter.</a:t>
            </a:r>
          </a:p>
          <a:p>
            <a:r>
              <a:rPr lang="en-GB" dirty="0" smtClean="0"/>
              <a:t>Measure the deuteron binding energy</a:t>
            </a:r>
          </a:p>
          <a:p>
            <a:r>
              <a:rPr lang="en-GB" dirty="0" smtClean="0"/>
              <a:t>Measure the flux of neutrons as a function of distance from an Am-Be source in a water bath. Use the results to derive a measure of how neutrons are moderated in water.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0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NaI</a:t>
            </a:r>
            <a:r>
              <a:rPr lang="en-GB" dirty="0" smtClean="0"/>
              <a:t>(</a:t>
            </a:r>
            <a:r>
              <a:rPr lang="en-GB" dirty="0" err="1" smtClean="0"/>
              <a:t>Tl</a:t>
            </a:r>
            <a:r>
              <a:rPr lang="en-GB" dirty="0" smtClean="0"/>
              <a:t>) Detector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7917954" cy="612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68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BF</a:t>
            </a:r>
            <a:r>
              <a:rPr lang="en-GB" baseline="-25000" dirty="0" smtClean="0"/>
              <a:t>3</a:t>
            </a:r>
            <a:r>
              <a:rPr lang="en-GB" dirty="0" smtClean="0"/>
              <a:t> Detector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239852" y="1844824"/>
            <a:ext cx="2664296" cy="417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391980" y="1844824"/>
            <a:ext cx="360040" cy="4104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67544" y="2276872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Cathode</a:t>
            </a:r>
          </a:p>
          <a:p>
            <a:r>
              <a:rPr lang="en-GB" sz="2800" dirty="0" smtClean="0"/>
              <a:t>(1.9 kV)</a:t>
            </a:r>
            <a:endParaRPr lang="en-GB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90488" y="3214717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Anode</a:t>
            </a:r>
          </a:p>
          <a:p>
            <a:r>
              <a:rPr lang="en-GB" sz="2800" dirty="0" smtClean="0"/>
              <a:t>(0 Volts)</a:t>
            </a:r>
            <a:endParaRPr lang="en-GB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7704" y="3753906"/>
            <a:ext cx="1332148" cy="32316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907704" y="2677562"/>
            <a:ext cx="2664296" cy="31939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19872" y="47971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824217" y="47971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20" idx="1"/>
          </p:cNvCxnSpPr>
          <p:nvPr/>
        </p:nvCxnSpPr>
        <p:spPr>
          <a:xfrm flipH="1">
            <a:off x="2411760" y="498181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12249" y="4981818"/>
            <a:ext cx="4597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51920" y="4581128"/>
            <a:ext cx="392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Ion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4009950" y="5085184"/>
            <a:ext cx="392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Ion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4067944" y="4784080"/>
            <a:ext cx="392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2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04948 -0.08195 " pathEditMode="relative" rAng="0" ptsTypes="AA">
                                      <p:cBhvr>
                                        <p:cTn id="2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-409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0.04722 0.03148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157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0.04149 -0.01713 " pathEditMode="relative" rAng="0" ptsTypes="AA">
                                      <p:cBhvr>
                                        <p:cTn id="3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1" grpId="0" build="allAtOnce"/>
      <p:bldP spid="21" grpId="1" build="allAtOnce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Resolution and Efficiency </a:t>
            </a:r>
            <a:r>
              <a:rPr lang="en-GB" dirty="0" err="1" smtClean="0"/>
              <a:t>NaI</a:t>
            </a:r>
            <a:r>
              <a:rPr lang="en-GB" dirty="0" smtClean="0"/>
              <a:t>(</a:t>
            </a:r>
            <a:r>
              <a:rPr lang="en-GB" dirty="0" err="1" smtClean="0"/>
              <a:t>Tl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2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Resolution and Efficiency BF</a:t>
            </a:r>
            <a:r>
              <a:rPr lang="en-GB" baseline="-25000" dirty="0" smtClean="0"/>
              <a:t>3</a:t>
            </a:r>
            <a:endParaRPr lang="en-GB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8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BF3 Spectrum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" r="1178" b="4584"/>
          <a:stretch/>
        </p:blipFill>
        <p:spPr bwMode="auto">
          <a:xfrm>
            <a:off x="323528" y="1484784"/>
            <a:ext cx="8360002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2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Finding Deuteron Binding Energy</a:t>
            </a:r>
            <a:br>
              <a:rPr lang="en-GB" dirty="0" smtClean="0"/>
            </a:br>
            <a:r>
              <a:rPr lang="en-GB" dirty="0" smtClean="0"/>
              <a:t>- Tank Spectrum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4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BF</a:t>
            </a:r>
            <a:r>
              <a:rPr lang="en-GB" baseline="-25000" dirty="0" smtClean="0"/>
              <a:t>3 </a:t>
            </a:r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1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97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Neutron Interactions</vt:lpstr>
      <vt:lpstr>Objectives</vt:lpstr>
      <vt:lpstr>NaI(Tl) Detector</vt:lpstr>
      <vt:lpstr>BF3 Detector</vt:lpstr>
      <vt:lpstr>Resolution and Efficiency NaI(Tl)</vt:lpstr>
      <vt:lpstr>Resolution and Efficiency BF3</vt:lpstr>
      <vt:lpstr>BF3 Spectrum</vt:lpstr>
      <vt:lpstr>Finding Deuteron Binding Energy - Tank Spectrum</vt:lpstr>
      <vt:lpstr>BF3 Experiment</vt:lpstr>
    </vt:vector>
  </TitlesOfParts>
  <Company>Administrator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Neutron Interactions</dc:title>
  <dc:creator>isclusteruser</dc:creator>
  <cp:lastModifiedBy>isclusteruser</cp:lastModifiedBy>
  <cp:revision>9</cp:revision>
  <dcterms:created xsi:type="dcterms:W3CDTF">2012-12-03T11:13:03Z</dcterms:created>
  <dcterms:modified xsi:type="dcterms:W3CDTF">2012-12-03T11:48:10Z</dcterms:modified>
</cp:coreProperties>
</file>