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3F5E8-A613-4D8C-B5E4-4B3B84A73FA7}" v="16" dt="2024-05-25T14:18:40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4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25,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652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A28F-462D-927F-620F-6A88BD86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8" y="228663"/>
            <a:ext cx="6292690" cy="2992576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Tuwaiq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Electronics</a:t>
            </a:r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An abstract genetic concept">
            <a:extLst>
              <a:ext uri="{FF2B5EF4-FFF2-40B4-BE49-F238E27FC236}">
                <a16:creationId xmlns:a16="http://schemas.microsoft.com/office/drawing/2014/main" id="{FE5E4170-9A44-3DE9-81D0-BE357F760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5" r="1761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5919D-3700-E835-481D-CE342804588C}"/>
              </a:ext>
            </a:extLst>
          </p:cNvPr>
          <p:cNvSpPr txBox="1"/>
          <p:nvPr/>
        </p:nvSpPr>
        <p:spPr>
          <a:xfrm>
            <a:off x="1051989" y="3150217"/>
            <a:ext cx="5122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Group 1</a:t>
            </a:r>
          </a:p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Eyad Adnan Makkawi-444003279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Enad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Abdulmohsen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Alharbi-444002681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Jawad Ayman Alharbi-444004266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Jawad Khalid Alotaibi-444003256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Turki Abdullah Alotaibi-444002785  </a:t>
            </a:r>
          </a:p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1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8A5287-029A-0059-C6CB-BD468F94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22511-5069-0A3D-A94D-D466921E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CE703-BB7D-00DF-0A12-37CC3C5F8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072CF9-A31E-3D86-2E5A-D5AC2075F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5A8CA-A52D-B19D-4D34-82924C126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F71B0F-8781-7073-C55A-125248CDF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A4C30-00DC-5522-F5B3-1174D46F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about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92A68-492D-152E-08B1-22C5D72F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" y="0"/>
            <a:ext cx="12192000" cy="52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B06F8-AC7F-C1A8-7E8F-E7EAA00C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17" y="2015909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62166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D50CC-DB05-CBD9-F4AF-2E926BB8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ctr"/>
            <a:r>
              <a:rPr lang="en-US" sz="280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About </a:t>
            </a:r>
            <a:r>
              <a:rPr lang="en-US" sz="280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Tuwaiq</a:t>
            </a:r>
            <a:r>
              <a:rPr lang="en-US" sz="280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Electronics</a:t>
            </a:r>
            <a:br>
              <a:rPr lang="en-US" sz="280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F7CB-1122-C44E-2046-7E428D3A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Here at 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Tuwaiq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Electronics, we are passionate about sell electronics with the best prices, and providing monthly sales. We strive to provide our customers with our high-quality products and our slogan is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"Buy With Confidence".</a:t>
            </a: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6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6F649-F2A2-5110-782D-D505AB93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Home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027A2-DEA9-01A4-ADD8-21C34F5E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1998" cy="5251459"/>
          </a:xfrm>
        </p:spPr>
      </p:pic>
    </p:spTree>
    <p:extLst>
      <p:ext uri="{BB962C8B-B14F-4D97-AF65-F5344CB8AC3E}">
        <p14:creationId xmlns:p14="http://schemas.microsoft.com/office/powerpoint/2010/main" val="226252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77917-E194-8CAA-4632-750C61C3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8F659C-F345-E703-4359-AB651C99D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120E8-D11D-8803-27CF-36590BFDB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58515-F7C1-4CBD-AB43-BC456E13E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EEA1D-6486-5A2C-3263-108588F84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1DACDE-518B-29DC-AC1E-0A06319F7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3BFCB-EA1C-85A2-5C8E-B8D63439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products page (</a:t>
            </a:r>
            <a:r>
              <a:rPr lang="en-US" sz="3200" dirty="0" err="1">
                <a:solidFill>
                  <a:schemeClr val="bg1"/>
                </a:solidFill>
              </a:rPr>
              <a:t>beamz</a:t>
            </a:r>
            <a:r>
              <a:rPr lang="en-US" sz="3200" dirty="0">
                <a:solidFill>
                  <a:schemeClr val="bg1"/>
                </a:solidFill>
              </a:rPr>
              <a:t> Linked box)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4033B-F4DD-8D19-11E6-A68302FE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8" cy="52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10C9E2-ECFF-AE89-34CB-996AA9880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96C8F8-1BF8-9A2B-3ED1-764CD89A4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2B305-DA82-2E0F-2E71-9419207E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8F7AF-96F1-8789-A146-E29291F3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D7192-D430-6781-FA11-DF683779B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C81E6-A9CC-DA49-938F-C9B324A9B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48F9C-E41B-D303-583A-AE95D383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products page (LG C1)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70F97-570C-4FA8-A83C-D15288E1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8" cy="52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D9E1E-DFC2-3435-AB3C-66612FFBB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8AA983-09C3-BE70-3B1B-17ED584F3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9BFEBA-E95A-C02F-B6A8-42126F24D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30364-EE73-F3C1-7D5D-054C817E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6B42F0-3FE5-262B-F7B9-4D585C913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6E44D7-3945-4D68-5331-E52BDBAF3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FD1C-C3BA-835A-7812-5709E28A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products page (</a:t>
            </a:r>
            <a:r>
              <a:rPr lang="en-US" sz="3200" dirty="0" err="1">
                <a:solidFill>
                  <a:schemeClr val="bg1"/>
                </a:solidFill>
              </a:rPr>
              <a:t>Playstation</a:t>
            </a:r>
            <a:r>
              <a:rPr lang="en-US" sz="3200" dirty="0">
                <a:solidFill>
                  <a:schemeClr val="bg1"/>
                </a:solidFill>
              </a:rPr>
              <a:t> 5)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E4199-73A7-9A45-D22D-A3763AF6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08" y="0"/>
            <a:ext cx="12192000" cy="52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C5BFB-4164-BD22-B6EA-E89A65860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B4C95E-8CBC-222E-07F3-48D2D9733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6DDDF-93AC-1B00-281F-03D2B0EE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AE44D1-FED2-C879-E1D6-50C9E9E75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41F83D-E735-11F6-A393-965D1BE64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FD2D62-19C0-51E9-B166-0F7B28C0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292CE-5679-7303-2635-602D112B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Contact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87AE0-65D3-654B-9FBF-493FA00A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" y="-1"/>
            <a:ext cx="12180790" cy="52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6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3069C-FD27-7399-4BAF-8428EF00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9856F3-B05B-3566-CE12-C4DBADCC0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6013F-65EE-E13E-36E4-33EC866A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82C54-4C39-8B16-1850-CD4D50D7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EEA7A-BF81-996E-E7F1-AE338425A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7AB14-E142-B453-77EB-A29C181D2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86448-337F-3B7B-3DED-E201357C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Display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4495E-D66F-81A7-6253-ACE92040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09" y="0"/>
            <a:ext cx="12203207" cy="52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8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F5966-CBA9-71AA-DCE1-5DA2B641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992FD5-8C73-78CF-20D3-7BFF1F88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44C1-A456-B921-8CA7-8590EE6D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16452-4721-A3A9-F3B9-2B1CFB996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06832-0F5A-EC2D-A5E9-C3BE881E4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BA11D0-9E6A-3A31-B1E7-2FB82E627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7CD9-9621-6FA8-3B9D-8579416E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FAQ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AA077-0C12-5F8D-19C1-F1A24616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08" y="-1"/>
            <a:ext cx="12203208" cy="52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3519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0CAC3434A25D47AD0AA0EC244E78F4" ma:contentTypeVersion="13" ma:contentTypeDescription="Create a new document." ma:contentTypeScope="" ma:versionID="21baefcf6f8a279ea615bb1a237a1534">
  <xsd:schema xmlns:xsd="http://www.w3.org/2001/XMLSchema" xmlns:xs="http://www.w3.org/2001/XMLSchema" xmlns:p="http://schemas.microsoft.com/office/2006/metadata/properties" xmlns:ns3="903a649c-2880-4997-8923-92fb6d079255" xmlns:ns4="c812c8f1-6144-4e74-ab7a-759c26b391cc" targetNamespace="http://schemas.microsoft.com/office/2006/metadata/properties" ma:root="true" ma:fieldsID="763a5f2b30d9f3d9b9cc57f5b4758ded" ns3:_="" ns4:_="">
    <xsd:import namespace="903a649c-2880-4997-8923-92fb6d079255"/>
    <xsd:import namespace="c812c8f1-6144-4e74-ab7a-759c26b391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a649c-2880-4997-8923-92fb6d079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2c8f1-6144-4e74-ab7a-759c26b391c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3a649c-2880-4997-8923-92fb6d079255" xsi:nil="true"/>
  </documentManagement>
</p:properties>
</file>

<file path=customXml/itemProps1.xml><?xml version="1.0" encoding="utf-8"?>
<ds:datastoreItem xmlns:ds="http://schemas.openxmlformats.org/officeDocument/2006/customXml" ds:itemID="{362DBF00-33C9-47D0-BB57-923C4D7ED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3a649c-2880-4997-8923-92fb6d079255"/>
    <ds:schemaRef ds:uri="c812c8f1-6144-4e74-ab7a-759c26b39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93A83F-70DC-4339-B4BA-58DF98930D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34A3FC-DBFF-4420-808A-AF245FFF28B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903a649c-2880-4997-8923-92fb6d079255"/>
    <ds:schemaRef ds:uri="http://schemas.openxmlformats.org/package/2006/metadata/core-properties"/>
    <ds:schemaRef ds:uri="c812c8f1-6144-4e74-ab7a-759c26b391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Consolas</vt:lpstr>
      <vt:lpstr>GradientRiseVTI</vt:lpstr>
      <vt:lpstr>Tuwaiq Electronics </vt:lpstr>
      <vt:lpstr>About Tuwaiq Electronics  </vt:lpstr>
      <vt:lpstr>Home page </vt:lpstr>
      <vt:lpstr>products page (beamz Linked box)</vt:lpstr>
      <vt:lpstr>products page (LG C1)</vt:lpstr>
      <vt:lpstr>products page (Playstation 5) </vt:lpstr>
      <vt:lpstr>Contact page</vt:lpstr>
      <vt:lpstr>Display page</vt:lpstr>
      <vt:lpstr>FAQ page</vt:lpstr>
      <vt:lpstr>about page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Tuwaiq Electronics</dc:title>
  <dc:creator>اياد عدنان ابن صالح مكاوي</dc:creator>
  <cp:lastModifiedBy>اياد عدنان ابن صالح مكاوي</cp:lastModifiedBy>
  <cp:revision>2</cp:revision>
  <dcterms:created xsi:type="dcterms:W3CDTF">2024-05-25T13:32:53Z</dcterms:created>
  <dcterms:modified xsi:type="dcterms:W3CDTF">2024-05-25T14:18:46Z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0x010100640CAC3434A25D47AD0AA0EC244E78F4</vt:lpwstr>
  </property>
</Properties>
</file>