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9" r:id="rId10"/>
    <p:sldId id="261" r:id="rId11"/>
    <p:sldId id="264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Linux Process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and Controlling Processes in Linux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Foreground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Run in foreground:</a:t>
            </a:r>
            <a:r>
              <a:rPr lang="en-US" dirty="0"/>
              <a:t>&lt;process&gt;</a:t>
            </a:r>
          </a:p>
          <a:p>
            <a:r>
              <a:rPr lang="en-US" dirty="0"/>
              <a:t>- Run in background: &lt;process&gt;&amp;</a:t>
            </a:r>
          </a:p>
          <a:p>
            <a:r>
              <a:rPr dirty="0"/>
              <a:t>- Bring back: </a:t>
            </a:r>
            <a:r>
              <a:rPr dirty="0" err="1"/>
              <a:t>fg</a:t>
            </a:r>
            <a:endParaRPr dirty="0"/>
          </a:p>
          <a:p>
            <a:r>
              <a:rPr dirty="0"/>
              <a:t>- List jobs</a:t>
            </a:r>
            <a:r>
              <a:rPr lang="en-US" dirty="0"/>
              <a:t> that are in background</a:t>
            </a:r>
            <a:r>
              <a:rPr dirty="0"/>
              <a:t>: jobs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you learned:</a:t>
            </a:r>
          </a:p>
          <a:p>
            <a:r>
              <a:rPr dirty="0"/>
              <a:t>- How to view &amp; manage processes</a:t>
            </a:r>
          </a:p>
          <a:p>
            <a:r>
              <a:rPr dirty="0"/>
              <a:t>- Commands: </a:t>
            </a:r>
            <a:r>
              <a:rPr dirty="0" err="1"/>
              <a:t>ps</a:t>
            </a:r>
            <a:r>
              <a:rPr dirty="0"/>
              <a:t>, top, kill, nice</a:t>
            </a:r>
          </a:p>
          <a:p>
            <a:r>
              <a:rPr dirty="0"/>
              <a:t>- Foreground vs Background jobs</a:t>
            </a:r>
          </a:p>
          <a:p>
            <a:r>
              <a:rPr dirty="0"/>
              <a:t>- Adjusting priority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4405-90F2-6997-4479-7CBB7AD6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F16E-6AE3-CD9C-0F0F-7D04C1B7B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command at and what it does</a:t>
            </a:r>
          </a:p>
        </p:txBody>
      </p:sp>
    </p:spTree>
    <p:extLst>
      <p:ext uri="{BB962C8B-B14F-4D97-AF65-F5344CB8AC3E}">
        <p14:creationId xmlns:p14="http://schemas.microsoft.com/office/powerpoint/2010/main" val="30603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program in execution</a:t>
            </a:r>
          </a:p>
          <a:p>
            <a:r>
              <a:rPr dirty="0"/>
              <a:t>- Each process = unique PID</a:t>
            </a:r>
          </a:p>
          <a:p>
            <a:r>
              <a:rPr dirty="0"/>
              <a:t>- May create child processes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ps</a:t>
            </a:r>
            <a:r>
              <a:rPr dirty="0"/>
              <a:t> – </a:t>
            </a:r>
            <a:r>
              <a:rPr lang="en-US" dirty="0"/>
              <a:t>we can use this command to list processes each process is assigned a PID</a:t>
            </a:r>
          </a:p>
          <a:p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 –aux -&gt;will give us more info </a:t>
            </a:r>
          </a:p>
          <a:p>
            <a:endParaRPr lang="en-US" dirty="0"/>
          </a:p>
          <a:p>
            <a:r>
              <a:rPr lang="en-US" dirty="0"/>
              <a:t>We use the process ID for any action we want to do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`ps aux`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USER – Who owns it</a:t>
            </a:r>
          </a:p>
          <a:p>
            <a:r>
              <a:rPr dirty="0"/>
              <a:t>- PID – Process ID</a:t>
            </a:r>
          </a:p>
          <a:p>
            <a:r>
              <a:rPr dirty="0"/>
              <a:t>- %CPU – CPU usage</a:t>
            </a:r>
          </a:p>
          <a:p>
            <a:r>
              <a:rPr dirty="0"/>
              <a:t>- %MEM – Memory usage</a:t>
            </a:r>
          </a:p>
          <a:p>
            <a:r>
              <a:rPr dirty="0"/>
              <a:t>- COMMAND – What it's running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grep to look for the process we want</a:t>
            </a:r>
          </a:p>
          <a:p>
            <a:pPr marL="0" indent="0">
              <a:buNone/>
            </a:pPr>
            <a:r>
              <a:rPr lang="en-US" dirty="0"/>
              <a:t>    Ps –aux | grep &lt;process name&gt;.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22A5-14F3-84B3-49D2-B0CB3C61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6" y="1858780"/>
            <a:ext cx="8919148" cy="4167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the processes are ordered by PID we use the &lt;top&gt; command to order them by resource used.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 you can monitor processes every 10 seconds dynamically with resources used.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DF7303-B123-8FFA-39D7-6709600C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88" y="524656"/>
            <a:ext cx="8229600" cy="161251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Finding greediest processes using top command :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6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C912-29EB-EE4C-349E-68E72DB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process priority with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ED08-84D6-ECFF-5D10-C13CD12E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1304144"/>
            <a:ext cx="8619344" cy="5553856"/>
          </a:xfrm>
        </p:spPr>
        <p:txBody>
          <a:bodyPr>
            <a:normAutofit/>
          </a:bodyPr>
          <a:lstStyle/>
          <a:p>
            <a:r>
              <a:rPr lang="en-US" dirty="0"/>
              <a:t>We can control the priority for process</a:t>
            </a:r>
          </a:p>
          <a:p>
            <a:endParaRPr lang="en-US" dirty="0"/>
          </a:p>
          <a:p>
            <a:r>
              <a:rPr lang="en-US" dirty="0"/>
              <a:t>Low nice-&gt; high priority</a:t>
            </a:r>
          </a:p>
          <a:p>
            <a:endParaRPr lang="en-US" dirty="0"/>
          </a:p>
          <a:p>
            <a:r>
              <a:rPr lang="en-US" dirty="0"/>
              <a:t>High nice-&gt; low priority</a:t>
            </a:r>
          </a:p>
          <a:p>
            <a:endParaRPr lang="en-US" dirty="0"/>
          </a:p>
          <a:p>
            <a:r>
              <a:rPr lang="en-US" dirty="0"/>
              <a:t>You can only lower the priority (higher nice)</a:t>
            </a:r>
          </a:p>
          <a:p>
            <a:endParaRPr lang="en-US" dirty="0"/>
          </a:p>
          <a:p>
            <a:r>
              <a:rPr lang="en-US" dirty="0"/>
              <a:t>&lt;nice&gt; values ranges between -20 &amp; +19</a:t>
            </a:r>
          </a:p>
        </p:txBody>
      </p:sp>
    </p:spTree>
    <p:extLst>
      <p:ext uri="{BB962C8B-B14F-4D97-AF65-F5344CB8AC3E}">
        <p14:creationId xmlns:p14="http://schemas.microsoft.com/office/powerpoint/2010/main" val="332347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39D-9C41-E98E-77DC-99F3CB7B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284814"/>
            <a:ext cx="8461948" cy="6265888"/>
          </a:xfrm>
        </p:spPr>
        <p:txBody>
          <a:bodyPr/>
          <a:lstStyle/>
          <a:p>
            <a:r>
              <a:rPr lang="en-US" dirty="0"/>
              <a:t>Better use the &lt;renice&gt; command because it is easier to deal with.</a:t>
            </a:r>
          </a:p>
          <a:p>
            <a:endParaRPr lang="en-US" dirty="0"/>
          </a:p>
          <a:p>
            <a:r>
              <a:rPr lang="en-US" dirty="0"/>
              <a:t>Set the level to the number given rather than increment or decrement.</a:t>
            </a:r>
          </a:p>
          <a:p>
            <a:endParaRPr lang="en-US" dirty="0"/>
          </a:p>
          <a:p>
            <a:r>
              <a:rPr lang="en-US" dirty="0"/>
              <a:t>Ranges between -20 &amp; 19(depends on PID)</a:t>
            </a:r>
          </a:p>
          <a:p>
            <a:endParaRPr lang="en-US" dirty="0"/>
          </a:p>
          <a:p>
            <a:r>
              <a:rPr lang="en-US" dirty="0"/>
              <a:t>renice 15 &lt;PID for the process&gt;</a:t>
            </a:r>
          </a:p>
        </p:txBody>
      </p:sp>
    </p:spTree>
    <p:extLst>
      <p:ext uri="{BB962C8B-B14F-4D97-AF65-F5344CB8AC3E}">
        <p14:creationId xmlns:p14="http://schemas.microsoft.com/office/powerpoint/2010/main" val="299898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Controlling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Kill process: kill PID</a:t>
            </a:r>
          </a:p>
          <a:p>
            <a:r>
              <a:rPr dirty="0"/>
              <a:t>- Force kill: kill -9 PID</a:t>
            </a:r>
          </a:p>
          <a:p>
            <a:r>
              <a:rPr dirty="0"/>
              <a:t>- Send signal: kill -SIGTERM PID</a:t>
            </a:r>
          </a:p>
          <a:p>
            <a:endParaRPr dirty="0"/>
          </a:p>
          <a:p>
            <a:r>
              <a:rPr dirty="0"/>
              <a:t> Useful when a process freezes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81757-B150-CADF-96EC-D2B333E9E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829" y="0"/>
            <a:ext cx="4870360" cy="6735610"/>
          </a:xfrm>
        </p:spPr>
      </p:pic>
    </p:spTree>
    <p:extLst>
      <p:ext uri="{BB962C8B-B14F-4D97-AF65-F5344CB8AC3E}">
        <p14:creationId xmlns:p14="http://schemas.microsoft.com/office/powerpoint/2010/main" val="267447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358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Linux Process Management</vt:lpstr>
      <vt:lpstr>What is a Process?</vt:lpstr>
      <vt:lpstr>Viewing Processes</vt:lpstr>
      <vt:lpstr>Understanding `ps aux` Output</vt:lpstr>
      <vt:lpstr>Finding greediest processes using top command : </vt:lpstr>
      <vt:lpstr>Changing process priority with nice</vt:lpstr>
      <vt:lpstr>PowerPoint Presentation</vt:lpstr>
      <vt:lpstr>Controlling Processes</vt:lpstr>
      <vt:lpstr>PowerPoint Presentation</vt:lpstr>
      <vt:lpstr>Background &amp; Foreground</vt:lpstr>
      <vt:lpstr>Summary</vt:lpstr>
      <vt:lpstr>Tasks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JAWAD JACK YOUSEF SALEM</cp:lastModifiedBy>
  <cp:revision>4</cp:revision>
  <dcterms:created xsi:type="dcterms:W3CDTF">2013-01-27T09:14:16Z</dcterms:created>
  <dcterms:modified xsi:type="dcterms:W3CDTF">2025-05-20T23:04:31Z</dcterms:modified>
  <cp:category/>
</cp:coreProperties>
</file>