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D59FE-16AC-36CC-141F-7D1D5F6D2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65D4BA-54B0-39AA-2144-4A45E8AB1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C29ED-5CFB-AEAB-722B-10D261D70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9F80-10AA-4F1F-A37C-1976C3D7ADAE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229E6-C5EF-6E71-BE9B-80BE1AC0F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B8166-0582-F3A1-AE03-8D7D31302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6F5E-A198-4BDA-A252-1406EBF4E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01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5DAE2-0A4C-10AE-7463-02D76FF25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7AA2DA-B043-26F1-1ACB-9B5FEE6FE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3A08C-3D38-4D42-432C-B34D5CA52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9F80-10AA-4F1F-A37C-1976C3D7ADAE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2DAC7-0C7D-A5F7-23B1-2DF27966C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89BEA-371B-29EB-D154-8B2DBAA15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6F5E-A198-4BDA-A252-1406EBF4E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12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C5C3D-FA3F-663E-FAD7-5FEF474FA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AEA9C2-DBDB-AB84-2B8A-4F808C037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3FD8B-8942-B306-4E4D-7E2D22BB7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9F80-10AA-4F1F-A37C-1976C3D7ADAE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3D84E-1321-082C-766A-B694580D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2E244-9EDD-70B8-E7DF-038942D81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6F5E-A198-4BDA-A252-1406EBF4E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80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F4D21-919C-0BE7-13E8-2489E06DD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2D515-08BF-835B-8094-C5CEEF71A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CE2A6-3659-81B5-884B-624327ACC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9F80-10AA-4F1F-A37C-1976C3D7ADAE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5694B-5E1C-89AA-D0DB-4F7350B74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B11D1-5709-6CA0-77B9-7C17091EA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6F5E-A198-4BDA-A252-1406EBF4E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81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00AE5-1E58-D4F1-06CE-4E7BF5864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3CD58-41F3-5EE5-6E5B-C0D3E09AB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A03A8-3D5C-8E4A-0537-16E6BC5AC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9F80-10AA-4F1F-A37C-1976C3D7ADAE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66E76-9245-F635-5B0D-B790CC58D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39AAF-2B0E-CC32-AFEF-C901E7FA0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6F5E-A198-4BDA-A252-1406EBF4E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06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22679-EE9E-8A68-007F-009ACC7C7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1ECED-B8D1-B60C-75CD-53EBEBFE4B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D4C03-A2F6-04B2-048B-1554A5E46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65102-5155-5DD4-C1A5-CF6115854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9F80-10AA-4F1F-A37C-1976C3D7ADAE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99257-07D0-FB97-7C8A-D7997F191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28B8CE-D137-743D-B597-EE3E8CE7B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6F5E-A198-4BDA-A252-1406EBF4E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17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1990A-CCE0-1B79-14AB-514668BBF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4E9F9-E06A-443C-EB94-1ADE59D7D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DDB32C-58E8-CCE5-BFE2-EF116692A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1358A8-CAD2-FBC8-5C42-3737D863B0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F51294-EA83-14AE-37D9-1ACC7F392E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576CC1-8692-1908-C9FC-BEF5CE05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9F80-10AA-4F1F-A37C-1976C3D7ADAE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ED9196-A9B6-5211-0BC8-189DE0520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B1D210-40CD-659D-9D44-66B95D21D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6F5E-A198-4BDA-A252-1406EBF4E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68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855DD-A397-174A-0633-303EBFBB9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E6BA1C-A5D1-D5F3-5B5C-C27E4D9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9F80-10AA-4F1F-A37C-1976C3D7ADAE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74BC6B-B876-473B-9B87-B412A461D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CAD36F-39ED-E437-D693-61DDCE98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6F5E-A198-4BDA-A252-1406EBF4E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16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084B47-1D88-0037-2C5F-0BD28AEE2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9F80-10AA-4F1F-A37C-1976C3D7ADAE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9986D3-8128-DD11-9836-B9AB9E7E8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361C0-945B-6055-D09B-91EBA5D6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6F5E-A198-4BDA-A252-1406EBF4E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48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78CF3-8F76-9844-ED7B-BF0F3DEB6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1B28E-9819-57C9-A950-A2F20548D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585E4-34CE-11B0-94BE-B2795456E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D65E0-CC35-B086-99B8-17789B944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9F80-10AA-4F1F-A37C-1976C3D7ADAE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DFCEE-728E-71A9-05CC-A88ABC6D3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34E9F-E942-E98C-BF5C-66AA9D8FF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6F5E-A198-4BDA-A252-1406EBF4E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35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4632B-808B-F961-923A-97F75817A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16B5EB-345C-1378-132F-3B147AD66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0AC8A-B7F7-701D-4F12-47244CC1B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50E27-7E67-9276-5E84-B2EC542B8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9F80-10AA-4F1F-A37C-1976C3D7ADAE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D703A-02EE-3E73-A222-A218BB3CF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5E5F1-184D-D371-39F3-1DADC0032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6F5E-A198-4BDA-A252-1406EBF4E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63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B90248-2504-18DE-25EA-85EAE65A9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FF45C-8C39-87D2-D693-BA5D50D3C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CAC39-722E-915B-3422-E88B134F60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E69F80-10AA-4F1F-A37C-1976C3D7ADAE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38BBA-6CF2-2961-1395-0DAB0C537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3C896-EE87-E9F4-65C6-123B1832E8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B36F5E-A198-4BDA-A252-1406EBF4E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6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7DE39-BFED-8557-9FB4-72699D9077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0" i="0" u="none" strike="noStrike" baseline="0" dirty="0">
                <a:solidFill>
                  <a:srgbClr val="404040"/>
                </a:solidFill>
              </a:rPr>
              <a:t>MANAGING USER ENVIRONMENT VARIABLES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34258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042D4-7960-2BA4-7C80-E168FD106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852" y="389744"/>
            <a:ext cx="11812249" cy="6295869"/>
          </a:xfrm>
        </p:spPr>
        <p:txBody>
          <a:bodyPr>
            <a:normAutofit/>
          </a:bodyPr>
          <a:lstStyle/>
          <a:p>
            <a:pPr algn="l"/>
            <a:r>
              <a:rPr lang="en-US" b="0" i="0" u="none" strike="noStrike" baseline="0" dirty="0">
                <a:solidFill>
                  <a:srgbClr val="333333"/>
                </a:solidFill>
              </a:rPr>
              <a:t>you need to understand environment variables and be adept at managing them for optimal performance, convenience, and even stealth</a:t>
            </a:r>
          </a:p>
          <a:p>
            <a:pPr algn="l"/>
            <a:endParaRPr lang="en-US" dirty="0">
              <a:solidFill>
                <a:srgbClr val="333333"/>
              </a:solidFill>
            </a:endParaRPr>
          </a:p>
          <a:p>
            <a:pPr algn="l"/>
            <a:r>
              <a:rPr lang="en-US" dirty="0">
                <a:solidFill>
                  <a:srgbClr val="333333"/>
                </a:solidFill>
              </a:rPr>
              <a:t>Two types of env variables: 1- Shell     2-Enviroment</a:t>
            </a:r>
          </a:p>
          <a:p>
            <a:pPr algn="l"/>
            <a:endParaRPr lang="en-US" dirty="0">
              <a:solidFill>
                <a:srgbClr val="333333"/>
              </a:solidFill>
            </a:endParaRPr>
          </a:p>
          <a:p>
            <a:pPr algn="l"/>
            <a:r>
              <a:rPr lang="en-US" b="1" dirty="0"/>
              <a:t>Shell Variable</a:t>
            </a:r>
            <a:r>
              <a:rPr lang="en-US" dirty="0"/>
              <a:t> = Just for your current shell.</a:t>
            </a:r>
            <a:endParaRPr lang="en-US" dirty="0">
              <a:solidFill>
                <a:srgbClr val="333333"/>
              </a:solidFill>
            </a:endParaRPr>
          </a:p>
          <a:p>
            <a:pPr algn="l"/>
            <a:endParaRPr lang="en-US" dirty="0">
              <a:solidFill>
                <a:srgbClr val="333333"/>
              </a:solidFill>
            </a:endParaRPr>
          </a:p>
          <a:p>
            <a:pPr algn="l"/>
            <a:r>
              <a:rPr lang="en-US" b="1" dirty="0"/>
              <a:t>Environment Variable</a:t>
            </a:r>
            <a:r>
              <a:rPr lang="en-US" dirty="0"/>
              <a:t> = Shared with any programs you run from your shell (global)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Use the command env to view environment variables</a:t>
            </a:r>
          </a:p>
          <a:p>
            <a:pPr algn="l"/>
            <a:r>
              <a:rPr lang="en-US" dirty="0"/>
              <a:t>View shell with environment variables using &lt;set | more&gt;</a:t>
            </a:r>
          </a:p>
        </p:txBody>
      </p:sp>
    </p:spTree>
    <p:extLst>
      <p:ext uri="{BB962C8B-B14F-4D97-AF65-F5344CB8AC3E}">
        <p14:creationId xmlns:p14="http://schemas.microsoft.com/office/powerpoint/2010/main" val="58269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42970-4630-931A-135B-AFF8CFB48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803" y="254832"/>
            <a:ext cx="11707318" cy="6475751"/>
          </a:xfrm>
        </p:spPr>
        <p:txBody>
          <a:bodyPr>
            <a:normAutofit/>
          </a:bodyPr>
          <a:lstStyle/>
          <a:p>
            <a:r>
              <a:rPr lang="en-US" dirty="0"/>
              <a:t>You can use grip if you search for specific variable </a:t>
            </a:r>
            <a:r>
              <a:rPr lang="en-US" b="1" dirty="0"/>
              <a:t>&lt;set | grep HESTSIZE&gt;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à"/>
            </a:pPr>
            <a:r>
              <a:rPr lang="en-US" dirty="0"/>
              <a:t>You can also Easley change the values, how?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Simply by typing the variable name and the value </a:t>
            </a:r>
            <a:r>
              <a:rPr lang="en-US" b="1" dirty="0"/>
              <a:t>&lt;HISTSIZE=0&gt;</a:t>
            </a:r>
          </a:p>
          <a:p>
            <a:endParaRPr lang="en-US" b="1" dirty="0"/>
          </a:p>
          <a:p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How to make the change for the </a:t>
            </a:r>
            <a:r>
              <a:rPr lang="en-US" b="1" dirty="0">
                <a:sym typeface="Wingdings" panose="05000000000000000000" pitchFamily="2" charset="2"/>
              </a:rPr>
              <a:t>child processes</a:t>
            </a:r>
            <a:r>
              <a:rPr lang="en-US" dirty="0">
                <a:sym typeface="Wingdings" panose="05000000000000000000" pitchFamily="2" charset="2"/>
              </a:rPr>
              <a:t>?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By using the </a:t>
            </a:r>
            <a:r>
              <a:rPr lang="en-US" b="1" dirty="0">
                <a:sym typeface="Wingdings" panose="05000000000000000000" pitchFamily="2" charset="2"/>
              </a:rPr>
              <a:t>&lt;export&gt; </a:t>
            </a:r>
            <a:r>
              <a:rPr lang="en-US" dirty="0">
                <a:sym typeface="Wingdings" panose="05000000000000000000" pitchFamily="2" charset="2"/>
              </a:rPr>
              <a:t>command  </a:t>
            </a:r>
          </a:p>
          <a:p>
            <a:r>
              <a:rPr lang="en-US" dirty="0">
                <a:sym typeface="Wingdings" panose="05000000000000000000" pitchFamily="2" charset="2"/>
              </a:rPr>
              <a:t>PS1=#Changed</a:t>
            </a:r>
          </a:p>
          <a:p>
            <a:r>
              <a:rPr lang="en-US" dirty="0">
                <a:sym typeface="Wingdings" panose="05000000000000000000" pitchFamily="2" charset="2"/>
              </a:rPr>
              <a:t>Export PS1</a:t>
            </a:r>
            <a:endParaRPr lang="en-US" dirty="0"/>
          </a:p>
          <a:p>
            <a:r>
              <a:rPr lang="en-US" dirty="0"/>
              <a:t>to see the difference you need to use this </a:t>
            </a:r>
            <a:r>
              <a:rPr lang="en-US" b="1" dirty="0"/>
              <a:t>&lt;bash -</a:t>
            </a:r>
            <a:r>
              <a:rPr lang="en-US" b="1" dirty="0" err="1"/>
              <a:t>ilrsD</a:t>
            </a:r>
            <a:r>
              <a:rPr lang="en-US" b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07061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408A9-2D71-FF09-0C65-39A421A5E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881" y="269822"/>
            <a:ext cx="11827239" cy="6460761"/>
          </a:xfrm>
        </p:spPr>
        <p:txBody>
          <a:bodyPr/>
          <a:lstStyle/>
          <a:p>
            <a:r>
              <a:rPr lang="en-US" b="1" dirty="0"/>
              <a:t>Changing the PATH variable :</a:t>
            </a:r>
          </a:p>
          <a:p>
            <a:endParaRPr lang="en-US" dirty="0"/>
          </a:p>
          <a:p>
            <a:r>
              <a:rPr lang="en-US" dirty="0"/>
              <a:t>Assume you installed a new tool to use it from anywhere you need to add it to the path variable.</a:t>
            </a:r>
          </a:p>
          <a:p>
            <a:endParaRPr lang="en-US" b="0" i="0" u="none" strike="noStrike" baseline="0" dirty="0">
              <a:solidFill>
                <a:srgbClr val="333333"/>
              </a:solidFill>
            </a:endParaRPr>
          </a:p>
          <a:p>
            <a:r>
              <a:rPr lang="en-US" b="0" i="0" u="none" strike="noStrike" baseline="0" dirty="0">
                <a:solidFill>
                  <a:srgbClr val="333333"/>
                </a:solidFill>
              </a:rPr>
              <a:t>The path variable is where the system will search for the commands you want to execute.</a:t>
            </a:r>
          </a:p>
          <a:p>
            <a:endParaRPr lang="en-US" sz="2000" b="0" i="0" u="none" strike="noStrike" baseline="0" dirty="0">
              <a:solidFill>
                <a:srgbClr val="333333"/>
              </a:solidFill>
              <a:sym typeface="Wingdings" panose="05000000000000000000" pitchFamily="2" charset="2"/>
            </a:endParaRPr>
          </a:p>
          <a:p>
            <a:r>
              <a:rPr lang="en-US" sz="2000" b="0" i="0" u="none" strike="noStrike" baseline="0" dirty="0">
                <a:solidFill>
                  <a:srgbClr val="333333"/>
                </a:solidFill>
                <a:sym typeface="Wingdings" panose="05000000000000000000" pitchFamily="2" charset="2"/>
              </a:rPr>
              <a:t> </a:t>
            </a:r>
            <a:r>
              <a:rPr lang="en-US" sz="2000" b="0" i="0" u="none" strike="noStrike" baseline="0" dirty="0">
                <a:solidFill>
                  <a:srgbClr val="333333"/>
                </a:solidFill>
              </a:rPr>
              <a:t>PATH=$PATH:/root/</a:t>
            </a:r>
            <a:r>
              <a:rPr lang="en-US" sz="2000" b="0" i="0" u="none" strike="noStrike" baseline="0" dirty="0" err="1">
                <a:solidFill>
                  <a:srgbClr val="333333"/>
                </a:solidFill>
              </a:rPr>
              <a:t>newhackingtool</a:t>
            </a:r>
            <a:endParaRPr lang="en-US" sz="2000" b="0" i="0" u="none" strike="noStrike" baseline="0" dirty="0">
              <a:solidFill>
                <a:srgbClr val="333333"/>
              </a:solidFill>
            </a:endParaRPr>
          </a:p>
          <a:p>
            <a:endParaRPr lang="en-US" sz="2000" dirty="0">
              <a:solidFill>
                <a:srgbClr val="333333"/>
              </a:solidFill>
            </a:endParaRPr>
          </a:p>
          <a:p>
            <a:r>
              <a:rPr lang="en-US" dirty="0">
                <a:solidFill>
                  <a:srgbClr val="333333"/>
                </a:solidFill>
              </a:rPr>
              <a:t>To delete a variable use </a:t>
            </a:r>
            <a:r>
              <a:rPr lang="en-US" b="1" dirty="0">
                <a:solidFill>
                  <a:srgbClr val="333333"/>
                </a:solidFill>
              </a:rPr>
              <a:t>&lt;unset&gt;</a:t>
            </a:r>
            <a:r>
              <a:rPr lang="en-US" dirty="0">
                <a:solidFill>
                  <a:srgbClr val="333333"/>
                </a:solidFill>
              </a:rPr>
              <a:t> command.</a:t>
            </a:r>
          </a:p>
        </p:txBody>
      </p:sp>
    </p:spTree>
    <p:extLst>
      <p:ext uri="{BB962C8B-B14F-4D97-AF65-F5344CB8AC3E}">
        <p14:creationId xmlns:p14="http://schemas.microsoft.com/office/powerpoint/2010/main" val="3252927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D48E39-DF11-4B46-557F-5C7B0470E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4631" y="644578"/>
            <a:ext cx="8768564" cy="4252094"/>
          </a:xfrm>
        </p:spPr>
      </p:pic>
    </p:spTree>
    <p:extLst>
      <p:ext uri="{BB962C8B-B14F-4D97-AF65-F5344CB8AC3E}">
        <p14:creationId xmlns:p14="http://schemas.microsoft.com/office/powerpoint/2010/main" val="3263458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216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Wingdings</vt:lpstr>
      <vt:lpstr>Office Theme</vt:lpstr>
      <vt:lpstr>MANAGING USER ENVIRONMENT VARIABLES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JAWAD JACK YOUSEF SALEM</dc:creator>
  <cp:lastModifiedBy>JAWAD JACK YOUSEF SALEM</cp:lastModifiedBy>
  <cp:revision>2</cp:revision>
  <dcterms:created xsi:type="dcterms:W3CDTF">2025-06-02T17:09:36Z</dcterms:created>
  <dcterms:modified xsi:type="dcterms:W3CDTF">2025-06-02T19:35:24Z</dcterms:modified>
</cp:coreProperties>
</file>