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9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Understanding SUID, SGID, and in Linux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SUID?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SUID = Set User ID</a:t>
            </a:r>
          </a:p>
          <a:p>
            <a:r>
              <a:rPr dirty="0"/>
              <a:t>Grants temporary permissions of the file's owner to the user running the file.</a:t>
            </a:r>
          </a:p>
          <a:p>
            <a:r>
              <a:rPr dirty="0"/>
              <a:t>Used when non-root users need to run a program with root privileges.</a:t>
            </a:r>
          </a:p>
          <a:p>
            <a:r>
              <a:rPr dirty="0"/>
              <a:t>Example: passwd command edits /</a:t>
            </a:r>
            <a:r>
              <a:rPr dirty="0" err="1"/>
              <a:t>etc</a:t>
            </a:r>
            <a:r>
              <a:rPr dirty="0"/>
              <a:t>/shadow using SUID.</a:t>
            </a:r>
          </a:p>
          <a:p>
            <a:r>
              <a:rPr dirty="0"/>
              <a:t>Permission looks like: -</a:t>
            </a:r>
            <a:r>
              <a:rPr dirty="0" err="1"/>
              <a:t>rwsr</a:t>
            </a:r>
            <a:r>
              <a:rPr dirty="0"/>
              <a:t>-</a:t>
            </a:r>
            <a:r>
              <a:rPr dirty="0" err="1"/>
              <a:t>xr</a:t>
            </a:r>
            <a:r>
              <a:rPr dirty="0"/>
              <a:t>-x (note the 's')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Set SUID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Use </a:t>
            </a:r>
            <a:r>
              <a:rPr dirty="0" err="1"/>
              <a:t>chmod</a:t>
            </a:r>
            <a:r>
              <a:rPr dirty="0"/>
              <a:t> with a 4 at the beginning: </a:t>
            </a:r>
            <a:r>
              <a:rPr dirty="0" err="1"/>
              <a:t>chmod</a:t>
            </a:r>
            <a:r>
              <a:rPr dirty="0"/>
              <a:t> 4755 filename</a:t>
            </a:r>
          </a:p>
          <a:p>
            <a:r>
              <a:rPr dirty="0"/>
              <a:t>If normal permission is 755, adding SUID becomes 4755.</a:t>
            </a:r>
          </a:p>
          <a:p>
            <a:r>
              <a:rPr dirty="0"/>
              <a:t> Verify with: ls -l filename</a:t>
            </a:r>
          </a:p>
          <a:p>
            <a:r>
              <a:rPr dirty="0"/>
              <a:t>Look for 's' in the user execute position.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SUID vs Giving User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784" y="1417638"/>
            <a:ext cx="8357016" cy="4708525"/>
          </a:xfrm>
        </p:spPr>
        <p:txBody>
          <a:bodyPr>
            <a:normAutofit fontScale="85000" lnSpcReduction="20000"/>
          </a:bodyPr>
          <a:lstStyle/>
          <a:p>
            <a:r>
              <a:rPr dirty="0"/>
              <a:t> Giving user ownership (</a:t>
            </a:r>
            <a:r>
              <a:rPr dirty="0" err="1"/>
              <a:t>chown</a:t>
            </a:r>
            <a:r>
              <a:rPr dirty="0"/>
              <a:t>) makes them full owner of the file.</a:t>
            </a:r>
          </a:p>
          <a:p>
            <a:r>
              <a:rPr dirty="0"/>
              <a:t> SUID runs the file *as if* the user is the owner, but only during execution.</a:t>
            </a:r>
          </a:p>
          <a:p>
            <a:r>
              <a:rPr dirty="0"/>
              <a:t> SUID is **temporary privilege escalation**, not permanent.</a:t>
            </a:r>
          </a:p>
          <a:p>
            <a:r>
              <a:rPr dirty="0"/>
              <a:t> Changing ownership = user can edit, delete, or even remove the file.</a:t>
            </a:r>
          </a:p>
          <a:p>
            <a:r>
              <a:rPr dirty="0"/>
              <a:t> SUID is safer when you want control over how/when users get extra power.</a:t>
            </a:r>
          </a:p>
          <a:p>
            <a:r>
              <a:rPr dirty="0"/>
              <a:t>Example: passwd command uses SUID, not full ownership, for safety.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SGID - Set Group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Like SUID but for group privileges.</a:t>
            </a:r>
          </a:p>
          <a:p>
            <a:r>
              <a:rPr dirty="0"/>
              <a:t>On files: Run the file with group owner privileges.</a:t>
            </a:r>
          </a:p>
          <a:p>
            <a:r>
              <a:rPr dirty="0"/>
              <a:t>On directories: New files inherit directory group.</a:t>
            </a:r>
          </a:p>
          <a:p>
            <a:r>
              <a:rPr dirty="0"/>
              <a:t>Command: </a:t>
            </a:r>
            <a:r>
              <a:rPr dirty="0" err="1"/>
              <a:t>chmod</a:t>
            </a:r>
            <a:r>
              <a:rPr dirty="0"/>
              <a:t> 2755 </a:t>
            </a:r>
            <a:r>
              <a:rPr dirty="0" err="1"/>
              <a:t>directoryname</a:t>
            </a:r>
            <a:endParaRPr dirty="0"/>
          </a:p>
          <a:p>
            <a:r>
              <a:rPr dirty="0"/>
              <a:t>Permissions: </a:t>
            </a:r>
            <a:r>
              <a:rPr dirty="0" err="1"/>
              <a:t>rwxr</a:t>
            </a:r>
            <a:r>
              <a:rPr dirty="0"/>
              <a:t>-</a:t>
            </a:r>
            <a:r>
              <a:rPr dirty="0" err="1"/>
              <a:t>sr</a:t>
            </a:r>
            <a:r>
              <a:rPr dirty="0"/>
              <a:t>-x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SUID &amp; Hackers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Hackers exploit SUID for privilege escalation.</a:t>
            </a:r>
          </a:p>
          <a:p>
            <a:r>
              <a:rPr dirty="0"/>
              <a:t> Find SUID files with:</a:t>
            </a:r>
          </a:p>
          <a:p>
            <a:r>
              <a:rPr dirty="0"/>
              <a:t>find / -user root -perm -4000 -exec ls -</a:t>
            </a:r>
            <a:r>
              <a:rPr dirty="0" err="1"/>
              <a:t>ldb</a:t>
            </a:r>
            <a:r>
              <a:rPr dirty="0"/>
              <a:t> {} \;</a:t>
            </a:r>
          </a:p>
          <a:p>
            <a:r>
              <a:rPr dirty="0"/>
              <a:t>Common SUID files: /</a:t>
            </a:r>
            <a:r>
              <a:rPr dirty="0" err="1"/>
              <a:t>usr</a:t>
            </a:r>
            <a:r>
              <a:rPr dirty="0"/>
              <a:t>/bin/passwd, /</a:t>
            </a:r>
            <a:r>
              <a:rPr dirty="0" err="1"/>
              <a:t>usr</a:t>
            </a:r>
            <a:r>
              <a:rPr dirty="0"/>
              <a:t>/bin/</a:t>
            </a:r>
            <a:r>
              <a:rPr dirty="0" err="1"/>
              <a:t>sudo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SUID/SGID give temporary elevated permissions.</a:t>
            </a:r>
          </a:p>
          <a:p>
            <a:r>
              <a:rPr dirty="0"/>
              <a:t> </a:t>
            </a:r>
            <a:r>
              <a:rPr dirty="0" err="1"/>
              <a:t>chmod</a:t>
            </a:r>
            <a:r>
              <a:rPr dirty="0"/>
              <a:t> 777 gives everyone full access — not safe!</a:t>
            </a:r>
          </a:p>
          <a:p>
            <a:r>
              <a:rPr dirty="0"/>
              <a:t> Use SUID/SGID</a:t>
            </a:r>
            <a:r>
              <a:rPr lang="en-US" dirty="0"/>
              <a:t> </a:t>
            </a:r>
            <a:r>
              <a:rPr dirty="0"/>
              <a:t>wisely for security.</a:t>
            </a:r>
          </a:p>
          <a:p>
            <a:r>
              <a:rPr dirty="0"/>
              <a:t> Hackers know how to find &amp; use or exploit these.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345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Understanding SUID, SGID, and in Linux</vt:lpstr>
      <vt:lpstr>What Is SUID?</vt:lpstr>
      <vt:lpstr>How to Set SUID</vt:lpstr>
      <vt:lpstr>SUID vs Giving User Ownership</vt:lpstr>
      <vt:lpstr>SGID - Set Group ID</vt:lpstr>
      <vt:lpstr>SUID &amp; Hackers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jawad salem</dc:creator>
  <cp:keywords/>
  <dc:description>generated using python-pptx</dc:description>
  <cp:lastModifiedBy>JAWAD JACK YOUSEF SALEM</cp:lastModifiedBy>
  <cp:revision>3</cp:revision>
  <dcterms:created xsi:type="dcterms:W3CDTF">2013-01-27T09:14:16Z</dcterms:created>
  <dcterms:modified xsi:type="dcterms:W3CDTF">2025-05-14T07:25:35Z</dcterms:modified>
  <cp:category/>
</cp:coreProperties>
</file>