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D146-3138-86CA-FEF5-3D087AAB7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60C8F-BDBE-9101-B51D-E829E61BF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865C4-1F4F-1B72-90D1-2F2CDB5A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DB4B-6985-4E6E-BC44-EDD6364851F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A87B9-372A-A80E-C834-165FC3F1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D750F-A8FB-C985-987A-C2A7717B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F25D-DBC8-4B97-A9DB-E9DC03EA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3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D34E4-AE81-0E86-F60A-B9FE5DF9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57765-2FFE-AC3A-2F85-16E109A60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E0234-C618-8345-2699-3BA95B21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DB4B-6985-4E6E-BC44-EDD6364851F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55B30-7F3E-254F-219B-76F524A1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FFC55-3881-51AC-AE58-6E87177A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F25D-DBC8-4B97-A9DB-E9DC03EA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7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26FFAE-26F7-195B-669F-76EDB3F58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2BC4E-8C05-83AA-C400-F5DF22857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A2DF7-50C0-8002-5F35-3E880A35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DB4B-6985-4E6E-BC44-EDD6364851F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79DEE-9B46-83E1-8FE7-6F071BF2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B653E-A94F-C2B5-9635-718E711A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F25D-DBC8-4B97-A9DB-E9DC03EA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3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4799-133F-DAD7-4248-8BDE43F6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C2490-DAAF-B8C5-C52B-F551338EF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F3EA1-407B-D666-576E-6A3F2BFBD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DB4B-6985-4E6E-BC44-EDD6364851F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C4E3A-D54C-EBC2-FD7F-DD1CEB8C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EB7DF-4BE1-8CDF-230C-9A6664BD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F25D-DBC8-4B97-A9DB-E9DC03EA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9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FA73-8692-A532-36D0-9FE61579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7EBA9-8160-8780-5298-4684DCE4C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DE8CA-9D73-4FAB-B22E-67E19E70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DB4B-6985-4E6E-BC44-EDD6364851F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5990B-3C2E-AA0D-68AA-092E8F73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E50D8-BFF7-7597-D896-AA7C91CC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F25D-DBC8-4B97-A9DB-E9DC03EA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4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E731-C5C1-F8EE-462C-361355B4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55F20-2D47-77D2-0F6E-0295D1233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F4302-CEAD-7BCC-D6BC-949A7BD94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BD3D6-9B01-7857-7936-8C01F7789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DB4B-6985-4E6E-BC44-EDD6364851F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C61E8-89D0-7BA2-557D-287598830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D3325-590B-86D1-C5FE-88CFDAE2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F25D-DBC8-4B97-A9DB-E9DC03EA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6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AE89-9787-BA29-DAE5-A64706891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DC988-48EA-CAF9-C4C4-3E775E1ED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D7602-FB5C-45D7-86AA-07784823A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910E0-AE83-8B60-803B-6CC263B98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435105-A5F5-F51C-0EB8-52ADC1173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FEA0E3-A338-1F34-A032-410DE06D5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DB4B-6985-4E6E-BC44-EDD6364851F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D4B1F-832A-594E-1FCF-BB7B1D78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02163D-E245-0309-EDD9-13EF2E34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F25D-DBC8-4B97-A9DB-E9DC03EA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2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8DEA-C46C-7FB8-0151-78DE3F84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529CE3-96BA-DB1F-075C-C336F496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DB4B-6985-4E6E-BC44-EDD6364851F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68564-379F-E65D-A799-DA76AC80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D8341-0836-7947-E5F0-AE5935A5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F25D-DBC8-4B97-A9DB-E9DC03EA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4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C09178-2794-D616-B4D3-ADE96176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DB4B-6985-4E6E-BC44-EDD6364851F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F9DC8-F19E-FB35-9121-95F6484D6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6C7A6-D1EF-3B03-047C-00CECC15F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F25D-DBC8-4B97-A9DB-E9DC03EA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3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F162-9F7D-0B83-0F5E-3D7854D7D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D2DD7-4360-30A7-DD8A-4D508F508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6D3FD-C881-A3FD-5610-F9A5B496F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7A3A1-775A-3B6B-4E43-7B92FF1E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DB4B-6985-4E6E-BC44-EDD6364851F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EDEEB-25A0-8672-FCE8-92CB4BA6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A885A-C818-F236-B991-0DC5E42A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F25D-DBC8-4B97-A9DB-E9DC03EA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3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30499-3637-8607-CC16-32FF582A0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C256A0-AA1F-2E55-9A94-489D8448E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B33EF-4CB4-8AE6-D25E-46DF3D7F0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C2C7A-AA88-FAFC-49AD-E66E6B7D0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DB4B-6985-4E6E-BC44-EDD6364851F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96FB6-8BAD-396E-4A3A-E4A9360D8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60553-2950-9BC6-E62B-FF2DCDB4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F25D-DBC8-4B97-A9DB-E9DC03EA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CA05BE-0E21-6511-3EC5-70CC4C40B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39725-0206-4767-C37B-265CD9F87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90F50-739F-443B-73E7-03E4F7F22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82DB4B-6985-4E6E-BC44-EDD6364851F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D7B9F-2785-42DD-5786-00410A9AC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484A5-C6E2-EB90-9511-9E2CBB73C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B1F25D-DBC8-4B97-A9DB-E9DC03EA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5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E1D2E-D3B4-ACEA-1CAC-F9D198459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i="0" u="none" strike="noStrike" baseline="0" dirty="0">
                <a:solidFill>
                  <a:srgbClr val="404040"/>
                </a:solidFill>
                <a:latin typeface="Arial Black" panose="020B0A04020102020204" pitchFamily="34" charset="0"/>
              </a:rPr>
              <a:t>ADDING AND REMOVING SOFTWARE</a:t>
            </a:r>
            <a:endParaRPr lang="en-US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7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CDA9D-384D-3DEF-4AC5-CD5917953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21" y="509666"/>
            <a:ext cx="11962151" cy="5667297"/>
          </a:xfrm>
        </p:spPr>
        <p:txBody>
          <a:bodyPr/>
          <a:lstStyle/>
          <a:p>
            <a:pPr marL="0" indent="0">
              <a:buNone/>
            </a:pPr>
            <a:r>
              <a:rPr lang="en-US" sz="2800" b="0" i="0" u="none" strike="noStrike" baseline="0" dirty="0">
                <a:solidFill>
                  <a:srgbClr val="404040"/>
                </a:solidFill>
              </a:rPr>
              <a:t>APT TO HANDLE SOFTWARE:</a:t>
            </a: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**Installing software**</a:t>
            </a:r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1-what is APT ? </a:t>
            </a:r>
            <a:r>
              <a:rPr lang="en-US" sz="2400" dirty="0">
                <a:solidFill>
                  <a:srgbClr val="404040"/>
                </a:solidFill>
              </a:rPr>
              <a:t>Advanced Package Tool it allows you to handle software by communicating with system package manager and repositories.</a:t>
            </a:r>
          </a:p>
          <a:p>
            <a:pPr marL="0" indent="0">
              <a:buNone/>
            </a:pPr>
            <a:endParaRPr lang="en-US" sz="2400" dirty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04040"/>
                </a:solidFill>
              </a:rPr>
              <a:t>2- apt-get: the very basic command for installing packages (apt-get install </a:t>
            </a:r>
            <a:r>
              <a:rPr lang="en-US" sz="2400" dirty="0" err="1">
                <a:solidFill>
                  <a:srgbClr val="404040"/>
                </a:solidFill>
              </a:rPr>
              <a:t>packag</a:t>
            </a:r>
            <a:r>
              <a:rPr lang="en-US" sz="2400" dirty="0">
                <a:solidFill>
                  <a:srgbClr val="404040"/>
                </a:solidFill>
              </a:rPr>
              <a:t> name&gt;)</a:t>
            </a:r>
          </a:p>
          <a:p>
            <a:pPr marL="0" indent="0">
              <a:buNone/>
            </a:pPr>
            <a:endParaRPr lang="en-US" sz="2400" dirty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04040"/>
                </a:solidFill>
              </a:rPr>
              <a:t>3-apt-cache: searches in the local APT package cache found in /var/lib/apt/lists/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04040"/>
                </a:solidFill>
              </a:rPr>
              <a:t>**(apt-cache search &lt;package name&gt;)</a:t>
            </a:r>
          </a:p>
          <a:p>
            <a:pPr marL="0" indent="0">
              <a:buNone/>
            </a:pPr>
            <a:endParaRPr lang="en-US" sz="2400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569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F7C0-476F-49C1-20D0-A9B25D99C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93" y="254832"/>
            <a:ext cx="11827238" cy="6310859"/>
          </a:xfrm>
        </p:spPr>
        <p:txBody>
          <a:bodyPr/>
          <a:lstStyle/>
          <a:p>
            <a:endParaRPr lang="en-US" sz="2800" b="0" i="0" u="none" strike="noStrike" baseline="0" dirty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US" sz="2800" b="0" i="0" u="none" strike="noStrike" baseline="0" dirty="0">
                <a:solidFill>
                  <a:srgbClr val="404040"/>
                </a:solidFill>
              </a:rPr>
              <a:t>APT TO HANDLE SOFTWARE con : </a:t>
            </a:r>
            <a:endParaRPr lang="en-US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**removing software**</a:t>
            </a: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--apt-get remove &lt;package name&gt;--</a:t>
            </a:r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00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E9BFE-9138-A1D5-687C-CB9C89A09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705" y="509666"/>
            <a:ext cx="11467475" cy="6086006"/>
          </a:xfrm>
        </p:spPr>
        <p:txBody>
          <a:bodyPr>
            <a:normAutofit fontScale="92500" lnSpcReduction="10000"/>
          </a:bodyPr>
          <a:lstStyle/>
          <a:p>
            <a:r>
              <a:rPr lang="en-US" b="0" i="1" u="none" strike="noStrike" baseline="0" dirty="0">
                <a:solidFill>
                  <a:srgbClr val="404040"/>
                </a:solidFill>
              </a:rPr>
              <a:t>Upgrading Packages</a:t>
            </a:r>
          </a:p>
          <a:p>
            <a:pPr marL="0" indent="0">
              <a:buNone/>
            </a:pPr>
            <a:endParaRPr lang="en-US" sz="2400" i="1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 sz="2400" i="1" dirty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rgbClr val="404040"/>
                </a:solidFill>
              </a:rPr>
              <a:t>**To upgrade the existing packages on your system, use apt-get upgrade</a:t>
            </a:r>
          </a:p>
          <a:p>
            <a:pPr marL="0" indent="0">
              <a:buNone/>
            </a:pPr>
            <a:endParaRPr lang="en-US" sz="2400" i="1" dirty="0">
              <a:solidFill>
                <a:srgbClr val="404040"/>
              </a:solidFill>
            </a:endParaRPr>
          </a:p>
          <a:p>
            <a:pPr marL="0" indent="0" algn="r" rtl="1">
              <a:buNone/>
            </a:pPr>
            <a:r>
              <a:rPr lang="en-US" sz="2400" i="1" dirty="0">
                <a:solidFill>
                  <a:srgbClr val="404040"/>
                </a:solidFill>
              </a:rPr>
              <a:t>**</a:t>
            </a:r>
            <a:r>
              <a:rPr lang="ar-JO" sz="2400" i="1" dirty="0">
                <a:solidFill>
                  <a:srgbClr val="404040"/>
                </a:solidFill>
                <a:ea typeface="Microsoft Sans Serif" panose="020B0604020202020204" pitchFamily="34" charset="0"/>
              </a:rPr>
              <a:t>لازم تكون </a:t>
            </a:r>
            <a:r>
              <a:rPr lang="en-US" sz="2400" i="1" dirty="0">
                <a:solidFill>
                  <a:srgbClr val="404040"/>
                </a:solidFill>
                <a:ea typeface="Microsoft Sans Serif" panose="020B0604020202020204" pitchFamily="34" charset="0"/>
              </a:rPr>
              <a:t>root</a:t>
            </a:r>
            <a:r>
              <a:rPr lang="ar-JO" sz="2400" i="1" dirty="0">
                <a:solidFill>
                  <a:srgbClr val="404040"/>
                </a:solidFill>
              </a:rPr>
              <a:t>	</a:t>
            </a:r>
            <a:endParaRPr lang="en-US" sz="2400" i="1" dirty="0">
              <a:solidFill>
                <a:srgbClr val="404040"/>
              </a:solidFill>
            </a:endParaRPr>
          </a:p>
          <a:p>
            <a:endParaRPr lang="ar-JO" dirty="0"/>
          </a:p>
          <a:p>
            <a:r>
              <a:rPr lang="en-US" dirty="0"/>
              <a:t>apt-get upgrade </a:t>
            </a:r>
            <a:r>
              <a:rPr lang="en-US" dirty="0">
                <a:sym typeface="Wingdings" panose="05000000000000000000" pitchFamily="2" charset="2"/>
              </a:rPr>
              <a:t>install newest version of packages that are already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installed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apt-get  update Updates the package list on your system, It checks what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software versions are available online.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100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61DD7-398B-54CA-E27C-36FA32FB8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793" y="314792"/>
            <a:ext cx="11677338" cy="6310859"/>
          </a:xfrm>
        </p:spPr>
        <p:txBody>
          <a:bodyPr/>
          <a:lstStyle/>
          <a:p>
            <a:r>
              <a:rPr lang="en-US" dirty="0"/>
              <a:t>ADDING REPOSITORIES TO YOUR SOURCES.LIST FILE</a:t>
            </a:r>
          </a:p>
          <a:p>
            <a:endParaRPr lang="en-US" dirty="0"/>
          </a:p>
          <a:p>
            <a:r>
              <a:rPr lang="en-US" dirty="0"/>
              <a:t>Every distributions has it’s own repository server configured for it</a:t>
            </a:r>
          </a:p>
          <a:p>
            <a:endParaRPr lang="en-US" dirty="0"/>
          </a:p>
          <a:p>
            <a:r>
              <a:rPr lang="en-US" dirty="0"/>
              <a:t>You can add one or two repositories to your system as backup to search in</a:t>
            </a:r>
          </a:p>
          <a:p>
            <a:endParaRPr lang="en-US" dirty="0"/>
          </a:p>
          <a:p>
            <a:r>
              <a:rPr lang="en-US" dirty="0"/>
              <a:t>repositories are stored in </a:t>
            </a:r>
            <a:r>
              <a:rPr lang="en-US" dirty="0" err="1"/>
              <a:t>sources.list</a:t>
            </a:r>
            <a:r>
              <a:rPr lang="en-US" dirty="0"/>
              <a:t> file located at /</a:t>
            </a:r>
            <a:r>
              <a:rPr lang="en-US" dirty="0" err="1"/>
              <a:t>etc</a:t>
            </a:r>
            <a:r>
              <a:rPr lang="en-US" dirty="0"/>
              <a:t>/apt/</a:t>
            </a:r>
            <a:r>
              <a:rPr lang="en-US" dirty="0" err="1"/>
              <a:t>sources.list</a:t>
            </a:r>
            <a:endParaRPr lang="en-US" dirty="0"/>
          </a:p>
          <a:p>
            <a:endParaRPr lang="en-US" dirty="0"/>
          </a:p>
          <a:p>
            <a:r>
              <a:rPr lang="en-US" dirty="0"/>
              <a:t>repositories are divided into categories : </a:t>
            </a:r>
            <a:r>
              <a:rPr lang="en-US" dirty="0">
                <a:sym typeface="Wingdings" panose="05000000000000000000" pitchFamily="2" charset="2"/>
              </a:rPr>
              <a:t> main, universe , multiverse,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restricted, backports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71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1A73D-BCF6-BA60-6EFE-0B6421011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931"/>
            <a:ext cx="10515600" cy="6072032"/>
          </a:xfrm>
        </p:spPr>
        <p:txBody>
          <a:bodyPr/>
          <a:lstStyle/>
          <a:p>
            <a:r>
              <a:rPr lang="en-US" dirty="0"/>
              <a:t>Sometimes the software won’t be available in any repository but found on </a:t>
            </a:r>
            <a:r>
              <a:rPr lang="en-US" dirty="0" err="1"/>
              <a:t>github</a:t>
            </a:r>
            <a:r>
              <a:rPr lang="en-US" dirty="0"/>
              <a:t> you can download it using the git-clone command</a:t>
            </a:r>
          </a:p>
          <a:p>
            <a:endParaRPr lang="en-US" dirty="0"/>
          </a:p>
          <a:p>
            <a:r>
              <a:rPr lang="en-US" dirty="0" err="1"/>
              <a:t>E.g</a:t>
            </a:r>
            <a:r>
              <a:rPr lang="en-US" dirty="0"/>
              <a:t>: git clone https://github.com/&lt;softwarename&gt;.</a:t>
            </a:r>
          </a:p>
          <a:p>
            <a:endParaRPr lang="en-US" dirty="0"/>
          </a:p>
          <a:p>
            <a:r>
              <a:rPr lang="en-US" dirty="0"/>
              <a:t>After that the package will be installed.</a:t>
            </a:r>
          </a:p>
        </p:txBody>
      </p:sp>
    </p:spTree>
    <p:extLst>
      <p:ext uri="{BB962C8B-B14F-4D97-AF65-F5344CB8AC3E}">
        <p14:creationId xmlns:p14="http://schemas.microsoft.com/office/powerpoint/2010/main" val="196784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B39BC-1C5B-5798-36A9-EED5E600E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9370"/>
            <a:ext cx="10515600" cy="5217593"/>
          </a:xfrm>
        </p:spPr>
        <p:txBody>
          <a:bodyPr/>
          <a:lstStyle/>
          <a:p>
            <a:r>
              <a:rPr lang="en-US" dirty="0"/>
              <a:t>Task:</a:t>
            </a:r>
          </a:p>
          <a:p>
            <a:endParaRPr lang="en-US" dirty="0"/>
          </a:p>
          <a:p>
            <a:r>
              <a:rPr lang="en-US" dirty="0"/>
              <a:t>Search for each of the repo’s category:</a:t>
            </a:r>
          </a:p>
          <a:p>
            <a:r>
              <a:rPr lang="en-US" dirty="0"/>
              <a:t>1-</a:t>
            </a:r>
            <a:r>
              <a:rPr lang="en-US" dirty="0">
                <a:sym typeface="Wingdings" panose="05000000000000000000" pitchFamily="2" charset="2"/>
              </a:rPr>
              <a:t> main</a:t>
            </a:r>
            <a:endParaRPr lang="en-US" dirty="0"/>
          </a:p>
          <a:p>
            <a:r>
              <a:rPr lang="en-US" dirty="0"/>
              <a:t>2-</a:t>
            </a:r>
            <a:r>
              <a:rPr lang="en-US" dirty="0">
                <a:sym typeface="Wingdings" panose="05000000000000000000" pitchFamily="2" charset="2"/>
              </a:rPr>
              <a:t> universe</a:t>
            </a:r>
            <a:endParaRPr lang="en-US" dirty="0"/>
          </a:p>
          <a:p>
            <a:r>
              <a:rPr lang="en-US" dirty="0"/>
              <a:t>3-</a:t>
            </a:r>
            <a:r>
              <a:rPr lang="en-US" dirty="0">
                <a:sym typeface="Wingdings" panose="05000000000000000000" pitchFamily="2" charset="2"/>
              </a:rPr>
              <a:t> multiverse</a:t>
            </a:r>
            <a:endParaRPr lang="en-US" dirty="0"/>
          </a:p>
          <a:p>
            <a:r>
              <a:rPr lang="en-US" dirty="0"/>
              <a:t>4-</a:t>
            </a:r>
            <a:r>
              <a:rPr lang="en-US" dirty="0">
                <a:sym typeface="Wingdings" panose="05000000000000000000" pitchFamily="2" charset="2"/>
              </a:rPr>
              <a:t> restricted</a:t>
            </a:r>
          </a:p>
          <a:p>
            <a:r>
              <a:rPr lang="en-US" dirty="0">
                <a:sym typeface="Wingdings" panose="05000000000000000000" pitchFamily="2" charset="2"/>
              </a:rPr>
              <a:t>5- backports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136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279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Arial Black</vt:lpstr>
      <vt:lpstr>Microsoft Sans Serif</vt:lpstr>
      <vt:lpstr>Wingdings</vt:lpstr>
      <vt:lpstr>Office Theme</vt:lpstr>
      <vt:lpstr>ADDING AND REMOVING 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JAWAD JACK YOUSEF SALEM</dc:creator>
  <cp:lastModifiedBy>JAWAD JACK YOUSEF SALEM</cp:lastModifiedBy>
  <cp:revision>3</cp:revision>
  <dcterms:created xsi:type="dcterms:W3CDTF">2025-05-05T04:21:17Z</dcterms:created>
  <dcterms:modified xsi:type="dcterms:W3CDTF">2025-05-06T19:31:57Z</dcterms:modified>
</cp:coreProperties>
</file>