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1A60D30-5382-4F17-8993-86D3C22F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</a:t>
            </a:r>
            <a:r>
              <a:rPr lang="en-US" b="1" dirty="0" smtClean="0"/>
              <a:t>10</a:t>
            </a:r>
            <a:r>
              <a:rPr lang="en-US" b="1" baseline="30000" dirty="0" smtClean="0"/>
              <a:t>th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Absolute </a:t>
            </a:r>
            <a:r>
              <a:rPr lang="en-US" b="1" dirty="0"/>
              <a:t>Dependent Motion Analysis of Two Particles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3820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1185549"/>
            <a:ext cx="828790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1156970"/>
            <a:ext cx="830695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204602"/>
            <a:ext cx="832601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156970"/>
            <a:ext cx="824027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5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252233"/>
            <a:ext cx="8259328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8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10th Absolute Dependent Motion Analysis of Two Particles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11th Kinematics of a Particle</dc:title>
  <dc:creator>Dr. Abid Muhammad Khan BUKC</dc:creator>
  <cp:lastModifiedBy>Dr. Abid Muhammad Khan BUKC</cp:lastModifiedBy>
  <cp:revision>6</cp:revision>
  <dcterms:created xsi:type="dcterms:W3CDTF">2025-01-06T07:28:49Z</dcterms:created>
  <dcterms:modified xsi:type="dcterms:W3CDTF">2025-05-19T05:22:59Z</dcterms:modified>
</cp:coreProperties>
</file>