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718759"/>
            <a:ext cx="980259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780680"/>
            <a:ext cx="994548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771154"/>
            <a:ext cx="987880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775917"/>
            <a:ext cx="991690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771154"/>
            <a:ext cx="9878804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880707"/>
            <a:ext cx="9774014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1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790206"/>
            <a:ext cx="985022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5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11th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12th </dc:title>
  <dc:creator>Dr. Abid Muhammad Khan BUKC</dc:creator>
  <cp:lastModifiedBy>Dr. Abid Muhammad Khan BUKC</cp:lastModifiedBy>
  <cp:revision>12</cp:revision>
  <dcterms:created xsi:type="dcterms:W3CDTF">2025-05-19T05:18:19Z</dcterms:created>
  <dcterms:modified xsi:type="dcterms:W3CDTF">2025-05-19T05:33:54Z</dcterms:modified>
</cp:coreProperties>
</file>