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0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9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6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E09A-AA63-4143-8E3C-D02B3C1096A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C5F2-D35B-4DB3-9C57-A2221E8AE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12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1075996"/>
            <a:ext cx="846890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8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1314155"/>
            <a:ext cx="835459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25" y="1114102"/>
            <a:ext cx="8411749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118865"/>
            <a:ext cx="8430802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772301"/>
            <a:ext cx="9022798" cy="48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7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1071233"/>
            <a:ext cx="833553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1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Lecture 12th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12th </dc:title>
  <dc:creator>Dr. Abid Muhammad Khan BUKC</dc:creator>
  <cp:lastModifiedBy>Dr. Abid Muhammad Khan BUKC</cp:lastModifiedBy>
  <cp:revision>9</cp:revision>
  <dcterms:created xsi:type="dcterms:W3CDTF">2025-05-19T05:18:19Z</dcterms:created>
  <dcterms:modified xsi:type="dcterms:W3CDTF">2025-05-19T05:47:38Z</dcterms:modified>
</cp:coreProperties>
</file>