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5393-6F82-4952-9E77-82EE90F4037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C4F2-290D-4F15-987D-D630493E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5393-6F82-4952-9E77-82EE90F4037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C4F2-290D-4F15-987D-D630493E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7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5393-6F82-4952-9E77-82EE90F4037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C4F2-290D-4F15-987D-D630493E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9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5393-6F82-4952-9E77-82EE90F4037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C4F2-290D-4F15-987D-D630493E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3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5393-6F82-4952-9E77-82EE90F4037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C4F2-290D-4F15-987D-D630493E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5393-6F82-4952-9E77-82EE90F4037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C4F2-290D-4F15-987D-D630493E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9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5393-6F82-4952-9E77-82EE90F4037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C4F2-290D-4F15-987D-D630493E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9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5393-6F82-4952-9E77-82EE90F4037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C4F2-290D-4F15-987D-D630493E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5393-6F82-4952-9E77-82EE90F4037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C4F2-290D-4F15-987D-D630493E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0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5393-6F82-4952-9E77-82EE90F4037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C4F2-290D-4F15-987D-D630493E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2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5393-6F82-4952-9E77-82EE90F4037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1C4F2-290D-4F15-987D-D630493E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3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D5393-6F82-4952-9E77-82EE90F4037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1C4F2-290D-4F15-987D-D630493E4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8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Lecture </a:t>
            </a:r>
            <a:r>
              <a:rPr lang="en-US" b="1" dirty="0" smtClean="0"/>
              <a:t>13</a:t>
            </a:r>
            <a:r>
              <a:rPr lang="en-US" b="1" baseline="30000" dirty="0" smtClean="0"/>
              <a:t>th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643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72" y="522515"/>
            <a:ext cx="10814154" cy="56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1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09" y="470263"/>
            <a:ext cx="10335770" cy="574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9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21" y="561702"/>
            <a:ext cx="9490555" cy="521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6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10" y="496390"/>
            <a:ext cx="9558875" cy="521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4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518707"/>
            <a:ext cx="10344249" cy="577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5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Lecture 13th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on Chapter 13th </dc:title>
  <dc:creator>Dr. Abid Muhammad Khan BUKC</dc:creator>
  <cp:lastModifiedBy>Dr. Abid Muhammad Khan BUKC</cp:lastModifiedBy>
  <cp:revision>14</cp:revision>
  <dcterms:created xsi:type="dcterms:W3CDTF">2024-12-16T05:10:09Z</dcterms:created>
  <dcterms:modified xsi:type="dcterms:W3CDTF">2025-05-19T05:23:51Z</dcterms:modified>
</cp:coreProperties>
</file>