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0F81-B2AF-4CBE-B2C6-73AB9B338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CBBC7-73B5-4D71-8349-829798CD0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C9E68-A6F2-47EF-8D9A-C3615C68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4C8-1901-44C4-9910-EFBF84DA404A}" type="datetimeFigureOut">
              <a:rPr lang="en-PK" smtClean="0"/>
              <a:t>04/01/2025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D6589-0B1E-4E6E-ADF8-366170BF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274AF-4B9E-453E-8AE5-E5C68AD6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0A8F-876B-47F5-B66E-49E0D1E3A1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63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03E1-35B9-4208-80AA-11C27659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B52D3-93F5-4E3A-A038-2B88638F5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5FA6D-3D46-47B3-91F1-F9E22429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4C8-1901-44C4-9910-EFBF84DA404A}" type="datetimeFigureOut">
              <a:rPr lang="en-PK" smtClean="0"/>
              <a:t>04/01/2025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0E4B1-98AF-45CF-A25D-039EED61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67346-E6CC-479B-AF3A-15775FA9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0A8F-876B-47F5-B66E-49E0D1E3A1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4055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2EE59-B952-45F2-B97D-118CB9A92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26B95-B8D6-4926-8A8C-28050C7B9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D1025-DC30-4EC1-A047-B35DDCFB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4C8-1901-44C4-9910-EFBF84DA404A}" type="datetimeFigureOut">
              <a:rPr lang="en-PK" smtClean="0"/>
              <a:t>04/01/2025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45248-8C8D-47E1-B780-D98CC005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4A28D-175B-4621-8A0D-9807E5B6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0A8F-876B-47F5-B66E-49E0D1E3A1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416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C641-9F0B-4807-B9B4-5B3F17D5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7EB1E-8B3E-40EC-A077-AC07D647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7F80D-A01F-449B-9BD4-79D3CC13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4C8-1901-44C4-9910-EFBF84DA404A}" type="datetimeFigureOut">
              <a:rPr lang="en-PK" smtClean="0"/>
              <a:t>04/01/2025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43BDC-BD31-4691-ACC3-8A9249D1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3703-507A-4FB5-80EC-A8004890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0A8F-876B-47F5-B66E-49E0D1E3A1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4266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3158-BAF2-43AC-839D-AB255E843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49BF5-A59A-4E7D-8EF8-668F1CDB9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0C701-6F8F-4BF6-A592-39D4BB97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4C8-1901-44C4-9910-EFBF84DA404A}" type="datetimeFigureOut">
              <a:rPr lang="en-PK" smtClean="0"/>
              <a:t>04/01/2025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07C28-DEC1-49AA-978B-99640ACA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53C8E-3138-40AF-97B0-20101703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0A8F-876B-47F5-B66E-49E0D1E3A1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74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EFA6-2790-421D-BFA4-C1B7038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E64C8-7317-48D6-B3A7-5C6FE9619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FFE3F-515B-4F69-8F72-89053BF6F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AFEE7-3F55-45E7-9615-FFBD2589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4C8-1901-44C4-9910-EFBF84DA404A}" type="datetimeFigureOut">
              <a:rPr lang="en-PK" smtClean="0"/>
              <a:t>04/01/2025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9F565-80B0-4EDA-B255-05157C0B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9E304-7409-4F04-94A0-2E9AB89F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0A8F-876B-47F5-B66E-49E0D1E3A1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8115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F58F-EBB9-4ADC-973C-F25A3DB5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9D5BC-E7E1-486A-BA61-462D80239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EA257-17F8-4DD6-A53B-30F7958A5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FA98E-A011-42C5-9B45-6CA0F11BD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FD4AE-416F-4CAB-AAF2-9588E244F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B1B5E-673E-4E9C-B91D-A628EA59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4C8-1901-44C4-9910-EFBF84DA404A}" type="datetimeFigureOut">
              <a:rPr lang="en-PK" smtClean="0"/>
              <a:t>04/01/2025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726AC6-6002-4787-AFD2-F92F8A9C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5733F-C1DF-45DB-A071-2DF38F26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0A8F-876B-47F5-B66E-49E0D1E3A1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1591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97CD-80C1-41BF-B141-D879A0BD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8212-591C-4043-A724-104C66F1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4C8-1901-44C4-9910-EFBF84DA404A}" type="datetimeFigureOut">
              <a:rPr lang="en-PK" smtClean="0"/>
              <a:t>04/01/2025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19C3C-CE1F-4D9E-B040-0E009ED8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A4C3C-1763-4494-9DB8-E794DD2B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0A8F-876B-47F5-B66E-49E0D1E3A1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6791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D8D13F-5ECB-4D1A-8BBE-5D8197C8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4C8-1901-44C4-9910-EFBF84DA404A}" type="datetimeFigureOut">
              <a:rPr lang="en-PK" smtClean="0"/>
              <a:t>04/01/2025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DB622-00A2-494E-BC6B-352FD0B1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52859-1C2E-4779-810C-3E8C7B99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0A8F-876B-47F5-B66E-49E0D1E3A1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8055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4D3BE-FE14-4677-A7E1-EA32C7E6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8BBF-D179-4FEF-A39D-EAD2C7476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2CF41-90BA-49FB-9104-98AA82045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FC729-9C79-4B3C-9EC4-DA0A4B3C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4C8-1901-44C4-9910-EFBF84DA404A}" type="datetimeFigureOut">
              <a:rPr lang="en-PK" smtClean="0"/>
              <a:t>04/01/2025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22C05-0E0F-4504-B5F5-43226E2B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FCA93-F5AC-4828-839C-7D0887B1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0A8F-876B-47F5-B66E-49E0D1E3A1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5608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97FD-730C-4C24-8478-6A3B8877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D5B82-D1C9-418D-85AF-A56082E0C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FC1CA-6358-4BB8-9F97-1E2352EB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1B8A6-B2C2-410E-83E6-99EADBF2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4C8-1901-44C4-9910-EFBF84DA404A}" type="datetimeFigureOut">
              <a:rPr lang="en-PK" smtClean="0"/>
              <a:t>04/01/2025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E27EC-4339-4B6D-A60A-FFB93959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46862-1F52-48E3-B46A-0F09C2A5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0A8F-876B-47F5-B66E-49E0D1E3A1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0474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FD9EFF-5FF7-44E7-935B-DF78C926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FAA37-0372-468E-AE46-49561A6FF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1E702-AE25-469F-AF62-9FADADB58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894C8-1901-44C4-9910-EFBF84DA404A}" type="datetimeFigureOut">
              <a:rPr lang="en-PK" smtClean="0"/>
              <a:t>04/01/2025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2D22-DC98-4312-90BC-4324BC107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A5AE6-5DA8-4A2D-8812-7B6ED23EF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00A8F-876B-47F5-B66E-49E0D1E3A1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0188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4808-EC9D-4EBF-BDC9-02CCB896C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26365"/>
            <a:ext cx="9144000" cy="1773928"/>
          </a:xfrm>
        </p:spPr>
        <p:txBody>
          <a:bodyPr>
            <a:normAutofit/>
          </a:bodyPr>
          <a:lstStyle/>
          <a:p>
            <a:r>
              <a:rPr lang="en-US" b="1" dirty="0"/>
              <a:t>Lecture 14</a:t>
            </a:r>
            <a:r>
              <a:rPr lang="en-US" b="1" baseline="30000" dirty="0"/>
              <a:t>th</a:t>
            </a:r>
            <a:br>
              <a:rPr lang="en-US" b="1" dirty="0"/>
            </a:br>
            <a:r>
              <a:rPr lang="en-US" b="1" dirty="0"/>
              <a:t> Kinetics of a Particle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1668924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29BC1C-BE83-41E3-85FD-E08519B80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785812"/>
            <a:ext cx="100679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8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607235-C8A4-4DED-A9E1-D38514EC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619125"/>
            <a:ext cx="101536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9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A46835-CDD6-4687-95E0-CCA2F54E2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914400"/>
            <a:ext cx="99250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3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A30B72-42C9-4494-9259-F08B09F2E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795337"/>
            <a:ext cx="98488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49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CB8C89-DD68-4E14-AD4F-0F0286542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709612"/>
            <a:ext cx="101155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9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96AE2B-7C82-4E95-81FD-596B7B5FA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723900"/>
            <a:ext cx="99726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9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692E50-E51D-4C5F-B85F-FE7B6C949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609600"/>
            <a:ext cx="100774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0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576CAA-FBA1-45CE-B340-D6071230F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771525"/>
            <a:ext cx="101536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9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0A068E-7B3D-42D1-AE92-116330B3C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633412"/>
            <a:ext cx="101250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8AD30C-B7BD-43A4-B714-8EBF72C5F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623887"/>
            <a:ext cx="99250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6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Lecture 14th  Kinetics of a Particle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14th  Kinetics of a Particle</dc:title>
  <dc:creator>Dell</dc:creator>
  <cp:lastModifiedBy>Dell</cp:lastModifiedBy>
  <cp:revision>4</cp:revision>
  <dcterms:created xsi:type="dcterms:W3CDTF">2025-01-04T10:12:09Z</dcterms:created>
  <dcterms:modified xsi:type="dcterms:W3CDTF">2025-01-04T10:17:11Z</dcterms:modified>
</cp:coreProperties>
</file>