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3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1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5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2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1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8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0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4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7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0C3D9-B24D-4C98-B707-FFF7E63FF98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884AF-C8FB-4973-9AE8-51721950C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61A60D30-5382-4F17-8993-86D3C22F7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9825"/>
            <a:ext cx="9144000" cy="2387600"/>
          </a:xfrm>
        </p:spPr>
        <p:txBody>
          <a:bodyPr>
            <a:normAutofit/>
          </a:bodyPr>
          <a:lstStyle/>
          <a:p>
            <a:r>
              <a:rPr lang="en-US" b="1"/>
              <a:t>Lecture </a:t>
            </a:r>
            <a:r>
              <a:rPr lang="en-US" b="1"/>
              <a:t>9</a:t>
            </a:r>
            <a:r>
              <a:rPr lang="en-US" b="1" baseline="30000" smtClean="0"/>
              <a:t>th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Internal Forces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3820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83" y="1166497"/>
            <a:ext cx="8478433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5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1152207"/>
            <a:ext cx="8326012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6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1075996"/>
            <a:ext cx="8430802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9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1" y="1128391"/>
            <a:ext cx="8364117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5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1" y="1118865"/>
            <a:ext cx="8364117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8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25" y="1095049"/>
            <a:ext cx="8411749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2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1090286"/>
            <a:ext cx="8373644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5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25" y="1128391"/>
            <a:ext cx="8411749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Lecture 9th Internal Forces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11th Kinematics of a Particle</dc:title>
  <dc:creator>Dr. Abid Muhammad Khan BUKC</dc:creator>
  <cp:lastModifiedBy>Dr. Abid Muhammad Khan BUKC</cp:lastModifiedBy>
  <cp:revision>11</cp:revision>
  <dcterms:created xsi:type="dcterms:W3CDTF">2025-01-06T07:28:49Z</dcterms:created>
  <dcterms:modified xsi:type="dcterms:W3CDTF">2025-05-19T05:22:43Z</dcterms:modified>
</cp:coreProperties>
</file>