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568F3A-5080-40FC-BEA7-F85917F98841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4FA3AF-3BEE-401A-A894-AAC5C097CF5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“Its not organizations that are competing,</a:t>
            </a:r>
            <a:br>
              <a:rPr lang="en-US" dirty="0"/>
            </a:br>
            <a:r>
              <a:rPr lang="en-US" dirty="0"/>
              <a:t>Its SUPPLY CHAINS that are competing”</a:t>
            </a:r>
            <a:br>
              <a:rPr lang="en-US" dirty="0"/>
            </a:br>
            <a:r>
              <a:rPr lang="en-US" sz="1800" dirty="0" err="1"/>
              <a:t>Wael</a:t>
            </a:r>
            <a:r>
              <a:rPr lang="en-US" sz="1800" dirty="0"/>
              <a:t> </a:t>
            </a:r>
            <a:r>
              <a:rPr lang="en-US" sz="1800" dirty="0" err="1"/>
              <a:t>Safwat</a:t>
            </a:r>
            <a:r>
              <a:rPr lang="en-US" sz="1800" dirty="0"/>
              <a:t>, SCMAO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Logistics Landscape - Pakistan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Positive  correlation between global  trade competitiveness  and  efficient transport sector.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Logistic influences  a manufactures ability to satisfy </a:t>
            </a:r>
            <a:r>
              <a:rPr lang="en-US" sz="1800" dirty="0" smtClean="0"/>
              <a:t>customers.</a:t>
            </a:r>
            <a:endParaRPr lang="en-US" sz="18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Logistic influences  to improve the overall  Business performances.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Inefficient logistic  translate high transport and logistic cost.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Pakistan logistic sector accounts for about 11% of its GDP, 17% of grass capital formation and 6% of employment.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96% of cargo depends on road network.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A Pakistan trucking industries extremely </a:t>
            </a:r>
            <a:r>
              <a:rPr lang="en-US" sz="1800" dirty="0" smtClean="0"/>
              <a:t>fragmented </a:t>
            </a:r>
            <a:r>
              <a:rPr lang="en-US" sz="1800" dirty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Transporters are dependent on </a:t>
            </a:r>
            <a:r>
              <a:rPr lang="en-US" sz="1800" dirty="0" smtClean="0"/>
              <a:t>freight </a:t>
            </a:r>
            <a:r>
              <a:rPr lang="en-US" sz="1800" dirty="0"/>
              <a:t>brokers.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Obsolete trucks is a common phenomena.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 smtClean="0"/>
              <a:t>86% of Payment </a:t>
            </a:r>
            <a:r>
              <a:rPr lang="en-US" sz="1800" dirty="0"/>
              <a:t>of transport </a:t>
            </a:r>
            <a:r>
              <a:rPr lang="en-US" sz="1800" dirty="0" smtClean="0"/>
              <a:t>deal in cash, 11% on credit and 2% in other way</a:t>
            </a:r>
            <a:r>
              <a:rPr lang="en-US" sz="1800" dirty="0"/>
              <a:t>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Lack of technology adoption in trucking industry.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Lack of research I trucking industry.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800" dirty="0"/>
              <a:t>Preventing a market worth $34.2 billion from doubling its </a:t>
            </a:r>
            <a:r>
              <a:rPr lang="en-US" sz="1800" dirty="0" smtClean="0"/>
              <a:t>potential.</a:t>
            </a:r>
            <a:endParaRPr lang="en-US" sz="1800" dirty="0"/>
          </a:p>
          <a:p>
            <a:pPr marL="13716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167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The current Landscape Creates a efficiency, eroding a ease of doing Business.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Pakistan has a logistic performance index of 122 as of 2019.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Pakistan has Rank at 108 on the ease of doing Business , mostly due to difficulty in Trading across Borders.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Subsidizing fuel price sand duties on imports of trucks and spare parts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Efforts on reduction on carbon foot prints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The 11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five year plan has identifiers the major issues face by the logistic sectors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Many manufacturers have identified the logistic problems in their financial reports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There is a dirneed to establish a transport ministry to facilitate a trucking industry.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The present condition of the sector is the lack  of integration between different entities in the ecosystem.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Lack of visibility between fleet operator drivers in industry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Distrust amongst different parties.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Focus on technology adaption to revonotionalized the sector is missing.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Logistic management as a problem of not only  organizational, rather then of a national level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Board of investment, 2019 has suggested the issue to be addressed in favors of </a:t>
            </a:r>
            <a:r>
              <a:rPr lang="en-US" sz="1600" dirty="0"/>
              <a:t>national </a:t>
            </a:r>
            <a:r>
              <a:rPr lang="en-US" sz="1600" dirty="0" smtClean="0"/>
              <a:t>interest</a:t>
            </a:r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Absence of and intelligent cargo system in the country create inefficiency in the system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27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existence of an intelligent </a:t>
            </a:r>
            <a:r>
              <a:rPr lang="en-US" smtClean="0"/>
              <a:t>transport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2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         </a:t>
            </a:r>
            <a:r>
              <a:rPr lang="en-US" sz="4800" dirty="0" err="1" smtClean="0"/>
              <a:t>GoP</a:t>
            </a:r>
            <a:r>
              <a:rPr lang="en-US" sz="4800" dirty="0" smtClean="0"/>
              <a:t> Initiatives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Many Initiative have been taken by government of Pakistan.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Primary focus on macro drivers for logistic sectors growth.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Transportation cost reduction through road network.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High speed connectivity to reduce travel time.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Formulation of load management policy by NHA.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Road safety and providing training to drivers.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8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b="0" dirty="0" smtClean="0"/>
              <a:t>Industry</a:t>
            </a:r>
            <a:r>
              <a:rPr lang="en-US" dirty="0" smtClean="0"/>
              <a:t> </a:t>
            </a:r>
            <a:r>
              <a:rPr lang="en-US" i="1" dirty="0" smtClean="0"/>
              <a:t>Pain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Ensuring they have access to the right fleet , at the right time, cost and capacity.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91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229600" cy="1828800"/>
          </a:xfrm>
        </p:spPr>
        <p:txBody>
          <a:bodyPr anchor="b"/>
          <a:lstStyle/>
          <a:p>
            <a:r>
              <a:rPr lang="en-US" dirty="0" smtClean="0"/>
              <a:t>Trucker Focus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590800"/>
            <a:ext cx="6400800" cy="17526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1400" dirty="0" smtClean="0"/>
              <a:t>Want to create efficiency in terms of root and cargo choice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879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249362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Our Focus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709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 smtClean="0"/>
              <a:t>Focus on secondary macro drivers for the logistic sector growth.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Our aim to modernize the logistic sector by leveraging technology.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To high light the missing link that prevent a market worth $34.2b from doubling its potential.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Aim to transform the logistic and transport sector of Pakistan.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To Ensure safe timely economical, efficient, and transparent pricing cargo delivery.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We purpose the use of tech channel, providing a one window solution to bridge the gap between all stack holders.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Improve trade efficiency through efficient logistic system.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Contribute directly to reduce cast of doing business.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Eliminate the bottleneck created due to imbalance between cargo supply and truck availability.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Improving the ecosystem dynamics for truck providers by improving there productivity and hence financial standing.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Digitizing payment manufacturing and service providers.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Stream likening logistic by identifying available trucks and connecting the right truck to the right cargo at the right time.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Reducing the damage cause to perishable goods due to delay in transportation.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Reducing delay between supply and delivery by optimizing truck availability according to the quantity and category od cargo needed to be delivered.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 marL="137160" indent="0">
              <a:buNone/>
            </a:pPr>
            <a:endParaRPr lang="en-US" sz="1600" dirty="0" smtClean="0"/>
          </a:p>
          <a:p>
            <a:pPr marL="137160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98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3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216</TotalTime>
  <Words>648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PowerPoint Presentation</vt:lpstr>
      <vt:lpstr>Logistics Landscape - Pakistan</vt:lpstr>
      <vt:lpstr>PowerPoint Presentation</vt:lpstr>
      <vt:lpstr>Problem</vt:lpstr>
      <vt:lpstr>          GoP Initiatives </vt:lpstr>
      <vt:lpstr>Industry Pain</vt:lpstr>
      <vt:lpstr>Trucker Focus</vt:lpstr>
      <vt:lpstr>Our Focus</vt:lpstr>
      <vt:lpstr>Team</vt:lpstr>
      <vt:lpstr>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2020-01-04T15:08:50Z</dcterms:created>
  <dcterms:modified xsi:type="dcterms:W3CDTF">2020-01-06T04:03:15Z</dcterms:modified>
</cp:coreProperties>
</file>