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27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svg"/><Relationship Id="rId1" Type="http://schemas.openxmlformats.org/officeDocument/2006/relationships/image" Target="../media/image66.png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10" Type="http://schemas.openxmlformats.org/officeDocument/2006/relationships/image" Target="../media/image75.svg"/><Relationship Id="rId4" Type="http://schemas.openxmlformats.org/officeDocument/2006/relationships/image" Target="../media/image69.svg"/><Relationship Id="rId9" Type="http://schemas.openxmlformats.org/officeDocument/2006/relationships/image" Target="../media/image7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svg"/><Relationship Id="rId1" Type="http://schemas.openxmlformats.org/officeDocument/2006/relationships/image" Target="../media/image66.png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10" Type="http://schemas.openxmlformats.org/officeDocument/2006/relationships/image" Target="../media/image75.svg"/><Relationship Id="rId4" Type="http://schemas.openxmlformats.org/officeDocument/2006/relationships/image" Target="../media/image69.svg"/><Relationship Id="rId9" Type="http://schemas.openxmlformats.org/officeDocument/2006/relationships/image" Target="../media/image7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D55B03-6ED4-4FAF-825A-8D93C964FE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62DDA39-EF7C-4913-9E1F-79D8D571165F}">
      <dgm:prSet/>
      <dgm:spPr/>
      <dgm:t>
        <a:bodyPr/>
        <a:lstStyle/>
        <a:p>
          <a:r>
            <a:rPr lang="en-GB"/>
            <a:t>Introduction</a:t>
          </a:r>
          <a:endParaRPr lang="en-US"/>
        </a:p>
      </dgm:t>
    </dgm:pt>
    <dgm:pt modelId="{408B5CEE-7C20-4526-BB62-AC61C0194C40}" type="parTrans" cxnId="{94026FA1-D540-4706-B9DB-78D6FD4A1A0E}">
      <dgm:prSet/>
      <dgm:spPr/>
      <dgm:t>
        <a:bodyPr/>
        <a:lstStyle/>
        <a:p>
          <a:endParaRPr lang="en-US"/>
        </a:p>
      </dgm:t>
    </dgm:pt>
    <dgm:pt modelId="{31BB6BA5-2AAF-4F62-9E32-195E5900D5A6}" type="sibTrans" cxnId="{94026FA1-D540-4706-B9DB-78D6FD4A1A0E}">
      <dgm:prSet/>
      <dgm:spPr/>
      <dgm:t>
        <a:bodyPr/>
        <a:lstStyle/>
        <a:p>
          <a:endParaRPr lang="en-US"/>
        </a:p>
      </dgm:t>
    </dgm:pt>
    <dgm:pt modelId="{2715AF51-A20E-4371-BC69-1E7B6EA7F925}">
      <dgm:prSet/>
      <dgm:spPr/>
      <dgm:t>
        <a:bodyPr/>
        <a:lstStyle/>
        <a:p>
          <a:r>
            <a:rPr lang="en-GB"/>
            <a:t>Problem Statement</a:t>
          </a:r>
          <a:endParaRPr lang="en-US"/>
        </a:p>
      </dgm:t>
    </dgm:pt>
    <dgm:pt modelId="{BD65AF05-8872-448D-8E2D-76A6FC1D5F55}" type="parTrans" cxnId="{799816C4-046A-44A4-A591-33DF2AE7C00A}">
      <dgm:prSet/>
      <dgm:spPr/>
      <dgm:t>
        <a:bodyPr/>
        <a:lstStyle/>
        <a:p>
          <a:endParaRPr lang="en-US"/>
        </a:p>
      </dgm:t>
    </dgm:pt>
    <dgm:pt modelId="{9C04A957-5D30-4DE3-9E9B-35D9BAA32A69}" type="sibTrans" cxnId="{799816C4-046A-44A4-A591-33DF2AE7C00A}">
      <dgm:prSet/>
      <dgm:spPr/>
      <dgm:t>
        <a:bodyPr/>
        <a:lstStyle/>
        <a:p>
          <a:endParaRPr lang="en-US"/>
        </a:p>
      </dgm:t>
    </dgm:pt>
    <dgm:pt modelId="{13F6E804-2669-4743-AD8E-1D8B5EE12A57}">
      <dgm:prSet/>
      <dgm:spPr/>
      <dgm:t>
        <a:bodyPr/>
        <a:lstStyle/>
        <a:p>
          <a:r>
            <a:rPr lang="en-GB"/>
            <a:t>Objective and Scope</a:t>
          </a:r>
          <a:endParaRPr lang="en-US"/>
        </a:p>
      </dgm:t>
    </dgm:pt>
    <dgm:pt modelId="{D7DC44BC-B106-497A-A87B-6F446B75D891}" type="parTrans" cxnId="{5159E8AB-6598-4773-BAF7-52D4BBC37631}">
      <dgm:prSet/>
      <dgm:spPr/>
      <dgm:t>
        <a:bodyPr/>
        <a:lstStyle/>
        <a:p>
          <a:endParaRPr lang="en-US"/>
        </a:p>
      </dgm:t>
    </dgm:pt>
    <dgm:pt modelId="{F235AFF6-FE3E-4174-815F-6A3D025F1DD7}" type="sibTrans" cxnId="{5159E8AB-6598-4773-BAF7-52D4BBC37631}">
      <dgm:prSet/>
      <dgm:spPr/>
      <dgm:t>
        <a:bodyPr/>
        <a:lstStyle/>
        <a:p>
          <a:endParaRPr lang="en-US"/>
        </a:p>
      </dgm:t>
    </dgm:pt>
    <dgm:pt modelId="{BED5FA84-8FE2-4D9E-AE0A-8E2D7299F0F1}">
      <dgm:prSet/>
      <dgm:spPr/>
      <dgm:t>
        <a:bodyPr/>
        <a:lstStyle/>
        <a:p>
          <a:r>
            <a:rPr lang="en-GB"/>
            <a:t>Proposed System</a:t>
          </a:r>
          <a:endParaRPr lang="en-US"/>
        </a:p>
      </dgm:t>
    </dgm:pt>
    <dgm:pt modelId="{0541AB15-0967-461D-83F2-AB869DAF5AF1}" type="parTrans" cxnId="{18EA2B19-89AD-45AC-AC99-CCC5E51A9F14}">
      <dgm:prSet/>
      <dgm:spPr/>
      <dgm:t>
        <a:bodyPr/>
        <a:lstStyle/>
        <a:p>
          <a:endParaRPr lang="en-US"/>
        </a:p>
      </dgm:t>
    </dgm:pt>
    <dgm:pt modelId="{A1F95D81-98F9-4B17-9472-1CD792689F18}" type="sibTrans" cxnId="{18EA2B19-89AD-45AC-AC99-CCC5E51A9F14}">
      <dgm:prSet/>
      <dgm:spPr/>
      <dgm:t>
        <a:bodyPr/>
        <a:lstStyle/>
        <a:p>
          <a:endParaRPr lang="en-US"/>
        </a:p>
      </dgm:t>
    </dgm:pt>
    <dgm:pt modelId="{2D37A0D6-8DEC-4397-97C2-6F82F8E96368}">
      <dgm:prSet/>
      <dgm:spPr/>
      <dgm:t>
        <a:bodyPr/>
        <a:lstStyle/>
        <a:p>
          <a:r>
            <a:rPr lang="en-GB"/>
            <a:t>Methodology</a:t>
          </a:r>
          <a:endParaRPr lang="en-US"/>
        </a:p>
      </dgm:t>
    </dgm:pt>
    <dgm:pt modelId="{4F3A7BFE-D192-4B23-B51B-D2959D0EDD17}" type="parTrans" cxnId="{C9E460F9-72E2-4361-B3C5-D2AE523AF36B}">
      <dgm:prSet/>
      <dgm:spPr/>
      <dgm:t>
        <a:bodyPr/>
        <a:lstStyle/>
        <a:p>
          <a:endParaRPr lang="en-US"/>
        </a:p>
      </dgm:t>
    </dgm:pt>
    <dgm:pt modelId="{84B79460-F57F-4FF2-B296-55EE4C11B4AB}" type="sibTrans" cxnId="{C9E460F9-72E2-4361-B3C5-D2AE523AF36B}">
      <dgm:prSet/>
      <dgm:spPr/>
      <dgm:t>
        <a:bodyPr/>
        <a:lstStyle/>
        <a:p>
          <a:endParaRPr lang="en-US"/>
        </a:p>
      </dgm:t>
    </dgm:pt>
    <dgm:pt modelId="{615A6FCE-F8B7-43BF-B290-DEBDABAFEC0F}">
      <dgm:prSet/>
      <dgm:spPr/>
      <dgm:t>
        <a:bodyPr/>
        <a:lstStyle/>
        <a:p>
          <a:r>
            <a:rPr lang="en-GB"/>
            <a:t>Technologies</a:t>
          </a:r>
          <a:endParaRPr lang="en-US"/>
        </a:p>
      </dgm:t>
    </dgm:pt>
    <dgm:pt modelId="{AF35B90A-234C-4AC7-BE20-CA90CF5D46EC}" type="parTrans" cxnId="{9614F2A7-E054-4AF8-858F-951B4A5B2EE0}">
      <dgm:prSet/>
      <dgm:spPr/>
      <dgm:t>
        <a:bodyPr/>
        <a:lstStyle/>
        <a:p>
          <a:endParaRPr lang="en-US"/>
        </a:p>
      </dgm:t>
    </dgm:pt>
    <dgm:pt modelId="{4BCBCB07-1274-4BC8-8C17-2922F7A66A58}" type="sibTrans" cxnId="{9614F2A7-E054-4AF8-858F-951B4A5B2EE0}">
      <dgm:prSet/>
      <dgm:spPr/>
      <dgm:t>
        <a:bodyPr/>
        <a:lstStyle/>
        <a:p>
          <a:endParaRPr lang="en-US"/>
        </a:p>
      </dgm:t>
    </dgm:pt>
    <dgm:pt modelId="{AB0D9BB9-4784-432D-9FDA-EE89B561737D}">
      <dgm:prSet/>
      <dgm:spPr/>
      <dgm:t>
        <a:bodyPr/>
        <a:lstStyle/>
        <a:p>
          <a:r>
            <a:rPr lang="en-GB"/>
            <a:t>Conclusion</a:t>
          </a:r>
          <a:endParaRPr lang="en-US"/>
        </a:p>
      </dgm:t>
    </dgm:pt>
    <dgm:pt modelId="{1C2F6488-1190-41CC-A942-E4420A64A055}" type="parTrans" cxnId="{6641D70B-66A7-431E-8777-7E2C1968BC5C}">
      <dgm:prSet/>
      <dgm:spPr/>
      <dgm:t>
        <a:bodyPr/>
        <a:lstStyle/>
        <a:p>
          <a:endParaRPr lang="en-US"/>
        </a:p>
      </dgm:t>
    </dgm:pt>
    <dgm:pt modelId="{86E5A8BB-7EE4-4C1A-BD59-D8E0D1B8D029}" type="sibTrans" cxnId="{6641D70B-66A7-431E-8777-7E2C1968BC5C}">
      <dgm:prSet/>
      <dgm:spPr/>
      <dgm:t>
        <a:bodyPr/>
        <a:lstStyle/>
        <a:p>
          <a:endParaRPr lang="en-US"/>
        </a:p>
      </dgm:t>
    </dgm:pt>
    <dgm:pt modelId="{D09B8746-E0E1-400D-ADD9-BF6184DF5BF3}">
      <dgm:prSet/>
      <dgm:spPr/>
      <dgm:t>
        <a:bodyPr/>
        <a:lstStyle/>
        <a:p>
          <a:r>
            <a:rPr lang="en-GB"/>
            <a:t>Demo</a:t>
          </a:r>
          <a:endParaRPr lang="en-US"/>
        </a:p>
      </dgm:t>
    </dgm:pt>
    <dgm:pt modelId="{D85B636F-32B7-4C4B-BB35-98D7FA0AC7DE}" type="parTrans" cxnId="{4C2EAEC1-8EFD-449D-B26B-E9EB40EAA8F6}">
      <dgm:prSet/>
      <dgm:spPr/>
      <dgm:t>
        <a:bodyPr/>
        <a:lstStyle/>
        <a:p>
          <a:endParaRPr lang="en-US"/>
        </a:p>
      </dgm:t>
    </dgm:pt>
    <dgm:pt modelId="{3583ACD7-DCB3-43B9-BA82-4098750DF990}" type="sibTrans" cxnId="{4C2EAEC1-8EFD-449D-B26B-E9EB40EAA8F6}">
      <dgm:prSet/>
      <dgm:spPr/>
      <dgm:t>
        <a:bodyPr/>
        <a:lstStyle/>
        <a:p>
          <a:endParaRPr lang="en-US"/>
        </a:p>
      </dgm:t>
    </dgm:pt>
    <dgm:pt modelId="{FDC59E99-DA67-4BD7-B947-094219C0EC2A}" type="pres">
      <dgm:prSet presAssocID="{78D55B03-6ED4-4FAF-825A-8D93C964FE5F}" presName="root" presStyleCnt="0">
        <dgm:presLayoutVars>
          <dgm:dir/>
          <dgm:resizeHandles val="exact"/>
        </dgm:presLayoutVars>
      </dgm:prSet>
      <dgm:spPr/>
    </dgm:pt>
    <dgm:pt modelId="{70DB788A-4D09-484A-A38F-A971BC88614C}" type="pres">
      <dgm:prSet presAssocID="{562DDA39-EF7C-4913-9E1F-79D8D571165F}" presName="compNode" presStyleCnt="0"/>
      <dgm:spPr/>
    </dgm:pt>
    <dgm:pt modelId="{49DE72B6-F58C-4DE8-8C94-EB67394E7458}" type="pres">
      <dgm:prSet presAssocID="{562DDA39-EF7C-4913-9E1F-79D8D571165F}" presName="bgRect" presStyleLbl="bgShp" presStyleIdx="0" presStyleCnt="8"/>
      <dgm:spPr/>
    </dgm:pt>
    <dgm:pt modelId="{D8A5EE52-E270-44E2-830C-5895AD4757DE}" type="pres">
      <dgm:prSet presAssocID="{562DDA39-EF7C-4913-9E1F-79D8D571165F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92B6ADA8-B4BD-4264-BBD4-8BC4240E2E10}" type="pres">
      <dgm:prSet presAssocID="{562DDA39-EF7C-4913-9E1F-79D8D571165F}" presName="spaceRect" presStyleCnt="0"/>
      <dgm:spPr/>
    </dgm:pt>
    <dgm:pt modelId="{84438287-1CE6-4A17-BEA1-60B551F6BC11}" type="pres">
      <dgm:prSet presAssocID="{562DDA39-EF7C-4913-9E1F-79D8D571165F}" presName="parTx" presStyleLbl="revTx" presStyleIdx="0" presStyleCnt="8">
        <dgm:presLayoutVars>
          <dgm:chMax val="0"/>
          <dgm:chPref val="0"/>
        </dgm:presLayoutVars>
      </dgm:prSet>
      <dgm:spPr/>
    </dgm:pt>
    <dgm:pt modelId="{1E23E4AE-9E42-4CC3-8E59-C882B8A83E0A}" type="pres">
      <dgm:prSet presAssocID="{31BB6BA5-2AAF-4F62-9E32-195E5900D5A6}" presName="sibTrans" presStyleCnt="0"/>
      <dgm:spPr/>
    </dgm:pt>
    <dgm:pt modelId="{D7FC545C-1136-45EF-8114-FA7288AF4CA1}" type="pres">
      <dgm:prSet presAssocID="{2715AF51-A20E-4371-BC69-1E7B6EA7F925}" presName="compNode" presStyleCnt="0"/>
      <dgm:spPr/>
    </dgm:pt>
    <dgm:pt modelId="{3418B5D1-0197-420F-AEB2-0BD160FF06B3}" type="pres">
      <dgm:prSet presAssocID="{2715AF51-A20E-4371-BC69-1E7B6EA7F925}" presName="bgRect" presStyleLbl="bgShp" presStyleIdx="1" presStyleCnt="8"/>
      <dgm:spPr/>
    </dgm:pt>
    <dgm:pt modelId="{3BAE778C-CF86-43DA-9FE5-21B2CBEBB28F}" type="pres">
      <dgm:prSet presAssocID="{2715AF51-A20E-4371-BC69-1E7B6EA7F925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68C75332-27A9-412C-83EF-B4E832CB95C4}" type="pres">
      <dgm:prSet presAssocID="{2715AF51-A20E-4371-BC69-1E7B6EA7F925}" presName="spaceRect" presStyleCnt="0"/>
      <dgm:spPr/>
    </dgm:pt>
    <dgm:pt modelId="{8D08BD41-DD53-4DE9-B6BC-A3C322484CE4}" type="pres">
      <dgm:prSet presAssocID="{2715AF51-A20E-4371-BC69-1E7B6EA7F925}" presName="parTx" presStyleLbl="revTx" presStyleIdx="1" presStyleCnt="8">
        <dgm:presLayoutVars>
          <dgm:chMax val="0"/>
          <dgm:chPref val="0"/>
        </dgm:presLayoutVars>
      </dgm:prSet>
      <dgm:spPr/>
    </dgm:pt>
    <dgm:pt modelId="{0A5156E7-6244-4965-9FF5-AD82B9BED1B4}" type="pres">
      <dgm:prSet presAssocID="{9C04A957-5D30-4DE3-9E9B-35D9BAA32A69}" presName="sibTrans" presStyleCnt="0"/>
      <dgm:spPr/>
    </dgm:pt>
    <dgm:pt modelId="{4ECADADA-F65F-4A63-9A7D-78A319D8EEBE}" type="pres">
      <dgm:prSet presAssocID="{13F6E804-2669-4743-AD8E-1D8B5EE12A57}" presName="compNode" presStyleCnt="0"/>
      <dgm:spPr/>
    </dgm:pt>
    <dgm:pt modelId="{A578AB53-A185-4181-9E6C-90AE4F372976}" type="pres">
      <dgm:prSet presAssocID="{13F6E804-2669-4743-AD8E-1D8B5EE12A57}" presName="bgRect" presStyleLbl="bgShp" presStyleIdx="2" presStyleCnt="8"/>
      <dgm:spPr/>
    </dgm:pt>
    <dgm:pt modelId="{10C3A17D-E5F9-477D-8E7B-5EAD9E61963D}" type="pres">
      <dgm:prSet presAssocID="{13F6E804-2669-4743-AD8E-1D8B5EE12A57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log"/>
        </a:ext>
      </dgm:extLst>
    </dgm:pt>
    <dgm:pt modelId="{BA1D65F8-3846-449A-893C-793CE6EAF55E}" type="pres">
      <dgm:prSet presAssocID="{13F6E804-2669-4743-AD8E-1D8B5EE12A57}" presName="spaceRect" presStyleCnt="0"/>
      <dgm:spPr/>
    </dgm:pt>
    <dgm:pt modelId="{BCB4DDD5-C73E-486C-A0AE-A3B3167F0062}" type="pres">
      <dgm:prSet presAssocID="{13F6E804-2669-4743-AD8E-1D8B5EE12A57}" presName="parTx" presStyleLbl="revTx" presStyleIdx="2" presStyleCnt="8">
        <dgm:presLayoutVars>
          <dgm:chMax val="0"/>
          <dgm:chPref val="0"/>
        </dgm:presLayoutVars>
      </dgm:prSet>
      <dgm:spPr/>
    </dgm:pt>
    <dgm:pt modelId="{FD7CF166-2953-4F7E-8373-A84AC761588D}" type="pres">
      <dgm:prSet presAssocID="{F235AFF6-FE3E-4174-815F-6A3D025F1DD7}" presName="sibTrans" presStyleCnt="0"/>
      <dgm:spPr/>
    </dgm:pt>
    <dgm:pt modelId="{E8E8E7D9-2133-4B7F-B4B8-2EF9AFF50008}" type="pres">
      <dgm:prSet presAssocID="{BED5FA84-8FE2-4D9E-AE0A-8E2D7299F0F1}" presName="compNode" presStyleCnt="0"/>
      <dgm:spPr/>
    </dgm:pt>
    <dgm:pt modelId="{77D2CD3D-50EC-4289-9465-512BF3538A7A}" type="pres">
      <dgm:prSet presAssocID="{BED5FA84-8FE2-4D9E-AE0A-8E2D7299F0F1}" presName="bgRect" presStyleLbl="bgShp" presStyleIdx="3" presStyleCnt="8"/>
      <dgm:spPr/>
    </dgm:pt>
    <dgm:pt modelId="{062F130E-76A1-4401-8A1B-5306FB465D3B}" type="pres">
      <dgm:prSet presAssocID="{BED5FA84-8FE2-4D9E-AE0A-8E2D7299F0F1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 Urgent"/>
        </a:ext>
      </dgm:extLst>
    </dgm:pt>
    <dgm:pt modelId="{08845562-4917-4A34-8259-902473ACBBB7}" type="pres">
      <dgm:prSet presAssocID="{BED5FA84-8FE2-4D9E-AE0A-8E2D7299F0F1}" presName="spaceRect" presStyleCnt="0"/>
      <dgm:spPr/>
    </dgm:pt>
    <dgm:pt modelId="{D06CDF34-9084-43B9-AF7F-4F7CC584B883}" type="pres">
      <dgm:prSet presAssocID="{BED5FA84-8FE2-4D9E-AE0A-8E2D7299F0F1}" presName="parTx" presStyleLbl="revTx" presStyleIdx="3" presStyleCnt="8">
        <dgm:presLayoutVars>
          <dgm:chMax val="0"/>
          <dgm:chPref val="0"/>
        </dgm:presLayoutVars>
      </dgm:prSet>
      <dgm:spPr/>
    </dgm:pt>
    <dgm:pt modelId="{66AF5233-9F28-458A-BE2D-C7D6602DAC8F}" type="pres">
      <dgm:prSet presAssocID="{A1F95D81-98F9-4B17-9472-1CD792689F18}" presName="sibTrans" presStyleCnt="0"/>
      <dgm:spPr/>
    </dgm:pt>
    <dgm:pt modelId="{B670B35A-F434-4964-BE7A-ECFB9D8E4BD4}" type="pres">
      <dgm:prSet presAssocID="{2D37A0D6-8DEC-4397-97C2-6F82F8E96368}" presName="compNode" presStyleCnt="0"/>
      <dgm:spPr/>
    </dgm:pt>
    <dgm:pt modelId="{203675C5-FAF4-4970-9BBA-343DE9CAC740}" type="pres">
      <dgm:prSet presAssocID="{2D37A0D6-8DEC-4397-97C2-6F82F8E96368}" presName="bgRect" presStyleLbl="bgShp" presStyleIdx="4" presStyleCnt="8"/>
      <dgm:spPr/>
    </dgm:pt>
    <dgm:pt modelId="{35906CB9-74DA-4C56-8F46-E98B0C1DD08B}" type="pres">
      <dgm:prSet presAssocID="{2D37A0D6-8DEC-4397-97C2-6F82F8E96368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00393A6B-525C-47E1-8463-7167D8821B73}" type="pres">
      <dgm:prSet presAssocID="{2D37A0D6-8DEC-4397-97C2-6F82F8E96368}" presName="spaceRect" presStyleCnt="0"/>
      <dgm:spPr/>
    </dgm:pt>
    <dgm:pt modelId="{EC5C96C8-CF8A-46B0-9DA4-048F7125A89C}" type="pres">
      <dgm:prSet presAssocID="{2D37A0D6-8DEC-4397-97C2-6F82F8E96368}" presName="parTx" presStyleLbl="revTx" presStyleIdx="4" presStyleCnt="8">
        <dgm:presLayoutVars>
          <dgm:chMax val="0"/>
          <dgm:chPref val="0"/>
        </dgm:presLayoutVars>
      </dgm:prSet>
      <dgm:spPr/>
    </dgm:pt>
    <dgm:pt modelId="{982EB450-DC09-41CD-A2B3-DFC2289CC665}" type="pres">
      <dgm:prSet presAssocID="{84B79460-F57F-4FF2-B296-55EE4C11B4AB}" presName="sibTrans" presStyleCnt="0"/>
      <dgm:spPr/>
    </dgm:pt>
    <dgm:pt modelId="{AA37D71D-428A-4EA4-B8AB-C602C2EF74A0}" type="pres">
      <dgm:prSet presAssocID="{615A6FCE-F8B7-43BF-B290-DEBDABAFEC0F}" presName="compNode" presStyleCnt="0"/>
      <dgm:spPr/>
    </dgm:pt>
    <dgm:pt modelId="{8C2A90D1-F165-4635-BA2C-945A85D71F95}" type="pres">
      <dgm:prSet presAssocID="{615A6FCE-F8B7-43BF-B290-DEBDABAFEC0F}" presName="bgRect" presStyleLbl="bgShp" presStyleIdx="5" presStyleCnt="8"/>
      <dgm:spPr/>
    </dgm:pt>
    <dgm:pt modelId="{EDC4AC6E-227A-417D-9036-06CCFC717B7B}" type="pres">
      <dgm:prSet presAssocID="{615A6FCE-F8B7-43BF-B290-DEBDABAFEC0F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ices"/>
        </a:ext>
      </dgm:extLst>
    </dgm:pt>
    <dgm:pt modelId="{D48980FC-75FA-4E15-9CC4-26935BFA9C67}" type="pres">
      <dgm:prSet presAssocID="{615A6FCE-F8B7-43BF-B290-DEBDABAFEC0F}" presName="spaceRect" presStyleCnt="0"/>
      <dgm:spPr/>
    </dgm:pt>
    <dgm:pt modelId="{EB6BD3C7-A9FB-4B96-9CE3-C4F8035A9801}" type="pres">
      <dgm:prSet presAssocID="{615A6FCE-F8B7-43BF-B290-DEBDABAFEC0F}" presName="parTx" presStyleLbl="revTx" presStyleIdx="5" presStyleCnt="8">
        <dgm:presLayoutVars>
          <dgm:chMax val="0"/>
          <dgm:chPref val="0"/>
        </dgm:presLayoutVars>
      </dgm:prSet>
      <dgm:spPr/>
    </dgm:pt>
    <dgm:pt modelId="{DF405F81-B3BA-426E-8BFA-B0C643C90386}" type="pres">
      <dgm:prSet presAssocID="{4BCBCB07-1274-4BC8-8C17-2922F7A66A58}" presName="sibTrans" presStyleCnt="0"/>
      <dgm:spPr/>
    </dgm:pt>
    <dgm:pt modelId="{A40A6BD7-4146-4945-9CDE-29CCB89EDA2E}" type="pres">
      <dgm:prSet presAssocID="{AB0D9BB9-4784-432D-9FDA-EE89B561737D}" presName="compNode" presStyleCnt="0"/>
      <dgm:spPr/>
    </dgm:pt>
    <dgm:pt modelId="{9ADC1A4C-841E-4058-A728-4B6E7265AC8D}" type="pres">
      <dgm:prSet presAssocID="{AB0D9BB9-4784-432D-9FDA-EE89B561737D}" presName="bgRect" presStyleLbl="bgShp" presStyleIdx="6" presStyleCnt="8"/>
      <dgm:spPr/>
    </dgm:pt>
    <dgm:pt modelId="{99A1864E-E460-4134-A9DD-2B08044001AF}" type="pres">
      <dgm:prSet presAssocID="{AB0D9BB9-4784-432D-9FDA-EE89B561737D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99AFD571-7417-4D64-8BA5-C11DE513EF4C}" type="pres">
      <dgm:prSet presAssocID="{AB0D9BB9-4784-432D-9FDA-EE89B561737D}" presName="spaceRect" presStyleCnt="0"/>
      <dgm:spPr/>
    </dgm:pt>
    <dgm:pt modelId="{4CDA2C50-3954-4173-9D8B-F78052E45888}" type="pres">
      <dgm:prSet presAssocID="{AB0D9BB9-4784-432D-9FDA-EE89B561737D}" presName="parTx" presStyleLbl="revTx" presStyleIdx="6" presStyleCnt="8">
        <dgm:presLayoutVars>
          <dgm:chMax val="0"/>
          <dgm:chPref val="0"/>
        </dgm:presLayoutVars>
      </dgm:prSet>
      <dgm:spPr/>
    </dgm:pt>
    <dgm:pt modelId="{16EC9F39-622C-4C98-9732-23B9A8A379B3}" type="pres">
      <dgm:prSet presAssocID="{86E5A8BB-7EE4-4C1A-BD59-D8E0D1B8D029}" presName="sibTrans" presStyleCnt="0"/>
      <dgm:spPr/>
    </dgm:pt>
    <dgm:pt modelId="{3E576D49-E7F1-4155-A553-B3BC9B9DA41B}" type="pres">
      <dgm:prSet presAssocID="{D09B8746-E0E1-400D-ADD9-BF6184DF5BF3}" presName="compNode" presStyleCnt="0"/>
      <dgm:spPr/>
    </dgm:pt>
    <dgm:pt modelId="{CA156FED-8007-42FB-8874-7433329C5AC6}" type="pres">
      <dgm:prSet presAssocID="{D09B8746-E0E1-400D-ADD9-BF6184DF5BF3}" presName="bgRect" presStyleLbl="bgShp" presStyleIdx="7" presStyleCnt="8"/>
      <dgm:spPr/>
    </dgm:pt>
    <dgm:pt modelId="{68B86157-1F6C-4882-8612-9002CA252D77}" type="pres">
      <dgm:prSet presAssocID="{D09B8746-E0E1-400D-ADD9-BF6184DF5BF3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bum"/>
        </a:ext>
      </dgm:extLst>
    </dgm:pt>
    <dgm:pt modelId="{B7C2BBA3-682A-4D63-B79D-395C96A63ABF}" type="pres">
      <dgm:prSet presAssocID="{D09B8746-E0E1-400D-ADD9-BF6184DF5BF3}" presName="spaceRect" presStyleCnt="0"/>
      <dgm:spPr/>
    </dgm:pt>
    <dgm:pt modelId="{E25F31EC-4697-4F56-867C-DB44729EBAD1}" type="pres">
      <dgm:prSet presAssocID="{D09B8746-E0E1-400D-ADD9-BF6184DF5BF3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6641D70B-66A7-431E-8777-7E2C1968BC5C}" srcId="{78D55B03-6ED4-4FAF-825A-8D93C964FE5F}" destId="{AB0D9BB9-4784-432D-9FDA-EE89B561737D}" srcOrd="6" destOrd="0" parTransId="{1C2F6488-1190-41CC-A942-E4420A64A055}" sibTransId="{86E5A8BB-7EE4-4C1A-BD59-D8E0D1B8D029}"/>
    <dgm:cxn modelId="{18EA2B19-89AD-45AC-AC99-CCC5E51A9F14}" srcId="{78D55B03-6ED4-4FAF-825A-8D93C964FE5F}" destId="{BED5FA84-8FE2-4D9E-AE0A-8E2D7299F0F1}" srcOrd="3" destOrd="0" parTransId="{0541AB15-0967-461D-83F2-AB869DAF5AF1}" sibTransId="{A1F95D81-98F9-4B17-9472-1CD792689F18}"/>
    <dgm:cxn modelId="{2F39C21A-44D8-453C-8B7A-5EB6A9CB7662}" type="presOf" srcId="{BED5FA84-8FE2-4D9E-AE0A-8E2D7299F0F1}" destId="{D06CDF34-9084-43B9-AF7F-4F7CC584B883}" srcOrd="0" destOrd="0" presId="urn:microsoft.com/office/officeart/2018/2/layout/IconVerticalSolidList"/>
    <dgm:cxn modelId="{496EEB1F-BCEA-477E-B6C4-D3D43C3A9919}" type="presOf" srcId="{D09B8746-E0E1-400D-ADD9-BF6184DF5BF3}" destId="{E25F31EC-4697-4F56-867C-DB44729EBAD1}" srcOrd="0" destOrd="0" presId="urn:microsoft.com/office/officeart/2018/2/layout/IconVerticalSolidList"/>
    <dgm:cxn modelId="{EE859C22-2271-4A17-BEF6-7E06B360291E}" type="presOf" srcId="{615A6FCE-F8B7-43BF-B290-DEBDABAFEC0F}" destId="{EB6BD3C7-A9FB-4B96-9CE3-C4F8035A9801}" srcOrd="0" destOrd="0" presId="urn:microsoft.com/office/officeart/2018/2/layout/IconVerticalSolidList"/>
    <dgm:cxn modelId="{887B6433-D2C0-4940-9350-111466EDD519}" type="presOf" srcId="{562DDA39-EF7C-4913-9E1F-79D8D571165F}" destId="{84438287-1CE6-4A17-BEA1-60B551F6BC11}" srcOrd="0" destOrd="0" presId="urn:microsoft.com/office/officeart/2018/2/layout/IconVerticalSolidList"/>
    <dgm:cxn modelId="{494B966B-7389-4777-A030-01B4AD13F1FD}" type="presOf" srcId="{AB0D9BB9-4784-432D-9FDA-EE89B561737D}" destId="{4CDA2C50-3954-4173-9D8B-F78052E45888}" srcOrd="0" destOrd="0" presId="urn:microsoft.com/office/officeart/2018/2/layout/IconVerticalSolidList"/>
    <dgm:cxn modelId="{E2F4EF8D-869C-4513-8F85-BA1F6100CE42}" type="presOf" srcId="{13F6E804-2669-4743-AD8E-1D8B5EE12A57}" destId="{BCB4DDD5-C73E-486C-A0AE-A3B3167F0062}" srcOrd="0" destOrd="0" presId="urn:microsoft.com/office/officeart/2018/2/layout/IconVerticalSolidList"/>
    <dgm:cxn modelId="{004EBD93-5A09-41D7-ABA9-2CD4D2CCAE48}" type="presOf" srcId="{2D37A0D6-8DEC-4397-97C2-6F82F8E96368}" destId="{EC5C96C8-CF8A-46B0-9DA4-048F7125A89C}" srcOrd="0" destOrd="0" presId="urn:microsoft.com/office/officeart/2018/2/layout/IconVerticalSolidList"/>
    <dgm:cxn modelId="{94026FA1-D540-4706-B9DB-78D6FD4A1A0E}" srcId="{78D55B03-6ED4-4FAF-825A-8D93C964FE5F}" destId="{562DDA39-EF7C-4913-9E1F-79D8D571165F}" srcOrd="0" destOrd="0" parTransId="{408B5CEE-7C20-4526-BB62-AC61C0194C40}" sibTransId="{31BB6BA5-2AAF-4F62-9E32-195E5900D5A6}"/>
    <dgm:cxn modelId="{9614F2A7-E054-4AF8-858F-951B4A5B2EE0}" srcId="{78D55B03-6ED4-4FAF-825A-8D93C964FE5F}" destId="{615A6FCE-F8B7-43BF-B290-DEBDABAFEC0F}" srcOrd="5" destOrd="0" parTransId="{AF35B90A-234C-4AC7-BE20-CA90CF5D46EC}" sibTransId="{4BCBCB07-1274-4BC8-8C17-2922F7A66A58}"/>
    <dgm:cxn modelId="{5E5D71A8-987F-4F16-B703-92CC388D2474}" type="presOf" srcId="{78D55B03-6ED4-4FAF-825A-8D93C964FE5F}" destId="{FDC59E99-DA67-4BD7-B947-094219C0EC2A}" srcOrd="0" destOrd="0" presId="urn:microsoft.com/office/officeart/2018/2/layout/IconVerticalSolidList"/>
    <dgm:cxn modelId="{5159E8AB-6598-4773-BAF7-52D4BBC37631}" srcId="{78D55B03-6ED4-4FAF-825A-8D93C964FE5F}" destId="{13F6E804-2669-4743-AD8E-1D8B5EE12A57}" srcOrd="2" destOrd="0" parTransId="{D7DC44BC-B106-497A-A87B-6F446B75D891}" sibTransId="{F235AFF6-FE3E-4174-815F-6A3D025F1DD7}"/>
    <dgm:cxn modelId="{4C2EAEC1-8EFD-449D-B26B-E9EB40EAA8F6}" srcId="{78D55B03-6ED4-4FAF-825A-8D93C964FE5F}" destId="{D09B8746-E0E1-400D-ADD9-BF6184DF5BF3}" srcOrd="7" destOrd="0" parTransId="{D85B636F-32B7-4C4B-BB35-98D7FA0AC7DE}" sibTransId="{3583ACD7-DCB3-43B9-BA82-4098750DF990}"/>
    <dgm:cxn modelId="{799816C4-046A-44A4-A591-33DF2AE7C00A}" srcId="{78D55B03-6ED4-4FAF-825A-8D93C964FE5F}" destId="{2715AF51-A20E-4371-BC69-1E7B6EA7F925}" srcOrd="1" destOrd="0" parTransId="{BD65AF05-8872-448D-8E2D-76A6FC1D5F55}" sibTransId="{9C04A957-5D30-4DE3-9E9B-35D9BAA32A69}"/>
    <dgm:cxn modelId="{494C76E9-FA90-4015-A353-649944D93A77}" type="presOf" srcId="{2715AF51-A20E-4371-BC69-1E7B6EA7F925}" destId="{8D08BD41-DD53-4DE9-B6BC-A3C322484CE4}" srcOrd="0" destOrd="0" presId="urn:microsoft.com/office/officeart/2018/2/layout/IconVerticalSolidList"/>
    <dgm:cxn modelId="{C9E460F9-72E2-4361-B3C5-D2AE523AF36B}" srcId="{78D55B03-6ED4-4FAF-825A-8D93C964FE5F}" destId="{2D37A0D6-8DEC-4397-97C2-6F82F8E96368}" srcOrd="4" destOrd="0" parTransId="{4F3A7BFE-D192-4B23-B51B-D2959D0EDD17}" sibTransId="{84B79460-F57F-4FF2-B296-55EE4C11B4AB}"/>
    <dgm:cxn modelId="{A20F2E24-1B22-4295-B3E6-3330102BA9F5}" type="presParOf" srcId="{FDC59E99-DA67-4BD7-B947-094219C0EC2A}" destId="{70DB788A-4D09-484A-A38F-A971BC88614C}" srcOrd="0" destOrd="0" presId="urn:microsoft.com/office/officeart/2018/2/layout/IconVerticalSolidList"/>
    <dgm:cxn modelId="{E258D6D7-4041-4783-88C0-D438B14942F4}" type="presParOf" srcId="{70DB788A-4D09-484A-A38F-A971BC88614C}" destId="{49DE72B6-F58C-4DE8-8C94-EB67394E7458}" srcOrd="0" destOrd="0" presId="urn:microsoft.com/office/officeart/2018/2/layout/IconVerticalSolidList"/>
    <dgm:cxn modelId="{4213097A-572E-4C8F-8AB5-886C1A94D9B0}" type="presParOf" srcId="{70DB788A-4D09-484A-A38F-A971BC88614C}" destId="{D8A5EE52-E270-44E2-830C-5895AD4757DE}" srcOrd="1" destOrd="0" presId="urn:microsoft.com/office/officeart/2018/2/layout/IconVerticalSolidList"/>
    <dgm:cxn modelId="{6A0CD1FD-5997-45A9-89F7-3286ADB3EDD5}" type="presParOf" srcId="{70DB788A-4D09-484A-A38F-A971BC88614C}" destId="{92B6ADA8-B4BD-4264-BBD4-8BC4240E2E10}" srcOrd="2" destOrd="0" presId="urn:microsoft.com/office/officeart/2018/2/layout/IconVerticalSolidList"/>
    <dgm:cxn modelId="{18A8FFE5-0C6C-4CC0-A9D5-9D54C010699B}" type="presParOf" srcId="{70DB788A-4D09-484A-A38F-A971BC88614C}" destId="{84438287-1CE6-4A17-BEA1-60B551F6BC11}" srcOrd="3" destOrd="0" presId="urn:microsoft.com/office/officeart/2018/2/layout/IconVerticalSolidList"/>
    <dgm:cxn modelId="{398E16B6-EDFA-465F-B39B-8320CE7F88EB}" type="presParOf" srcId="{FDC59E99-DA67-4BD7-B947-094219C0EC2A}" destId="{1E23E4AE-9E42-4CC3-8E59-C882B8A83E0A}" srcOrd="1" destOrd="0" presId="urn:microsoft.com/office/officeart/2018/2/layout/IconVerticalSolidList"/>
    <dgm:cxn modelId="{F125F705-DE1F-4757-A786-D2ECB3F1D410}" type="presParOf" srcId="{FDC59E99-DA67-4BD7-B947-094219C0EC2A}" destId="{D7FC545C-1136-45EF-8114-FA7288AF4CA1}" srcOrd="2" destOrd="0" presId="urn:microsoft.com/office/officeart/2018/2/layout/IconVerticalSolidList"/>
    <dgm:cxn modelId="{B495F88F-D57B-4FC7-8DD6-9B018918DDD4}" type="presParOf" srcId="{D7FC545C-1136-45EF-8114-FA7288AF4CA1}" destId="{3418B5D1-0197-420F-AEB2-0BD160FF06B3}" srcOrd="0" destOrd="0" presId="urn:microsoft.com/office/officeart/2018/2/layout/IconVerticalSolidList"/>
    <dgm:cxn modelId="{04DE3D5D-DEA7-46DD-B196-D143F11159EE}" type="presParOf" srcId="{D7FC545C-1136-45EF-8114-FA7288AF4CA1}" destId="{3BAE778C-CF86-43DA-9FE5-21B2CBEBB28F}" srcOrd="1" destOrd="0" presId="urn:microsoft.com/office/officeart/2018/2/layout/IconVerticalSolidList"/>
    <dgm:cxn modelId="{905CECCD-8DF6-4122-9AB9-50A175431D0A}" type="presParOf" srcId="{D7FC545C-1136-45EF-8114-FA7288AF4CA1}" destId="{68C75332-27A9-412C-83EF-B4E832CB95C4}" srcOrd="2" destOrd="0" presId="urn:microsoft.com/office/officeart/2018/2/layout/IconVerticalSolidList"/>
    <dgm:cxn modelId="{EA716BF2-E099-4DEB-9524-EBD0643D5DDA}" type="presParOf" srcId="{D7FC545C-1136-45EF-8114-FA7288AF4CA1}" destId="{8D08BD41-DD53-4DE9-B6BC-A3C322484CE4}" srcOrd="3" destOrd="0" presId="urn:microsoft.com/office/officeart/2018/2/layout/IconVerticalSolidList"/>
    <dgm:cxn modelId="{95BC3F5A-40C9-421E-923F-ACE046B29144}" type="presParOf" srcId="{FDC59E99-DA67-4BD7-B947-094219C0EC2A}" destId="{0A5156E7-6244-4965-9FF5-AD82B9BED1B4}" srcOrd="3" destOrd="0" presId="urn:microsoft.com/office/officeart/2018/2/layout/IconVerticalSolidList"/>
    <dgm:cxn modelId="{0D0E26EF-12E9-476E-90E9-9C4C3F91D825}" type="presParOf" srcId="{FDC59E99-DA67-4BD7-B947-094219C0EC2A}" destId="{4ECADADA-F65F-4A63-9A7D-78A319D8EEBE}" srcOrd="4" destOrd="0" presId="urn:microsoft.com/office/officeart/2018/2/layout/IconVerticalSolidList"/>
    <dgm:cxn modelId="{FEEB7092-BE0F-4E25-BE86-175EBE0EBFF9}" type="presParOf" srcId="{4ECADADA-F65F-4A63-9A7D-78A319D8EEBE}" destId="{A578AB53-A185-4181-9E6C-90AE4F372976}" srcOrd="0" destOrd="0" presId="urn:microsoft.com/office/officeart/2018/2/layout/IconVerticalSolidList"/>
    <dgm:cxn modelId="{338760B1-B66E-42B9-AB46-244A332BDAAD}" type="presParOf" srcId="{4ECADADA-F65F-4A63-9A7D-78A319D8EEBE}" destId="{10C3A17D-E5F9-477D-8E7B-5EAD9E61963D}" srcOrd="1" destOrd="0" presId="urn:microsoft.com/office/officeart/2018/2/layout/IconVerticalSolidList"/>
    <dgm:cxn modelId="{E5B03EA8-1EC7-47B8-A8C5-FE6CF675BB4E}" type="presParOf" srcId="{4ECADADA-F65F-4A63-9A7D-78A319D8EEBE}" destId="{BA1D65F8-3846-449A-893C-793CE6EAF55E}" srcOrd="2" destOrd="0" presId="urn:microsoft.com/office/officeart/2018/2/layout/IconVerticalSolidList"/>
    <dgm:cxn modelId="{2F039FAE-C7C2-4ADA-AD76-03A8FF5D0525}" type="presParOf" srcId="{4ECADADA-F65F-4A63-9A7D-78A319D8EEBE}" destId="{BCB4DDD5-C73E-486C-A0AE-A3B3167F0062}" srcOrd="3" destOrd="0" presId="urn:microsoft.com/office/officeart/2018/2/layout/IconVerticalSolidList"/>
    <dgm:cxn modelId="{BD12BDAC-5CC3-4E21-ACA7-647EB9A7DAE3}" type="presParOf" srcId="{FDC59E99-DA67-4BD7-B947-094219C0EC2A}" destId="{FD7CF166-2953-4F7E-8373-A84AC761588D}" srcOrd="5" destOrd="0" presId="urn:microsoft.com/office/officeart/2018/2/layout/IconVerticalSolidList"/>
    <dgm:cxn modelId="{C563B066-7F54-44C7-8E62-7BE000E00B10}" type="presParOf" srcId="{FDC59E99-DA67-4BD7-B947-094219C0EC2A}" destId="{E8E8E7D9-2133-4B7F-B4B8-2EF9AFF50008}" srcOrd="6" destOrd="0" presId="urn:microsoft.com/office/officeart/2018/2/layout/IconVerticalSolidList"/>
    <dgm:cxn modelId="{7958939E-9D49-4C94-BAF4-008DB33E73E6}" type="presParOf" srcId="{E8E8E7D9-2133-4B7F-B4B8-2EF9AFF50008}" destId="{77D2CD3D-50EC-4289-9465-512BF3538A7A}" srcOrd="0" destOrd="0" presId="urn:microsoft.com/office/officeart/2018/2/layout/IconVerticalSolidList"/>
    <dgm:cxn modelId="{5A0C317F-B5D7-4163-BA4C-42811856F368}" type="presParOf" srcId="{E8E8E7D9-2133-4B7F-B4B8-2EF9AFF50008}" destId="{062F130E-76A1-4401-8A1B-5306FB465D3B}" srcOrd="1" destOrd="0" presId="urn:microsoft.com/office/officeart/2018/2/layout/IconVerticalSolidList"/>
    <dgm:cxn modelId="{7A502898-E44D-4F30-B7A1-E40B758ADAD2}" type="presParOf" srcId="{E8E8E7D9-2133-4B7F-B4B8-2EF9AFF50008}" destId="{08845562-4917-4A34-8259-902473ACBBB7}" srcOrd="2" destOrd="0" presId="urn:microsoft.com/office/officeart/2018/2/layout/IconVerticalSolidList"/>
    <dgm:cxn modelId="{FC415B90-B930-48DA-B70C-102F3C86947C}" type="presParOf" srcId="{E8E8E7D9-2133-4B7F-B4B8-2EF9AFF50008}" destId="{D06CDF34-9084-43B9-AF7F-4F7CC584B883}" srcOrd="3" destOrd="0" presId="urn:microsoft.com/office/officeart/2018/2/layout/IconVerticalSolidList"/>
    <dgm:cxn modelId="{A259582E-FCB4-4900-A641-143675C99A05}" type="presParOf" srcId="{FDC59E99-DA67-4BD7-B947-094219C0EC2A}" destId="{66AF5233-9F28-458A-BE2D-C7D6602DAC8F}" srcOrd="7" destOrd="0" presId="urn:microsoft.com/office/officeart/2018/2/layout/IconVerticalSolidList"/>
    <dgm:cxn modelId="{A1A8A383-4639-481B-A94A-424658DB7F62}" type="presParOf" srcId="{FDC59E99-DA67-4BD7-B947-094219C0EC2A}" destId="{B670B35A-F434-4964-BE7A-ECFB9D8E4BD4}" srcOrd="8" destOrd="0" presId="urn:microsoft.com/office/officeart/2018/2/layout/IconVerticalSolidList"/>
    <dgm:cxn modelId="{1E95E3C5-9D47-4E72-A7F9-43D6950AA279}" type="presParOf" srcId="{B670B35A-F434-4964-BE7A-ECFB9D8E4BD4}" destId="{203675C5-FAF4-4970-9BBA-343DE9CAC740}" srcOrd="0" destOrd="0" presId="urn:microsoft.com/office/officeart/2018/2/layout/IconVerticalSolidList"/>
    <dgm:cxn modelId="{A735166C-CBB7-4BC6-9E99-A54D6F0CD091}" type="presParOf" srcId="{B670B35A-F434-4964-BE7A-ECFB9D8E4BD4}" destId="{35906CB9-74DA-4C56-8F46-E98B0C1DD08B}" srcOrd="1" destOrd="0" presId="urn:microsoft.com/office/officeart/2018/2/layout/IconVerticalSolidList"/>
    <dgm:cxn modelId="{0894C1ED-4550-438D-991E-EE8AE96323A8}" type="presParOf" srcId="{B670B35A-F434-4964-BE7A-ECFB9D8E4BD4}" destId="{00393A6B-525C-47E1-8463-7167D8821B73}" srcOrd="2" destOrd="0" presId="urn:microsoft.com/office/officeart/2018/2/layout/IconVerticalSolidList"/>
    <dgm:cxn modelId="{1E0634CB-0BB9-4701-B462-003730F7CAA7}" type="presParOf" srcId="{B670B35A-F434-4964-BE7A-ECFB9D8E4BD4}" destId="{EC5C96C8-CF8A-46B0-9DA4-048F7125A89C}" srcOrd="3" destOrd="0" presId="urn:microsoft.com/office/officeart/2018/2/layout/IconVerticalSolidList"/>
    <dgm:cxn modelId="{5C0D0B47-82E8-4C11-8F1E-4775C1BCC841}" type="presParOf" srcId="{FDC59E99-DA67-4BD7-B947-094219C0EC2A}" destId="{982EB450-DC09-41CD-A2B3-DFC2289CC665}" srcOrd="9" destOrd="0" presId="urn:microsoft.com/office/officeart/2018/2/layout/IconVerticalSolidList"/>
    <dgm:cxn modelId="{5C398F4C-555B-4E1B-811E-078B62DAEC86}" type="presParOf" srcId="{FDC59E99-DA67-4BD7-B947-094219C0EC2A}" destId="{AA37D71D-428A-4EA4-B8AB-C602C2EF74A0}" srcOrd="10" destOrd="0" presId="urn:microsoft.com/office/officeart/2018/2/layout/IconVerticalSolidList"/>
    <dgm:cxn modelId="{2B9BC679-4FB9-4182-AA2F-D097D5D85E48}" type="presParOf" srcId="{AA37D71D-428A-4EA4-B8AB-C602C2EF74A0}" destId="{8C2A90D1-F165-4635-BA2C-945A85D71F95}" srcOrd="0" destOrd="0" presId="urn:microsoft.com/office/officeart/2018/2/layout/IconVerticalSolidList"/>
    <dgm:cxn modelId="{BFA0798D-2FDC-47CE-A35B-68356F6C86CB}" type="presParOf" srcId="{AA37D71D-428A-4EA4-B8AB-C602C2EF74A0}" destId="{EDC4AC6E-227A-417D-9036-06CCFC717B7B}" srcOrd="1" destOrd="0" presId="urn:microsoft.com/office/officeart/2018/2/layout/IconVerticalSolidList"/>
    <dgm:cxn modelId="{BAF6DFE1-3D57-4C77-B293-C958B068ACF7}" type="presParOf" srcId="{AA37D71D-428A-4EA4-B8AB-C602C2EF74A0}" destId="{D48980FC-75FA-4E15-9CC4-26935BFA9C67}" srcOrd="2" destOrd="0" presId="urn:microsoft.com/office/officeart/2018/2/layout/IconVerticalSolidList"/>
    <dgm:cxn modelId="{F868EF91-44B7-44C7-B708-9E38A99D74BB}" type="presParOf" srcId="{AA37D71D-428A-4EA4-B8AB-C602C2EF74A0}" destId="{EB6BD3C7-A9FB-4B96-9CE3-C4F8035A9801}" srcOrd="3" destOrd="0" presId="urn:microsoft.com/office/officeart/2018/2/layout/IconVerticalSolidList"/>
    <dgm:cxn modelId="{82F55B7F-1025-40D5-B347-76897459E178}" type="presParOf" srcId="{FDC59E99-DA67-4BD7-B947-094219C0EC2A}" destId="{DF405F81-B3BA-426E-8BFA-B0C643C90386}" srcOrd="11" destOrd="0" presId="urn:microsoft.com/office/officeart/2018/2/layout/IconVerticalSolidList"/>
    <dgm:cxn modelId="{070A6FCF-3522-4CF4-B8F1-1B103BB98F6B}" type="presParOf" srcId="{FDC59E99-DA67-4BD7-B947-094219C0EC2A}" destId="{A40A6BD7-4146-4945-9CDE-29CCB89EDA2E}" srcOrd="12" destOrd="0" presId="urn:microsoft.com/office/officeart/2018/2/layout/IconVerticalSolidList"/>
    <dgm:cxn modelId="{990D30DE-0B58-4E35-B827-11F16E16B05B}" type="presParOf" srcId="{A40A6BD7-4146-4945-9CDE-29CCB89EDA2E}" destId="{9ADC1A4C-841E-4058-A728-4B6E7265AC8D}" srcOrd="0" destOrd="0" presId="urn:microsoft.com/office/officeart/2018/2/layout/IconVerticalSolidList"/>
    <dgm:cxn modelId="{781A4378-1A2F-46B6-A7F6-7F87543CDED8}" type="presParOf" srcId="{A40A6BD7-4146-4945-9CDE-29CCB89EDA2E}" destId="{99A1864E-E460-4134-A9DD-2B08044001AF}" srcOrd="1" destOrd="0" presId="urn:microsoft.com/office/officeart/2018/2/layout/IconVerticalSolidList"/>
    <dgm:cxn modelId="{63C2B74C-CE9E-426D-8812-D4A2FE458F7A}" type="presParOf" srcId="{A40A6BD7-4146-4945-9CDE-29CCB89EDA2E}" destId="{99AFD571-7417-4D64-8BA5-C11DE513EF4C}" srcOrd="2" destOrd="0" presId="urn:microsoft.com/office/officeart/2018/2/layout/IconVerticalSolidList"/>
    <dgm:cxn modelId="{09A4104F-EB01-4B9D-9E76-B71529434BD3}" type="presParOf" srcId="{A40A6BD7-4146-4945-9CDE-29CCB89EDA2E}" destId="{4CDA2C50-3954-4173-9D8B-F78052E45888}" srcOrd="3" destOrd="0" presId="urn:microsoft.com/office/officeart/2018/2/layout/IconVerticalSolidList"/>
    <dgm:cxn modelId="{3414A8EB-6AF0-46F8-B954-49EE776165C8}" type="presParOf" srcId="{FDC59E99-DA67-4BD7-B947-094219C0EC2A}" destId="{16EC9F39-622C-4C98-9732-23B9A8A379B3}" srcOrd="13" destOrd="0" presId="urn:microsoft.com/office/officeart/2018/2/layout/IconVerticalSolidList"/>
    <dgm:cxn modelId="{9680E6CA-8C71-47CD-A219-12E9942A87A8}" type="presParOf" srcId="{FDC59E99-DA67-4BD7-B947-094219C0EC2A}" destId="{3E576D49-E7F1-4155-A553-B3BC9B9DA41B}" srcOrd="14" destOrd="0" presId="urn:microsoft.com/office/officeart/2018/2/layout/IconVerticalSolidList"/>
    <dgm:cxn modelId="{9EDA174A-3BB7-439F-B249-59314B48C79D}" type="presParOf" srcId="{3E576D49-E7F1-4155-A553-B3BC9B9DA41B}" destId="{CA156FED-8007-42FB-8874-7433329C5AC6}" srcOrd="0" destOrd="0" presId="urn:microsoft.com/office/officeart/2018/2/layout/IconVerticalSolidList"/>
    <dgm:cxn modelId="{0075C64C-F401-4EB8-A9F1-8592A6CB28E7}" type="presParOf" srcId="{3E576D49-E7F1-4155-A553-B3BC9B9DA41B}" destId="{68B86157-1F6C-4882-8612-9002CA252D77}" srcOrd="1" destOrd="0" presId="urn:microsoft.com/office/officeart/2018/2/layout/IconVerticalSolidList"/>
    <dgm:cxn modelId="{80B6ACE8-716A-4A83-A8F1-9A2AA084A48C}" type="presParOf" srcId="{3E576D49-E7F1-4155-A553-B3BC9B9DA41B}" destId="{B7C2BBA3-682A-4D63-B79D-395C96A63ABF}" srcOrd="2" destOrd="0" presId="urn:microsoft.com/office/officeart/2018/2/layout/IconVerticalSolidList"/>
    <dgm:cxn modelId="{F9B9C12D-1DA2-4E7B-9128-E8605C612B30}" type="presParOf" srcId="{3E576D49-E7F1-4155-A553-B3BC9B9DA41B}" destId="{E25F31EC-4697-4F56-867C-DB44729EBA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C466E0-96C3-42BE-9E45-EFD9503C7C6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7D07540-5083-43E7-A813-FD4AE04942DB}">
      <dgm:prSet/>
      <dgm:spPr/>
      <dgm:t>
        <a:bodyPr/>
        <a:lstStyle/>
        <a:p>
          <a:r>
            <a:rPr lang="en-GB"/>
            <a:t>The significance of land record management in governance and socio-economic development.</a:t>
          </a:r>
          <a:endParaRPr lang="en-US"/>
        </a:p>
      </dgm:t>
    </dgm:pt>
    <dgm:pt modelId="{5196C404-FF43-4AF5-A446-C2F4CD08E780}" type="parTrans" cxnId="{60244D6B-912A-488E-8DD9-B25E94D1CD85}">
      <dgm:prSet/>
      <dgm:spPr/>
      <dgm:t>
        <a:bodyPr/>
        <a:lstStyle/>
        <a:p>
          <a:endParaRPr lang="en-US"/>
        </a:p>
      </dgm:t>
    </dgm:pt>
    <dgm:pt modelId="{DB7453C9-D9F6-4A2E-BBF7-55CA5BC0A28E}" type="sibTrans" cxnId="{60244D6B-912A-488E-8DD9-B25E94D1CD85}">
      <dgm:prSet/>
      <dgm:spPr/>
      <dgm:t>
        <a:bodyPr/>
        <a:lstStyle/>
        <a:p>
          <a:endParaRPr lang="en-US"/>
        </a:p>
      </dgm:t>
    </dgm:pt>
    <dgm:pt modelId="{2AFFB4CF-FF2E-4B87-BE68-3CDCB96B6A77}">
      <dgm:prSet/>
      <dgm:spPr/>
      <dgm:t>
        <a:bodyPr/>
        <a:lstStyle/>
        <a:p>
          <a:r>
            <a:rPr lang="en-GB"/>
            <a:t>Challenges faced by traditional land record systems, such as data inconsistencies and disputes.</a:t>
          </a:r>
          <a:endParaRPr lang="en-US"/>
        </a:p>
      </dgm:t>
    </dgm:pt>
    <dgm:pt modelId="{96487D83-58FA-4324-8073-B4C4E1025378}" type="parTrans" cxnId="{8B4DC430-3337-4BFB-864F-58D12FD55A53}">
      <dgm:prSet/>
      <dgm:spPr/>
      <dgm:t>
        <a:bodyPr/>
        <a:lstStyle/>
        <a:p>
          <a:endParaRPr lang="en-US"/>
        </a:p>
      </dgm:t>
    </dgm:pt>
    <dgm:pt modelId="{F245DE56-3606-49FB-88D1-C16FFF96A4EA}" type="sibTrans" cxnId="{8B4DC430-3337-4BFB-864F-58D12FD55A53}">
      <dgm:prSet/>
      <dgm:spPr/>
      <dgm:t>
        <a:bodyPr/>
        <a:lstStyle/>
        <a:p>
          <a:endParaRPr lang="en-US"/>
        </a:p>
      </dgm:t>
    </dgm:pt>
    <dgm:pt modelId="{4BFEA4F1-0FB7-4825-AAF0-E2FBB73925F7}">
      <dgm:prSet/>
      <dgm:spPr/>
      <dgm:t>
        <a:bodyPr/>
        <a:lstStyle/>
        <a:p>
          <a:r>
            <a:rPr lang="en-GB"/>
            <a:t>Introduction to blockchain technology and its unique characteristics - decentralization, immutability, and transparency.</a:t>
          </a:r>
          <a:endParaRPr lang="en-US"/>
        </a:p>
      </dgm:t>
    </dgm:pt>
    <dgm:pt modelId="{12A2EE6C-087A-4E47-85CB-7FBBE378DAE6}" type="parTrans" cxnId="{63DBF73B-EFE4-4F27-ADC2-B9EDC5AAF6A6}">
      <dgm:prSet/>
      <dgm:spPr/>
      <dgm:t>
        <a:bodyPr/>
        <a:lstStyle/>
        <a:p>
          <a:endParaRPr lang="en-US"/>
        </a:p>
      </dgm:t>
    </dgm:pt>
    <dgm:pt modelId="{FF7D5FA1-4976-4C21-89B0-F4D1BC309B21}" type="sibTrans" cxnId="{63DBF73B-EFE4-4F27-ADC2-B9EDC5AAF6A6}">
      <dgm:prSet/>
      <dgm:spPr/>
      <dgm:t>
        <a:bodyPr/>
        <a:lstStyle/>
        <a:p>
          <a:endParaRPr lang="en-US"/>
        </a:p>
      </dgm:t>
    </dgm:pt>
    <dgm:pt modelId="{7CC8F8B4-8D3C-4730-AF05-846F653349BA}">
      <dgm:prSet/>
      <dgm:spPr/>
      <dgm:t>
        <a:bodyPr/>
        <a:lstStyle/>
        <a:p>
          <a:r>
            <a:rPr lang="en-GB"/>
            <a:t>How blockchain can transform land record management by addressing existing challenges.</a:t>
          </a:r>
          <a:endParaRPr lang="en-US"/>
        </a:p>
      </dgm:t>
    </dgm:pt>
    <dgm:pt modelId="{B2575A63-EDE3-4D21-9BDD-FEEB01BD54DF}" type="parTrans" cxnId="{40B9B672-F98C-4243-B6A7-27106DCB8242}">
      <dgm:prSet/>
      <dgm:spPr/>
      <dgm:t>
        <a:bodyPr/>
        <a:lstStyle/>
        <a:p>
          <a:endParaRPr lang="en-US"/>
        </a:p>
      </dgm:t>
    </dgm:pt>
    <dgm:pt modelId="{C8D79458-35C2-4907-8213-DDA007173F48}" type="sibTrans" cxnId="{40B9B672-F98C-4243-B6A7-27106DCB8242}">
      <dgm:prSet/>
      <dgm:spPr/>
      <dgm:t>
        <a:bodyPr/>
        <a:lstStyle/>
        <a:p>
          <a:endParaRPr lang="en-US"/>
        </a:p>
      </dgm:t>
    </dgm:pt>
    <dgm:pt modelId="{DDD98D50-CFF8-4C39-A14A-D37356C2C8C5}">
      <dgm:prSet/>
      <dgm:spPr/>
      <dgm:t>
        <a:bodyPr/>
        <a:lstStyle/>
        <a:p>
          <a:r>
            <a:rPr lang="en-GB"/>
            <a:t>Overview of the key features and benefits of the LRMS using blockchain technology.</a:t>
          </a:r>
          <a:endParaRPr lang="en-US"/>
        </a:p>
      </dgm:t>
    </dgm:pt>
    <dgm:pt modelId="{29421D4D-93B2-4527-9121-3044CE48CEAA}" type="parTrans" cxnId="{534EAEDD-6C81-461E-81F5-1F2FD48787E2}">
      <dgm:prSet/>
      <dgm:spPr/>
      <dgm:t>
        <a:bodyPr/>
        <a:lstStyle/>
        <a:p>
          <a:endParaRPr lang="en-US"/>
        </a:p>
      </dgm:t>
    </dgm:pt>
    <dgm:pt modelId="{DB10CB1C-286A-48E6-B821-9F6DE7FFC31F}" type="sibTrans" cxnId="{534EAEDD-6C81-461E-81F5-1F2FD48787E2}">
      <dgm:prSet/>
      <dgm:spPr/>
      <dgm:t>
        <a:bodyPr/>
        <a:lstStyle/>
        <a:p>
          <a:endParaRPr lang="en-US"/>
        </a:p>
      </dgm:t>
    </dgm:pt>
    <dgm:pt modelId="{61B30043-AC27-4094-B95F-E8C017E6F442}">
      <dgm:prSet/>
      <dgm:spPr/>
      <dgm:t>
        <a:bodyPr/>
        <a:lstStyle/>
        <a:p>
          <a:r>
            <a:rPr lang="en-GB"/>
            <a:t>Setting the stage for a detailed exploration of the LRMS and its role in revolutionizing land record management.</a:t>
          </a:r>
          <a:endParaRPr lang="en-US"/>
        </a:p>
      </dgm:t>
    </dgm:pt>
    <dgm:pt modelId="{E492333E-8A4F-45BC-9A12-EE240873CA20}" type="parTrans" cxnId="{58887BAD-952B-4870-B5DE-B23D23818C4B}">
      <dgm:prSet/>
      <dgm:spPr/>
      <dgm:t>
        <a:bodyPr/>
        <a:lstStyle/>
        <a:p>
          <a:endParaRPr lang="en-US"/>
        </a:p>
      </dgm:t>
    </dgm:pt>
    <dgm:pt modelId="{C0613E21-9985-4DBC-894E-25CF0DC2CBCB}" type="sibTrans" cxnId="{58887BAD-952B-4870-B5DE-B23D23818C4B}">
      <dgm:prSet/>
      <dgm:spPr/>
      <dgm:t>
        <a:bodyPr/>
        <a:lstStyle/>
        <a:p>
          <a:endParaRPr lang="en-US"/>
        </a:p>
      </dgm:t>
    </dgm:pt>
    <dgm:pt modelId="{AF2A62C7-5DF1-4CD3-A277-4340630EE8BF}" type="pres">
      <dgm:prSet presAssocID="{8EC466E0-96C3-42BE-9E45-EFD9503C7C63}" presName="vert0" presStyleCnt="0">
        <dgm:presLayoutVars>
          <dgm:dir/>
          <dgm:animOne val="branch"/>
          <dgm:animLvl val="lvl"/>
        </dgm:presLayoutVars>
      </dgm:prSet>
      <dgm:spPr/>
    </dgm:pt>
    <dgm:pt modelId="{850FC1DB-4F73-46C8-A586-2EEFC1E00C10}" type="pres">
      <dgm:prSet presAssocID="{97D07540-5083-43E7-A813-FD4AE04942DB}" presName="thickLine" presStyleLbl="alignNode1" presStyleIdx="0" presStyleCnt="6"/>
      <dgm:spPr/>
    </dgm:pt>
    <dgm:pt modelId="{E8449E09-934C-4EB6-B9D8-7CDBFAE9A51A}" type="pres">
      <dgm:prSet presAssocID="{97D07540-5083-43E7-A813-FD4AE04942DB}" presName="horz1" presStyleCnt="0"/>
      <dgm:spPr/>
    </dgm:pt>
    <dgm:pt modelId="{21FED7EB-3488-4763-9572-75894738610E}" type="pres">
      <dgm:prSet presAssocID="{97D07540-5083-43E7-A813-FD4AE04942DB}" presName="tx1" presStyleLbl="revTx" presStyleIdx="0" presStyleCnt="6"/>
      <dgm:spPr/>
    </dgm:pt>
    <dgm:pt modelId="{075F08F4-676B-477C-A7AF-2CE981580600}" type="pres">
      <dgm:prSet presAssocID="{97D07540-5083-43E7-A813-FD4AE04942DB}" presName="vert1" presStyleCnt="0"/>
      <dgm:spPr/>
    </dgm:pt>
    <dgm:pt modelId="{AEF6999D-CDFA-4A60-9D12-AF219EFA4D92}" type="pres">
      <dgm:prSet presAssocID="{2AFFB4CF-FF2E-4B87-BE68-3CDCB96B6A77}" presName="thickLine" presStyleLbl="alignNode1" presStyleIdx="1" presStyleCnt="6"/>
      <dgm:spPr/>
    </dgm:pt>
    <dgm:pt modelId="{29E5E2F3-4588-4416-85AA-5152FDC3A152}" type="pres">
      <dgm:prSet presAssocID="{2AFFB4CF-FF2E-4B87-BE68-3CDCB96B6A77}" presName="horz1" presStyleCnt="0"/>
      <dgm:spPr/>
    </dgm:pt>
    <dgm:pt modelId="{9A2E0701-A453-4E8C-8FC5-CC2E6E7910D9}" type="pres">
      <dgm:prSet presAssocID="{2AFFB4CF-FF2E-4B87-BE68-3CDCB96B6A77}" presName="tx1" presStyleLbl="revTx" presStyleIdx="1" presStyleCnt="6"/>
      <dgm:spPr/>
    </dgm:pt>
    <dgm:pt modelId="{4E194326-B156-4BBA-B791-3E1C293E1143}" type="pres">
      <dgm:prSet presAssocID="{2AFFB4CF-FF2E-4B87-BE68-3CDCB96B6A77}" presName="vert1" presStyleCnt="0"/>
      <dgm:spPr/>
    </dgm:pt>
    <dgm:pt modelId="{CA330EA2-D38F-4239-9792-04EBE8CD2EDA}" type="pres">
      <dgm:prSet presAssocID="{4BFEA4F1-0FB7-4825-AAF0-E2FBB73925F7}" presName="thickLine" presStyleLbl="alignNode1" presStyleIdx="2" presStyleCnt="6"/>
      <dgm:spPr/>
    </dgm:pt>
    <dgm:pt modelId="{79602C05-D7BC-447B-B992-F3416A970592}" type="pres">
      <dgm:prSet presAssocID="{4BFEA4F1-0FB7-4825-AAF0-E2FBB73925F7}" presName="horz1" presStyleCnt="0"/>
      <dgm:spPr/>
    </dgm:pt>
    <dgm:pt modelId="{81CF86CC-9C96-4B06-A73E-7B26786FD645}" type="pres">
      <dgm:prSet presAssocID="{4BFEA4F1-0FB7-4825-AAF0-E2FBB73925F7}" presName="tx1" presStyleLbl="revTx" presStyleIdx="2" presStyleCnt="6"/>
      <dgm:spPr/>
    </dgm:pt>
    <dgm:pt modelId="{CEA6E780-E752-49DC-A887-33A7487767CB}" type="pres">
      <dgm:prSet presAssocID="{4BFEA4F1-0FB7-4825-AAF0-E2FBB73925F7}" presName="vert1" presStyleCnt="0"/>
      <dgm:spPr/>
    </dgm:pt>
    <dgm:pt modelId="{4C0B4D44-6AC0-47AF-AA4E-C572B3D34E0D}" type="pres">
      <dgm:prSet presAssocID="{7CC8F8B4-8D3C-4730-AF05-846F653349BA}" presName="thickLine" presStyleLbl="alignNode1" presStyleIdx="3" presStyleCnt="6"/>
      <dgm:spPr/>
    </dgm:pt>
    <dgm:pt modelId="{6EDF6E3F-4A16-465A-8FCF-D51BDA1E28E1}" type="pres">
      <dgm:prSet presAssocID="{7CC8F8B4-8D3C-4730-AF05-846F653349BA}" presName="horz1" presStyleCnt="0"/>
      <dgm:spPr/>
    </dgm:pt>
    <dgm:pt modelId="{F582015E-D5C3-430D-9C54-C4F8FB59685C}" type="pres">
      <dgm:prSet presAssocID="{7CC8F8B4-8D3C-4730-AF05-846F653349BA}" presName="tx1" presStyleLbl="revTx" presStyleIdx="3" presStyleCnt="6"/>
      <dgm:spPr/>
    </dgm:pt>
    <dgm:pt modelId="{14296B4A-2A81-4E15-A245-39370FABA942}" type="pres">
      <dgm:prSet presAssocID="{7CC8F8B4-8D3C-4730-AF05-846F653349BA}" presName="vert1" presStyleCnt="0"/>
      <dgm:spPr/>
    </dgm:pt>
    <dgm:pt modelId="{44CBCD64-5E3B-4D39-A191-6B084B1B2FEC}" type="pres">
      <dgm:prSet presAssocID="{DDD98D50-CFF8-4C39-A14A-D37356C2C8C5}" presName="thickLine" presStyleLbl="alignNode1" presStyleIdx="4" presStyleCnt="6"/>
      <dgm:spPr/>
    </dgm:pt>
    <dgm:pt modelId="{4CCF294B-77BE-494E-855E-BC7EB546B8CA}" type="pres">
      <dgm:prSet presAssocID="{DDD98D50-CFF8-4C39-A14A-D37356C2C8C5}" presName="horz1" presStyleCnt="0"/>
      <dgm:spPr/>
    </dgm:pt>
    <dgm:pt modelId="{08C4DDAA-D5CB-4C78-84DC-0E89C42F5F1B}" type="pres">
      <dgm:prSet presAssocID="{DDD98D50-CFF8-4C39-A14A-D37356C2C8C5}" presName="tx1" presStyleLbl="revTx" presStyleIdx="4" presStyleCnt="6"/>
      <dgm:spPr/>
    </dgm:pt>
    <dgm:pt modelId="{558397B2-AA1F-40B0-9A53-44C9CF0A45F2}" type="pres">
      <dgm:prSet presAssocID="{DDD98D50-CFF8-4C39-A14A-D37356C2C8C5}" presName="vert1" presStyleCnt="0"/>
      <dgm:spPr/>
    </dgm:pt>
    <dgm:pt modelId="{7F25B9F7-0EA1-4663-B356-24309FA715FE}" type="pres">
      <dgm:prSet presAssocID="{61B30043-AC27-4094-B95F-E8C017E6F442}" presName="thickLine" presStyleLbl="alignNode1" presStyleIdx="5" presStyleCnt="6"/>
      <dgm:spPr/>
    </dgm:pt>
    <dgm:pt modelId="{5E389E68-C28A-4188-B6F4-D15AAFD5A34F}" type="pres">
      <dgm:prSet presAssocID="{61B30043-AC27-4094-B95F-E8C017E6F442}" presName="horz1" presStyleCnt="0"/>
      <dgm:spPr/>
    </dgm:pt>
    <dgm:pt modelId="{9B04BC48-4D0A-4D07-9C72-C0FE03686E3A}" type="pres">
      <dgm:prSet presAssocID="{61B30043-AC27-4094-B95F-E8C017E6F442}" presName="tx1" presStyleLbl="revTx" presStyleIdx="5" presStyleCnt="6"/>
      <dgm:spPr/>
    </dgm:pt>
    <dgm:pt modelId="{694FB76C-41A8-4644-9043-CE776FED1FBD}" type="pres">
      <dgm:prSet presAssocID="{61B30043-AC27-4094-B95F-E8C017E6F442}" presName="vert1" presStyleCnt="0"/>
      <dgm:spPr/>
    </dgm:pt>
  </dgm:ptLst>
  <dgm:cxnLst>
    <dgm:cxn modelId="{8B4DC430-3337-4BFB-864F-58D12FD55A53}" srcId="{8EC466E0-96C3-42BE-9E45-EFD9503C7C63}" destId="{2AFFB4CF-FF2E-4B87-BE68-3CDCB96B6A77}" srcOrd="1" destOrd="0" parTransId="{96487D83-58FA-4324-8073-B4C4E1025378}" sibTransId="{F245DE56-3606-49FB-88D1-C16FFF96A4EA}"/>
    <dgm:cxn modelId="{63DBF73B-EFE4-4F27-ADC2-B9EDC5AAF6A6}" srcId="{8EC466E0-96C3-42BE-9E45-EFD9503C7C63}" destId="{4BFEA4F1-0FB7-4825-AAF0-E2FBB73925F7}" srcOrd="2" destOrd="0" parTransId="{12A2EE6C-087A-4E47-85CB-7FBBE378DAE6}" sibTransId="{FF7D5FA1-4976-4C21-89B0-F4D1BC309B21}"/>
    <dgm:cxn modelId="{60244D6B-912A-488E-8DD9-B25E94D1CD85}" srcId="{8EC466E0-96C3-42BE-9E45-EFD9503C7C63}" destId="{97D07540-5083-43E7-A813-FD4AE04942DB}" srcOrd="0" destOrd="0" parTransId="{5196C404-FF43-4AF5-A446-C2F4CD08E780}" sibTransId="{DB7453C9-D9F6-4A2E-BBF7-55CA5BC0A28E}"/>
    <dgm:cxn modelId="{40B9B672-F98C-4243-B6A7-27106DCB8242}" srcId="{8EC466E0-96C3-42BE-9E45-EFD9503C7C63}" destId="{7CC8F8B4-8D3C-4730-AF05-846F653349BA}" srcOrd="3" destOrd="0" parTransId="{B2575A63-EDE3-4D21-9BDD-FEEB01BD54DF}" sibTransId="{C8D79458-35C2-4907-8213-DDA007173F48}"/>
    <dgm:cxn modelId="{61FEA373-9715-4AA5-BFE3-39CF90EA5C2F}" type="presOf" srcId="{7CC8F8B4-8D3C-4730-AF05-846F653349BA}" destId="{F582015E-D5C3-430D-9C54-C4F8FB59685C}" srcOrd="0" destOrd="0" presId="urn:microsoft.com/office/officeart/2008/layout/LinedList"/>
    <dgm:cxn modelId="{503D2A81-4579-4940-9B52-EB221F0AB359}" type="presOf" srcId="{2AFFB4CF-FF2E-4B87-BE68-3CDCB96B6A77}" destId="{9A2E0701-A453-4E8C-8FC5-CC2E6E7910D9}" srcOrd="0" destOrd="0" presId="urn:microsoft.com/office/officeart/2008/layout/LinedList"/>
    <dgm:cxn modelId="{A27526A1-65A0-4ABF-B3AE-8794380AB92A}" type="presOf" srcId="{DDD98D50-CFF8-4C39-A14A-D37356C2C8C5}" destId="{08C4DDAA-D5CB-4C78-84DC-0E89C42F5F1B}" srcOrd="0" destOrd="0" presId="urn:microsoft.com/office/officeart/2008/layout/LinedList"/>
    <dgm:cxn modelId="{479C5BAA-0494-4421-8551-D504D63ABB39}" type="presOf" srcId="{97D07540-5083-43E7-A813-FD4AE04942DB}" destId="{21FED7EB-3488-4763-9572-75894738610E}" srcOrd="0" destOrd="0" presId="urn:microsoft.com/office/officeart/2008/layout/LinedList"/>
    <dgm:cxn modelId="{58887BAD-952B-4870-B5DE-B23D23818C4B}" srcId="{8EC466E0-96C3-42BE-9E45-EFD9503C7C63}" destId="{61B30043-AC27-4094-B95F-E8C017E6F442}" srcOrd="5" destOrd="0" parTransId="{E492333E-8A4F-45BC-9A12-EE240873CA20}" sibTransId="{C0613E21-9985-4DBC-894E-25CF0DC2CBCB}"/>
    <dgm:cxn modelId="{534EAEDD-6C81-461E-81F5-1F2FD48787E2}" srcId="{8EC466E0-96C3-42BE-9E45-EFD9503C7C63}" destId="{DDD98D50-CFF8-4C39-A14A-D37356C2C8C5}" srcOrd="4" destOrd="0" parTransId="{29421D4D-93B2-4527-9121-3044CE48CEAA}" sibTransId="{DB10CB1C-286A-48E6-B821-9F6DE7FFC31F}"/>
    <dgm:cxn modelId="{F93149DF-0350-4672-9039-85C4CB2EE0FE}" type="presOf" srcId="{8EC466E0-96C3-42BE-9E45-EFD9503C7C63}" destId="{AF2A62C7-5DF1-4CD3-A277-4340630EE8BF}" srcOrd="0" destOrd="0" presId="urn:microsoft.com/office/officeart/2008/layout/LinedList"/>
    <dgm:cxn modelId="{6087FCED-F9AB-4F3B-8A17-FF1C17A026F5}" type="presOf" srcId="{61B30043-AC27-4094-B95F-E8C017E6F442}" destId="{9B04BC48-4D0A-4D07-9C72-C0FE03686E3A}" srcOrd="0" destOrd="0" presId="urn:microsoft.com/office/officeart/2008/layout/LinedList"/>
    <dgm:cxn modelId="{A70D35F9-9E24-4564-B708-FAEB01A5637A}" type="presOf" srcId="{4BFEA4F1-0FB7-4825-AAF0-E2FBB73925F7}" destId="{81CF86CC-9C96-4B06-A73E-7B26786FD645}" srcOrd="0" destOrd="0" presId="urn:microsoft.com/office/officeart/2008/layout/LinedList"/>
    <dgm:cxn modelId="{1536B0D2-2683-4872-84EE-8B8EE1CCD379}" type="presParOf" srcId="{AF2A62C7-5DF1-4CD3-A277-4340630EE8BF}" destId="{850FC1DB-4F73-46C8-A586-2EEFC1E00C10}" srcOrd="0" destOrd="0" presId="urn:microsoft.com/office/officeart/2008/layout/LinedList"/>
    <dgm:cxn modelId="{F1E84FC8-0C35-4262-8CB8-7DCF2B56063E}" type="presParOf" srcId="{AF2A62C7-5DF1-4CD3-A277-4340630EE8BF}" destId="{E8449E09-934C-4EB6-B9D8-7CDBFAE9A51A}" srcOrd="1" destOrd="0" presId="urn:microsoft.com/office/officeart/2008/layout/LinedList"/>
    <dgm:cxn modelId="{E8799E95-7810-421B-95F7-2D3E462D8409}" type="presParOf" srcId="{E8449E09-934C-4EB6-B9D8-7CDBFAE9A51A}" destId="{21FED7EB-3488-4763-9572-75894738610E}" srcOrd="0" destOrd="0" presId="urn:microsoft.com/office/officeart/2008/layout/LinedList"/>
    <dgm:cxn modelId="{7B97268E-499E-4C66-80ED-A99FE9E6DB0C}" type="presParOf" srcId="{E8449E09-934C-4EB6-B9D8-7CDBFAE9A51A}" destId="{075F08F4-676B-477C-A7AF-2CE981580600}" srcOrd="1" destOrd="0" presId="urn:microsoft.com/office/officeart/2008/layout/LinedList"/>
    <dgm:cxn modelId="{1FC0797B-41D9-45EB-8DD6-2F0125669B2D}" type="presParOf" srcId="{AF2A62C7-5DF1-4CD3-A277-4340630EE8BF}" destId="{AEF6999D-CDFA-4A60-9D12-AF219EFA4D92}" srcOrd="2" destOrd="0" presId="urn:microsoft.com/office/officeart/2008/layout/LinedList"/>
    <dgm:cxn modelId="{89B7BF92-8E1A-49EF-926F-321A3F58FF4B}" type="presParOf" srcId="{AF2A62C7-5DF1-4CD3-A277-4340630EE8BF}" destId="{29E5E2F3-4588-4416-85AA-5152FDC3A152}" srcOrd="3" destOrd="0" presId="urn:microsoft.com/office/officeart/2008/layout/LinedList"/>
    <dgm:cxn modelId="{5ED92298-FBDB-496C-B729-B0E0DC75E819}" type="presParOf" srcId="{29E5E2F3-4588-4416-85AA-5152FDC3A152}" destId="{9A2E0701-A453-4E8C-8FC5-CC2E6E7910D9}" srcOrd="0" destOrd="0" presId="urn:microsoft.com/office/officeart/2008/layout/LinedList"/>
    <dgm:cxn modelId="{AB00AB9F-69C1-41B0-BA89-8F2D19E86089}" type="presParOf" srcId="{29E5E2F3-4588-4416-85AA-5152FDC3A152}" destId="{4E194326-B156-4BBA-B791-3E1C293E1143}" srcOrd="1" destOrd="0" presId="urn:microsoft.com/office/officeart/2008/layout/LinedList"/>
    <dgm:cxn modelId="{ACB06033-C84C-4F48-8CBB-1E17E21D392A}" type="presParOf" srcId="{AF2A62C7-5DF1-4CD3-A277-4340630EE8BF}" destId="{CA330EA2-D38F-4239-9792-04EBE8CD2EDA}" srcOrd="4" destOrd="0" presId="urn:microsoft.com/office/officeart/2008/layout/LinedList"/>
    <dgm:cxn modelId="{7ABE3289-57D9-45BB-8026-0868231B8611}" type="presParOf" srcId="{AF2A62C7-5DF1-4CD3-A277-4340630EE8BF}" destId="{79602C05-D7BC-447B-B992-F3416A970592}" srcOrd="5" destOrd="0" presId="urn:microsoft.com/office/officeart/2008/layout/LinedList"/>
    <dgm:cxn modelId="{99C41903-FC84-45A2-B02D-EBB9BDBD007D}" type="presParOf" srcId="{79602C05-D7BC-447B-B992-F3416A970592}" destId="{81CF86CC-9C96-4B06-A73E-7B26786FD645}" srcOrd="0" destOrd="0" presId="urn:microsoft.com/office/officeart/2008/layout/LinedList"/>
    <dgm:cxn modelId="{787A9026-C317-4A1F-85C4-F731BD15A03F}" type="presParOf" srcId="{79602C05-D7BC-447B-B992-F3416A970592}" destId="{CEA6E780-E752-49DC-A887-33A7487767CB}" srcOrd="1" destOrd="0" presId="urn:microsoft.com/office/officeart/2008/layout/LinedList"/>
    <dgm:cxn modelId="{2ED338F9-5982-4CDA-B43F-FA6DBAB604A9}" type="presParOf" srcId="{AF2A62C7-5DF1-4CD3-A277-4340630EE8BF}" destId="{4C0B4D44-6AC0-47AF-AA4E-C572B3D34E0D}" srcOrd="6" destOrd="0" presId="urn:microsoft.com/office/officeart/2008/layout/LinedList"/>
    <dgm:cxn modelId="{9DC649CE-2613-4284-B4C2-D3AFEBF6F024}" type="presParOf" srcId="{AF2A62C7-5DF1-4CD3-A277-4340630EE8BF}" destId="{6EDF6E3F-4A16-465A-8FCF-D51BDA1E28E1}" srcOrd="7" destOrd="0" presId="urn:microsoft.com/office/officeart/2008/layout/LinedList"/>
    <dgm:cxn modelId="{7FDFAD75-DBB1-4E4D-A8E1-EE5DE1892F60}" type="presParOf" srcId="{6EDF6E3F-4A16-465A-8FCF-D51BDA1E28E1}" destId="{F582015E-D5C3-430D-9C54-C4F8FB59685C}" srcOrd="0" destOrd="0" presId="urn:microsoft.com/office/officeart/2008/layout/LinedList"/>
    <dgm:cxn modelId="{9D894FCB-1AA5-4FBC-BEB5-154B84C59CE6}" type="presParOf" srcId="{6EDF6E3F-4A16-465A-8FCF-D51BDA1E28E1}" destId="{14296B4A-2A81-4E15-A245-39370FABA942}" srcOrd="1" destOrd="0" presId="urn:microsoft.com/office/officeart/2008/layout/LinedList"/>
    <dgm:cxn modelId="{AAF5C5E9-CCD3-4D2D-9DFD-2AC221FC82D0}" type="presParOf" srcId="{AF2A62C7-5DF1-4CD3-A277-4340630EE8BF}" destId="{44CBCD64-5E3B-4D39-A191-6B084B1B2FEC}" srcOrd="8" destOrd="0" presId="urn:microsoft.com/office/officeart/2008/layout/LinedList"/>
    <dgm:cxn modelId="{D5B00158-ABCA-4267-867A-A2B41630F337}" type="presParOf" srcId="{AF2A62C7-5DF1-4CD3-A277-4340630EE8BF}" destId="{4CCF294B-77BE-494E-855E-BC7EB546B8CA}" srcOrd="9" destOrd="0" presId="urn:microsoft.com/office/officeart/2008/layout/LinedList"/>
    <dgm:cxn modelId="{6982A061-733D-4022-9593-8D55D0803FD7}" type="presParOf" srcId="{4CCF294B-77BE-494E-855E-BC7EB546B8CA}" destId="{08C4DDAA-D5CB-4C78-84DC-0E89C42F5F1B}" srcOrd="0" destOrd="0" presId="urn:microsoft.com/office/officeart/2008/layout/LinedList"/>
    <dgm:cxn modelId="{3EAA3134-349D-4A57-9278-3E29B31A13FC}" type="presParOf" srcId="{4CCF294B-77BE-494E-855E-BC7EB546B8CA}" destId="{558397B2-AA1F-40B0-9A53-44C9CF0A45F2}" srcOrd="1" destOrd="0" presId="urn:microsoft.com/office/officeart/2008/layout/LinedList"/>
    <dgm:cxn modelId="{4FA8DD63-A921-4662-9E2D-A523C0E1D7AC}" type="presParOf" srcId="{AF2A62C7-5DF1-4CD3-A277-4340630EE8BF}" destId="{7F25B9F7-0EA1-4663-B356-24309FA715FE}" srcOrd="10" destOrd="0" presId="urn:microsoft.com/office/officeart/2008/layout/LinedList"/>
    <dgm:cxn modelId="{61A746CB-9641-45C0-BEC4-30FF11784EF2}" type="presParOf" srcId="{AF2A62C7-5DF1-4CD3-A277-4340630EE8BF}" destId="{5E389E68-C28A-4188-B6F4-D15AAFD5A34F}" srcOrd="11" destOrd="0" presId="urn:microsoft.com/office/officeart/2008/layout/LinedList"/>
    <dgm:cxn modelId="{7445BF81-8230-4DA2-8CF1-23886383ADF6}" type="presParOf" srcId="{5E389E68-C28A-4188-B6F4-D15AAFD5A34F}" destId="{9B04BC48-4D0A-4D07-9C72-C0FE03686E3A}" srcOrd="0" destOrd="0" presId="urn:microsoft.com/office/officeart/2008/layout/LinedList"/>
    <dgm:cxn modelId="{87B448AD-2426-48FF-A133-B0BD5403DA44}" type="presParOf" srcId="{5E389E68-C28A-4188-B6F4-D15AAFD5A34F}" destId="{694FB76C-41A8-4644-9043-CE776FED1FB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2BC053-94C1-4E5B-966D-3A873FEF7B5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F07224-B7C4-4A6B-B741-821F9BD2C4E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Traditional land record management solutions are inefficient and manual process, causing delays, data errors, and disagreements.</a:t>
          </a:r>
          <a:endParaRPr lang="en-US"/>
        </a:p>
      </dgm:t>
    </dgm:pt>
    <dgm:pt modelId="{9C563E0F-B7B4-4D04-8001-3330EFA73C39}" type="parTrans" cxnId="{335062A1-E6A8-445A-85E4-42415C38BECE}">
      <dgm:prSet/>
      <dgm:spPr/>
      <dgm:t>
        <a:bodyPr/>
        <a:lstStyle/>
        <a:p>
          <a:endParaRPr lang="en-US"/>
        </a:p>
      </dgm:t>
    </dgm:pt>
    <dgm:pt modelId="{A5340A7F-5CDA-4ED0-8434-3928B9F75C8D}" type="sibTrans" cxnId="{335062A1-E6A8-445A-85E4-42415C38BECE}">
      <dgm:prSet/>
      <dgm:spPr/>
      <dgm:t>
        <a:bodyPr/>
        <a:lstStyle/>
        <a:p>
          <a:endParaRPr lang="en-US"/>
        </a:p>
      </dgm:t>
    </dgm:pt>
    <dgm:pt modelId="{8F9BBC1F-2796-4A59-8B21-7002F27D17C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Landowners may have trouble getting accurate and current land ownership and transaction data from existing land record systems.</a:t>
          </a:r>
          <a:endParaRPr lang="en-US" dirty="0"/>
        </a:p>
      </dgm:t>
    </dgm:pt>
    <dgm:pt modelId="{E5DCD37A-13E1-4930-B7ED-ABAD7647EC46}" type="parTrans" cxnId="{934C70EB-EA4A-4582-AFBC-FDE176CAC069}">
      <dgm:prSet/>
      <dgm:spPr/>
      <dgm:t>
        <a:bodyPr/>
        <a:lstStyle/>
        <a:p>
          <a:endParaRPr lang="en-US"/>
        </a:p>
      </dgm:t>
    </dgm:pt>
    <dgm:pt modelId="{7EBAD2B6-7908-4735-A939-0039BBD24A2D}" type="sibTrans" cxnId="{934C70EB-EA4A-4582-AFBC-FDE176CAC069}">
      <dgm:prSet/>
      <dgm:spPr/>
      <dgm:t>
        <a:bodyPr/>
        <a:lstStyle/>
        <a:p>
          <a:endParaRPr lang="en-US"/>
        </a:p>
      </dgm:t>
    </dgm:pt>
    <dgm:pt modelId="{87DF58A8-2E4E-479B-AD5D-14690B7A068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Landowners, buyers, and authorities distrust conventional land record systems due to data tampering and unauthorized access.</a:t>
          </a:r>
          <a:endParaRPr lang="en-US"/>
        </a:p>
      </dgm:t>
    </dgm:pt>
    <dgm:pt modelId="{1642506F-1C4F-485F-AC7E-95E3F995552C}" type="parTrans" cxnId="{C402D0F0-5D2D-4312-B0D0-E0764D64D3B3}">
      <dgm:prSet/>
      <dgm:spPr/>
      <dgm:t>
        <a:bodyPr/>
        <a:lstStyle/>
        <a:p>
          <a:endParaRPr lang="en-US"/>
        </a:p>
      </dgm:t>
    </dgm:pt>
    <dgm:pt modelId="{BAAD77D2-6DA1-40C5-864F-21A26CB0BC29}" type="sibTrans" cxnId="{C402D0F0-5D2D-4312-B0D0-E0764D64D3B3}">
      <dgm:prSet/>
      <dgm:spPr/>
      <dgm:t>
        <a:bodyPr/>
        <a:lstStyle/>
        <a:p>
          <a:endParaRPr lang="en-US"/>
        </a:p>
      </dgm:t>
    </dgm:pt>
    <dgm:pt modelId="{337F0882-EE03-4AC2-9A31-5E4FCD33EB5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Land transactions can take long and include several middlemen, increasing expenses and delays.</a:t>
          </a:r>
          <a:endParaRPr lang="en-US"/>
        </a:p>
      </dgm:t>
    </dgm:pt>
    <dgm:pt modelId="{6E12F5A2-087F-43F9-A09A-36E3D5686A40}" type="parTrans" cxnId="{7CC30CB4-CC77-49F6-90ED-8D4A479FC823}">
      <dgm:prSet/>
      <dgm:spPr/>
      <dgm:t>
        <a:bodyPr/>
        <a:lstStyle/>
        <a:p>
          <a:endParaRPr lang="en-US"/>
        </a:p>
      </dgm:t>
    </dgm:pt>
    <dgm:pt modelId="{6ACBA9D4-EC16-4409-90C1-A55A0ED77016}" type="sibTrans" cxnId="{7CC30CB4-CC77-49F6-90ED-8D4A479FC823}">
      <dgm:prSet/>
      <dgm:spPr/>
      <dgm:t>
        <a:bodyPr/>
        <a:lstStyle/>
        <a:p>
          <a:endParaRPr lang="en-US"/>
        </a:p>
      </dgm:t>
    </dgm:pt>
    <dgm:pt modelId="{9D144761-BC1B-42E6-A331-3DBBCDA7742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Traditional land record systems may not resolve land disputes efficiently, resulting in lengthy judicial proceedings and chaos in society.</a:t>
          </a:r>
          <a:endParaRPr lang="en-US"/>
        </a:p>
      </dgm:t>
    </dgm:pt>
    <dgm:pt modelId="{682688E2-6A0B-4380-8919-BF09CB37B0C2}" type="parTrans" cxnId="{98C2EE8C-D55A-4655-929F-20C7EEF8AB17}">
      <dgm:prSet/>
      <dgm:spPr/>
      <dgm:t>
        <a:bodyPr/>
        <a:lstStyle/>
        <a:p>
          <a:endParaRPr lang="en-US"/>
        </a:p>
      </dgm:t>
    </dgm:pt>
    <dgm:pt modelId="{9F553EE2-C6C2-42E4-ACA2-C4991399DEED}" type="sibTrans" cxnId="{98C2EE8C-D55A-4655-929F-20C7EEF8AB17}">
      <dgm:prSet/>
      <dgm:spPr/>
      <dgm:t>
        <a:bodyPr/>
        <a:lstStyle/>
        <a:p>
          <a:endParaRPr lang="en-US"/>
        </a:p>
      </dgm:t>
    </dgm:pt>
    <dgm:pt modelId="{7AD4A473-EE2F-4589-9792-F466E636D901}" type="pres">
      <dgm:prSet presAssocID="{D72BC053-94C1-4E5B-966D-3A873FEF7B59}" presName="root" presStyleCnt="0">
        <dgm:presLayoutVars>
          <dgm:dir/>
          <dgm:resizeHandles val="exact"/>
        </dgm:presLayoutVars>
      </dgm:prSet>
      <dgm:spPr/>
    </dgm:pt>
    <dgm:pt modelId="{5BE0488A-29B2-44F2-80C6-FAE59626EC23}" type="pres">
      <dgm:prSet presAssocID="{AAF07224-B7C4-4A6B-B741-821F9BD2C4E4}" presName="compNode" presStyleCnt="0"/>
      <dgm:spPr/>
    </dgm:pt>
    <dgm:pt modelId="{805F30A0-9670-46BC-92D8-CE0BB7889633}" type="pres">
      <dgm:prSet presAssocID="{AAF07224-B7C4-4A6B-B741-821F9BD2C4E4}" presName="bgRect" presStyleLbl="bgShp" presStyleIdx="0" presStyleCnt="5"/>
      <dgm:spPr/>
    </dgm:pt>
    <dgm:pt modelId="{36181B12-B449-4810-BCF5-3F1DCBB2E5ED}" type="pres">
      <dgm:prSet presAssocID="{AAF07224-B7C4-4A6B-B741-821F9BD2C4E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E0FE3F62-15A4-4C68-AF61-ADB4F693D15B}" type="pres">
      <dgm:prSet presAssocID="{AAF07224-B7C4-4A6B-B741-821F9BD2C4E4}" presName="spaceRect" presStyleCnt="0"/>
      <dgm:spPr/>
    </dgm:pt>
    <dgm:pt modelId="{51A8A2CF-7437-4B62-880A-D2F9DF22CCC2}" type="pres">
      <dgm:prSet presAssocID="{AAF07224-B7C4-4A6B-B741-821F9BD2C4E4}" presName="parTx" presStyleLbl="revTx" presStyleIdx="0" presStyleCnt="5">
        <dgm:presLayoutVars>
          <dgm:chMax val="0"/>
          <dgm:chPref val="0"/>
        </dgm:presLayoutVars>
      </dgm:prSet>
      <dgm:spPr/>
    </dgm:pt>
    <dgm:pt modelId="{5DCBF411-3FAA-451C-BAE2-F2FD49EEE368}" type="pres">
      <dgm:prSet presAssocID="{A5340A7F-5CDA-4ED0-8434-3928B9F75C8D}" presName="sibTrans" presStyleCnt="0"/>
      <dgm:spPr/>
    </dgm:pt>
    <dgm:pt modelId="{EB7B2E34-8F5F-41DD-A8EB-057F9A566492}" type="pres">
      <dgm:prSet presAssocID="{8F9BBC1F-2796-4A59-8B21-7002F27D17C0}" presName="compNode" presStyleCnt="0"/>
      <dgm:spPr/>
    </dgm:pt>
    <dgm:pt modelId="{15F69E22-4486-42F5-B1A5-F17A840408AD}" type="pres">
      <dgm:prSet presAssocID="{8F9BBC1F-2796-4A59-8B21-7002F27D17C0}" presName="bgRect" presStyleLbl="bgShp" presStyleIdx="1" presStyleCnt="5"/>
      <dgm:spPr/>
    </dgm:pt>
    <dgm:pt modelId="{3F124D0A-C086-4C47-8A67-F012CBC3E640}" type="pres">
      <dgm:prSet presAssocID="{8F9BBC1F-2796-4A59-8B21-7002F27D17C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F7BD6378-9A45-4E65-90D1-89C2A915C944}" type="pres">
      <dgm:prSet presAssocID="{8F9BBC1F-2796-4A59-8B21-7002F27D17C0}" presName="spaceRect" presStyleCnt="0"/>
      <dgm:spPr/>
    </dgm:pt>
    <dgm:pt modelId="{21CA6CEA-8BB7-44EF-8B7D-AEAD9FCB5D02}" type="pres">
      <dgm:prSet presAssocID="{8F9BBC1F-2796-4A59-8B21-7002F27D17C0}" presName="parTx" presStyleLbl="revTx" presStyleIdx="1" presStyleCnt="5">
        <dgm:presLayoutVars>
          <dgm:chMax val="0"/>
          <dgm:chPref val="0"/>
        </dgm:presLayoutVars>
      </dgm:prSet>
      <dgm:spPr/>
    </dgm:pt>
    <dgm:pt modelId="{9CDABB95-B5DF-4E7F-84B1-4DDBE3EFECB8}" type="pres">
      <dgm:prSet presAssocID="{7EBAD2B6-7908-4735-A939-0039BBD24A2D}" presName="sibTrans" presStyleCnt="0"/>
      <dgm:spPr/>
    </dgm:pt>
    <dgm:pt modelId="{E386DF0A-07E9-4A59-95C6-B758AB327268}" type="pres">
      <dgm:prSet presAssocID="{87DF58A8-2E4E-479B-AD5D-14690B7A068C}" presName="compNode" presStyleCnt="0"/>
      <dgm:spPr/>
    </dgm:pt>
    <dgm:pt modelId="{41019361-518F-491A-ADF8-D9154BD46D04}" type="pres">
      <dgm:prSet presAssocID="{87DF58A8-2E4E-479B-AD5D-14690B7A068C}" presName="bgRect" presStyleLbl="bgShp" presStyleIdx="2" presStyleCnt="5"/>
      <dgm:spPr/>
    </dgm:pt>
    <dgm:pt modelId="{3FAC79BD-7B9F-4E7C-819C-6A023D3FC8DE}" type="pres">
      <dgm:prSet presAssocID="{87DF58A8-2E4E-479B-AD5D-14690B7A068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763AE2A3-F543-4812-95E5-488452DD92B9}" type="pres">
      <dgm:prSet presAssocID="{87DF58A8-2E4E-479B-AD5D-14690B7A068C}" presName="spaceRect" presStyleCnt="0"/>
      <dgm:spPr/>
    </dgm:pt>
    <dgm:pt modelId="{82097749-BDDA-4B2A-871D-F4516C388938}" type="pres">
      <dgm:prSet presAssocID="{87DF58A8-2E4E-479B-AD5D-14690B7A068C}" presName="parTx" presStyleLbl="revTx" presStyleIdx="2" presStyleCnt="5">
        <dgm:presLayoutVars>
          <dgm:chMax val="0"/>
          <dgm:chPref val="0"/>
        </dgm:presLayoutVars>
      </dgm:prSet>
      <dgm:spPr/>
    </dgm:pt>
    <dgm:pt modelId="{55128661-96BC-4095-B3C9-71976D1DF72D}" type="pres">
      <dgm:prSet presAssocID="{BAAD77D2-6DA1-40C5-864F-21A26CB0BC29}" presName="sibTrans" presStyleCnt="0"/>
      <dgm:spPr/>
    </dgm:pt>
    <dgm:pt modelId="{13BE9330-804E-47ED-BF87-0B7A268199C9}" type="pres">
      <dgm:prSet presAssocID="{337F0882-EE03-4AC2-9A31-5E4FCD33EB59}" presName="compNode" presStyleCnt="0"/>
      <dgm:spPr/>
    </dgm:pt>
    <dgm:pt modelId="{61387798-407D-409D-9A23-01364E75ED58}" type="pres">
      <dgm:prSet presAssocID="{337F0882-EE03-4AC2-9A31-5E4FCD33EB59}" presName="bgRect" presStyleLbl="bgShp" presStyleIdx="3" presStyleCnt="5"/>
      <dgm:spPr/>
    </dgm:pt>
    <dgm:pt modelId="{F562AB23-F0C9-4EB2-8C49-4E236669EBAF}" type="pres">
      <dgm:prSet presAssocID="{337F0882-EE03-4AC2-9A31-5E4FCD33EB5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E373DFE3-0A46-46A4-A926-87180DDF5396}" type="pres">
      <dgm:prSet presAssocID="{337F0882-EE03-4AC2-9A31-5E4FCD33EB59}" presName="spaceRect" presStyleCnt="0"/>
      <dgm:spPr/>
    </dgm:pt>
    <dgm:pt modelId="{E09FC5DB-D4A7-4C51-942C-D959170EEA42}" type="pres">
      <dgm:prSet presAssocID="{337F0882-EE03-4AC2-9A31-5E4FCD33EB59}" presName="parTx" presStyleLbl="revTx" presStyleIdx="3" presStyleCnt="5">
        <dgm:presLayoutVars>
          <dgm:chMax val="0"/>
          <dgm:chPref val="0"/>
        </dgm:presLayoutVars>
      </dgm:prSet>
      <dgm:spPr/>
    </dgm:pt>
    <dgm:pt modelId="{2E3C3A16-8992-45F3-9734-7C0B81635AFD}" type="pres">
      <dgm:prSet presAssocID="{6ACBA9D4-EC16-4409-90C1-A55A0ED77016}" presName="sibTrans" presStyleCnt="0"/>
      <dgm:spPr/>
    </dgm:pt>
    <dgm:pt modelId="{526FEB22-B140-4441-B4ED-96567D8FC527}" type="pres">
      <dgm:prSet presAssocID="{9D144761-BC1B-42E6-A331-3DBBCDA7742E}" presName="compNode" presStyleCnt="0"/>
      <dgm:spPr/>
    </dgm:pt>
    <dgm:pt modelId="{DBBC8512-EA49-4073-AFED-C505D515E4FF}" type="pres">
      <dgm:prSet presAssocID="{9D144761-BC1B-42E6-A331-3DBBCDA7742E}" presName="bgRect" presStyleLbl="bgShp" presStyleIdx="4" presStyleCnt="5"/>
      <dgm:spPr/>
    </dgm:pt>
    <dgm:pt modelId="{F248FBB5-F7A8-458C-93FC-FF095B52DD44}" type="pres">
      <dgm:prSet presAssocID="{9D144761-BC1B-42E6-A331-3DBBCDA7742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E37FC818-9960-407D-8E90-0885FD59F647}" type="pres">
      <dgm:prSet presAssocID="{9D144761-BC1B-42E6-A331-3DBBCDA7742E}" presName="spaceRect" presStyleCnt="0"/>
      <dgm:spPr/>
    </dgm:pt>
    <dgm:pt modelId="{119FD188-42C9-4C61-8C77-8A023DA58A45}" type="pres">
      <dgm:prSet presAssocID="{9D144761-BC1B-42E6-A331-3DBBCDA7742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EEA4318-D4AD-447C-8551-941FF0F13A87}" type="presOf" srcId="{AAF07224-B7C4-4A6B-B741-821F9BD2C4E4}" destId="{51A8A2CF-7437-4B62-880A-D2F9DF22CCC2}" srcOrd="0" destOrd="0" presId="urn:microsoft.com/office/officeart/2018/2/layout/IconVerticalSolidList"/>
    <dgm:cxn modelId="{4F560853-1EE1-49B0-8FC9-85340B64C1A3}" type="presOf" srcId="{9D144761-BC1B-42E6-A331-3DBBCDA7742E}" destId="{119FD188-42C9-4C61-8C77-8A023DA58A45}" srcOrd="0" destOrd="0" presId="urn:microsoft.com/office/officeart/2018/2/layout/IconVerticalSolidList"/>
    <dgm:cxn modelId="{4693C582-75FA-4B24-9616-4589D191EE47}" type="presOf" srcId="{87DF58A8-2E4E-479B-AD5D-14690B7A068C}" destId="{82097749-BDDA-4B2A-871D-F4516C388938}" srcOrd="0" destOrd="0" presId="urn:microsoft.com/office/officeart/2018/2/layout/IconVerticalSolidList"/>
    <dgm:cxn modelId="{98C2EE8C-D55A-4655-929F-20C7EEF8AB17}" srcId="{D72BC053-94C1-4E5B-966D-3A873FEF7B59}" destId="{9D144761-BC1B-42E6-A331-3DBBCDA7742E}" srcOrd="4" destOrd="0" parTransId="{682688E2-6A0B-4380-8919-BF09CB37B0C2}" sibTransId="{9F553EE2-C6C2-42E4-ACA2-C4991399DEED}"/>
    <dgm:cxn modelId="{335062A1-E6A8-445A-85E4-42415C38BECE}" srcId="{D72BC053-94C1-4E5B-966D-3A873FEF7B59}" destId="{AAF07224-B7C4-4A6B-B741-821F9BD2C4E4}" srcOrd="0" destOrd="0" parTransId="{9C563E0F-B7B4-4D04-8001-3330EFA73C39}" sibTransId="{A5340A7F-5CDA-4ED0-8434-3928B9F75C8D}"/>
    <dgm:cxn modelId="{991792AA-B42F-4037-A68C-3B1C8BE22FE4}" type="presOf" srcId="{337F0882-EE03-4AC2-9A31-5E4FCD33EB59}" destId="{E09FC5DB-D4A7-4C51-942C-D959170EEA42}" srcOrd="0" destOrd="0" presId="urn:microsoft.com/office/officeart/2018/2/layout/IconVerticalSolidList"/>
    <dgm:cxn modelId="{7CC30CB4-CC77-49F6-90ED-8D4A479FC823}" srcId="{D72BC053-94C1-4E5B-966D-3A873FEF7B59}" destId="{337F0882-EE03-4AC2-9A31-5E4FCD33EB59}" srcOrd="3" destOrd="0" parTransId="{6E12F5A2-087F-43F9-A09A-36E3D5686A40}" sibTransId="{6ACBA9D4-EC16-4409-90C1-A55A0ED77016}"/>
    <dgm:cxn modelId="{EF6DA9CB-4AAB-4436-92FC-F517065FA68B}" type="presOf" srcId="{8F9BBC1F-2796-4A59-8B21-7002F27D17C0}" destId="{21CA6CEA-8BB7-44EF-8B7D-AEAD9FCB5D02}" srcOrd="0" destOrd="0" presId="urn:microsoft.com/office/officeart/2018/2/layout/IconVerticalSolidList"/>
    <dgm:cxn modelId="{934C70EB-EA4A-4582-AFBC-FDE176CAC069}" srcId="{D72BC053-94C1-4E5B-966D-3A873FEF7B59}" destId="{8F9BBC1F-2796-4A59-8B21-7002F27D17C0}" srcOrd="1" destOrd="0" parTransId="{E5DCD37A-13E1-4930-B7ED-ABAD7647EC46}" sibTransId="{7EBAD2B6-7908-4735-A939-0039BBD24A2D}"/>
    <dgm:cxn modelId="{D108DFED-3D8D-4C79-83FF-93478AED3CF6}" type="presOf" srcId="{D72BC053-94C1-4E5B-966D-3A873FEF7B59}" destId="{7AD4A473-EE2F-4589-9792-F466E636D901}" srcOrd="0" destOrd="0" presId="urn:microsoft.com/office/officeart/2018/2/layout/IconVerticalSolidList"/>
    <dgm:cxn modelId="{C402D0F0-5D2D-4312-B0D0-E0764D64D3B3}" srcId="{D72BC053-94C1-4E5B-966D-3A873FEF7B59}" destId="{87DF58A8-2E4E-479B-AD5D-14690B7A068C}" srcOrd="2" destOrd="0" parTransId="{1642506F-1C4F-485F-AC7E-95E3F995552C}" sibTransId="{BAAD77D2-6DA1-40C5-864F-21A26CB0BC29}"/>
    <dgm:cxn modelId="{F87A27F8-8738-48E8-9787-1F058A6DC517}" type="presParOf" srcId="{7AD4A473-EE2F-4589-9792-F466E636D901}" destId="{5BE0488A-29B2-44F2-80C6-FAE59626EC23}" srcOrd="0" destOrd="0" presId="urn:microsoft.com/office/officeart/2018/2/layout/IconVerticalSolidList"/>
    <dgm:cxn modelId="{FB1EE7AE-2860-4998-82FD-4E790FD6A869}" type="presParOf" srcId="{5BE0488A-29B2-44F2-80C6-FAE59626EC23}" destId="{805F30A0-9670-46BC-92D8-CE0BB7889633}" srcOrd="0" destOrd="0" presId="urn:microsoft.com/office/officeart/2018/2/layout/IconVerticalSolidList"/>
    <dgm:cxn modelId="{36986326-F6DA-4C70-BD64-589C0BE8F536}" type="presParOf" srcId="{5BE0488A-29B2-44F2-80C6-FAE59626EC23}" destId="{36181B12-B449-4810-BCF5-3F1DCBB2E5ED}" srcOrd="1" destOrd="0" presId="urn:microsoft.com/office/officeart/2018/2/layout/IconVerticalSolidList"/>
    <dgm:cxn modelId="{F58DE1F1-EC23-4AC1-BBEB-DC1CD533D32C}" type="presParOf" srcId="{5BE0488A-29B2-44F2-80C6-FAE59626EC23}" destId="{E0FE3F62-15A4-4C68-AF61-ADB4F693D15B}" srcOrd="2" destOrd="0" presId="urn:microsoft.com/office/officeart/2018/2/layout/IconVerticalSolidList"/>
    <dgm:cxn modelId="{D68F74C3-F95C-4404-A75F-DD79A473FEE7}" type="presParOf" srcId="{5BE0488A-29B2-44F2-80C6-FAE59626EC23}" destId="{51A8A2CF-7437-4B62-880A-D2F9DF22CCC2}" srcOrd="3" destOrd="0" presId="urn:microsoft.com/office/officeart/2018/2/layout/IconVerticalSolidList"/>
    <dgm:cxn modelId="{387AF57A-A576-454D-8A6B-8A6A68CB707B}" type="presParOf" srcId="{7AD4A473-EE2F-4589-9792-F466E636D901}" destId="{5DCBF411-3FAA-451C-BAE2-F2FD49EEE368}" srcOrd="1" destOrd="0" presId="urn:microsoft.com/office/officeart/2018/2/layout/IconVerticalSolidList"/>
    <dgm:cxn modelId="{2A3AEE7B-2487-49AD-BAB9-0653A72F97B0}" type="presParOf" srcId="{7AD4A473-EE2F-4589-9792-F466E636D901}" destId="{EB7B2E34-8F5F-41DD-A8EB-057F9A566492}" srcOrd="2" destOrd="0" presId="urn:microsoft.com/office/officeart/2018/2/layout/IconVerticalSolidList"/>
    <dgm:cxn modelId="{E7B496CA-D85F-4CFC-9F76-91DB2B9686A7}" type="presParOf" srcId="{EB7B2E34-8F5F-41DD-A8EB-057F9A566492}" destId="{15F69E22-4486-42F5-B1A5-F17A840408AD}" srcOrd="0" destOrd="0" presId="urn:microsoft.com/office/officeart/2018/2/layout/IconVerticalSolidList"/>
    <dgm:cxn modelId="{6CE4EC26-28B4-4738-8F56-0353187FB943}" type="presParOf" srcId="{EB7B2E34-8F5F-41DD-A8EB-057F9A566492}" destId="{3F124D0A-C086-4C47-8A67-F012CBC3E640}" srcOrd="1" destOrd="0" presId="urn:microsoft.com/office/officeart/2018/2/layout/IconVerticalSolidList"/>
    <dgm:cxn modelId="{1E7DFB31-E358-4383-9D64-155E51DD19EC}" type="presParOf" srcId="{EB7B2E34-8F5F-41DD-A8EB-057F9A566492}" destId="{F7BD6378-9A45-4E65-90D1-89C2A915C944}" srcOrd="2" destOrd="0" presId="urn:microsoft.com/office/officeart/2018/2/layout/IconVerticalSolidList"/>
    <dgm:cxn modelId="{E04768A3-7F96-4E9A-A979-C5C17E767DF7}" type="presParOf" srcId="{EB7B2E34-8F5F-41DD-A8EB-057F9A566492}" destId="{21CA6CEA-8BB7-44EF-8B7D-AEAD9FCB5D02}" srcOrd="3" destOrd="0" presId="urn:microsoft.com/office/officeart/2018/2/layout/IconVerticalSolidList"/>
    <dgm:cxn modelId="{9693A500-9497-488A-834E-646C365B9F81}" type="presParOf" srcId="{7AD4A473-EE2F-4589-9792-F466E636D901}" destId="{9CDABB95-B5DF-4E7F-84B1-4DDBE3EFECB8}" srcOrd="3" destOrd="0" presId="urn:microsoft.com/office/officeart/2018/2/layout/IconVerticalSolidList"/>
    <dgm:cxn modelId="{DE3D296B-6F15-4CEF-97D9-96465A44CB73}" type="presParOf" srcId="{7AD4A473-EE2F-4589-9792-F466E636D901}" destId="{E386DF0A-07E9-4A59-95C6-B758AB327268}" srcOrd="4" destOrd="0" presId="urn:microsoft.com/office/officeart/2018/2/layout/IconVerticalSolidList"/>
    <dgm:cxn modelId="{266F8454-8AF7-4FDC-9149-C4198071894C}" type="presParOf" srcId="{E386DF0A-07E9-4A59-95C6-B758AB327268}" destId="{41019361-518F-491A-ADF8-D9154BD46D04}" srcOrd="0" destOrd="0" presId="urn:microsoft.com/office/officeart/2018/2/layout/IconVerticalSolidList"/>
    <dgm:cxn modelId="{00D45108-AD60-4053-8A5B-5C683322FCBC}" type="presParOf" srcId="{E386DF0A-07E9-4A59-95C6-B758AB327268}" destId="{3FAC79BD-7B9F-4E7C-819C-6A023D3FC8DE}" srcOrd="1" destOrd="0" presId="urn:microsoft.com/office/officeart/2018/2/layout/IconVerticalSolidList"/>
    <dgm:cxn modelId="{09BB54EE-35D1-4A07-877F-97BFA4A6754B}" type="presParOf" srcId="{E386DF0A-07E9-4A59-95C6-B758AB327268}" destId="{763AE2A3-F543-4812-95E5-488452DD92B9}" srcOrd="2" destOrd="0" presId="urn:microsoft.com/office/officeart/2018/2/layout/IconVerticalSolidList"/>
    <dgm:cxn modelId="{312E07AF-5955-4942-9A1B-FA05A1489475}" type="presParOf" srcId="{E386DF0A-07E9-4A59-95C6-B758AB327268}" destId="{82097749-BDDA-4B2A-871D-F4516C388938}" srcOrd="3" destOrd="0" presId="urn:microsoft.com/office/officeart/2018/2/layout/IconVerticalSolidList"/>
    <dgm:cxn modelId="{B9F9169A-0AD6-46FF-B33F-A7589AAEFF63}" type="presParOf" srcId="{7AD4A473-EE2F-4589-9792-F466E636D901}" destId="{55128661-96BC-4095-B3C9-71976D1DF72D}" srcOrd="5" destOrd="0" presId="urn:microsoft.com/office/officeart/2018/2/layout/IconVerticalSolidList"/>
    <dgm:cxn modelId="{EE79DD3E-EED0-4787-9F9A-B9A02AF94FDF}" type="presParOf" srcId="{7AD4A473-EE2F-4589-9792-F466E636D901}" destId="{13BE9330-804E-47ED-BF87-0B7A268199C9}" srcOrd="6" destOrd="0" presId="urn:microsoft.com/office/officeart/2018/2/layout/IconVerticalSolidList"/>
    <dgm:cxn modelId="{05A46C3F-6B67-41C9-8466-C5079CA1E762}" type="presParOf" srcId="{13BE9330-804E-47ED-BF87-0B7A268199C9}" destId="{61387798-407D-409D-9A23-01364E75ED58}" srcOrd="0" destOrd="0" presId="urn:microsoft.com/office/officeart/2018/2/layout/IconVerticalSolidList"/>
    <dgm:cxn modelId="{D6C8E446-72BC-43E5-A652-C820D2B0B6FE}" type="presParOf" srcId="{13BE9330-804E-47ED-BF87-0B7A268199C9}" destId="{F562AB23-F0C9-4EB2-8C49-4E236669EBAF}" srcOrd="1" destOrd="0" presId="urn:microsoft.com/office/officeart/2018/2/layout/IconVerticalSolidList"/>
    <dgm:cxn modelId="{64003009-4E52-498B-8AFE-716C3A3A0B47}" type="presParOf" srcId="{13BE9330-804E-47ED-BF87-0B7A268199C9}" destId="{E373DFE3-0A46-46A4-A926-87180DDF5396}" srcOrd="2" destOrd="0" presId="urn:microsoft.com/office/officeart/2018/2/layout/IconVerticalSolidList"/>
    <dgm:cxn modelId="{5DFD46F4-89A3-4332-98D3-C84D23A7A671}" type="presParOf" srcId="{13BE9330-804E-47ED-BF87-0B7A268199C9}" destId="{E09FC5DB-D4A7-4C51-942C-D959170EEA42}" srcOrd="3" destOrd="0" presId="urn:microsoft.com/office/officeart/2018/2/layout/IconVerticalSolidList"/>
    <dgm:cxn modelId="{83F4662B-BA5C-40E0-870F-AC171B68325E}" type="presParOf" srcId="{7AD4A473-EE2F-4589-9792-F466E636D901}" destId="{2E3C3A16-8992-45F3-9734-7C0B81635AFD}" srcOrd="7" destOrd="0" presId="urn:microsoft.com/office/officeart/2018/2/layout/IconVerticalSolidList"/>
    <dgm:cxn modelId="{77021E49-BF4F-4959-A80A-7B7D300C1D89}" type="presParOf" srcId="{7AD4A473-EE2F-4589-9792-F466E636D901}" destId="{526FEB22-B140-4441-B4ED-96567D8FC527}" srcOrd="8" destOrd="0" presId="urn:microsoft.com/office/officeart/2018/2/layout/IconVerticalSolidList"/>
    <dgm:cxn modelId="{3B4DF535-7C25-4EFF-9C55-CBC8BF8FF0B3}" type="presParOf" srcId="{526FEB22-B140-4441-B4ED-96567D8FC527}" destId="{DBBC8512-EA49-4073-AFED-C505D515E4FF}" srcOrd="0" destOrd="0" presId="urn:microsoft.com/office/officeart/2018/2/layout/IconVerticalSolidList"/>
    <dgm:cxn modelId="{663F81CB-CDC9-49BF-A8DD-7F7DE4A66AAF}" type="presParOf" srcId="{526FEB22-B140-4441-B4ED-96567D8FC527}" destId="{F248FBB5-F7A8-458C-93FC-FF095B52DD44}" srcOrd="1" destOrd="0" presId="urn:microsoft.com/office/officeart/2018/2/layout/IconVerticalSolidList"/>
    <dgm:cxn modelId="{A925409B-E4D7-45E0-BDB9-3F2F2284CF28}" type="presParOf" srcId="{526FEB22-B140-4441-B4ED-96567D8FC527}" destId="{E37FC818-9960-407D-8E90-0885FD59F647}" srcOrd="2" destOrd="0" presId="urn:microsoft.com/office/officeart/2018/2/layout/IconVerticalSolidList"/>
    <dgm:cxn modelId="{221FB4FB-37F0-419C-B420-0CDAD0DB23C0}" type="presParOf" srcId="{526FEB22-B140-4441-B4ED-96567D8FC527}" destId="{119FD188-42C9-4C61-8C77-8A023DA58A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2DD98A-3EA6-4088-B616-07E811B804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19CEECF-D059-4734-8005-8F21BB6891F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Implement a Blockchain-Based Land Record Management System (LRMS) to maintain land record data integrity and immutability.</a:t>
          </a:r>
          <a:endParaRPr lang="en-US"/>
        </a:p>
      </dgm:t>
    </dgm:pt>
    <dgm:pt modelId="{97436140-3371-4639-9E1B-9873D31F7ACB}" type="parTrans" cxnId="{100BFB43-275E-4349-AFB8-A3D4D7B8CE43}">
      <dgm:prSet/>
      <dgm:spPr/>
      <dgm:t>
        <a:bodyPr/>
        <a:lstStyle/>
        <a:p>
          <a:endParaRPr lang="en-US"/>
        </a:p>
      </dgm:t>
    </dgm:pt>
    <dgm:pt modelId="{81BF8047-6058-4600-8D49-B1CBEEFF04F3}" type="sibTrans" cxnId="{100BFB43-275E-4349-AFB8-A3D4D7B8CE43}">
      <dgm:prSet/>
      <dgm:spPr/>
      <dgm:t>
        <a:bodyPr/>
        <a:lstStyle/>
        <a:p>
          <a:endParaRPr lang="en-US"/>
        </a:p>
      </dgm:t>
    </dgm:pt>
    <dgm:pt modelId="{E0BF5EF1-F899-4A91-9F9E-8BE290BA7EE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Smart contracts automate land transfers and remove middlemen for faster, more efficient transactions.</a:t>
          </a:r>
          <a:endParaRPr lang="en-US" dirty="0"/>
        </a:p>
      </dgm:t>
    </dgm:pt>
    <dgm:pt modelId="{B5438A8D-387D-427F-AD7B-5558DFCBB873}" type="parTrans" cxnId="{CE143864-F238-4518-ACB9-A0A8AD1DEABB}">
      <dgm:prSet/>
      <dgm:spPr/>
      <dgm:t>
        <a:bodyPr/>
        <a:lstStyle/>
        <a:p>
          <a:endParaRPr lang="en-US"/>
        </a:p>
      </dgm:t>
    </dgm:pt>
    <dgm:pt modelId="{52E5410A-963B-4DDF-8D4D-023F2FED891C}" type="sibTrans" cxnId="{CE143864-F238-4518-ACB9-A0A8AD1DEABB}">
      <dgm:prSet/>
      <dgm:spPr/>
      <dgm:t>
        <a:bodyPr/>
        <a:lstStyle/>
        <a:p>
          <a:endParaRPr lang="en-US"/>
        </a:p>
      </dgm:t>
    </dgm:pt>
    <dgm:pt modelId="{57659633-47D4-45C6-8E58-E9C0D8711FB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Landowners, buyers and Land Revenue Department will trust land record information if it is transparent and provide a fast dispute resolution system to help Department.</a:t>
          </a:r>
          <a:endParaRPr lang="en-US" dirty="0"/>
        </a:p>
      </dgm:t>
    </dgm:pt>
    <dgm:pt modelId="{664C4F1A-53DF-4CA3-A725-4875D3970979}" type="parTrans" cxnId="{EFD38F49-9285-42DE-806A-6513302C4D47}">
      <dgm:prSet/>
      <dgm:spPr/>
      <dgm:t>
        <a:bodyPr/>
        <a:lstStyle/>
        <a:p>
          <a:endParaRPr lang="en-US"/>
        </a:p>
      </dgm:t>
    </dgm:pt>
    <dgm:pt modelId="{1FAE455B-1E9D-49B3-9798-4E704550EC89}" type="sibTrans" cxnId="{EFD38F49-9285-42DE-806A-6513302C4D47}">
      <dgm:prSet/>
      <dgm:spPr/>
      <dgm:t>
        <a:bodyPr/>
        <a:lstStyle/>
        <a:p>
          <a:endParaRPr lang="en-US"/>
        </a:p>
      </dgm:t>
    </dgm:pt>
    <dgm:pt modelId="{445E3511-2053-4FEA-A741-24312855540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/>
            <a:t>Administrators, landowners, buyers, and Land Authorities will have specialized permissions to ensure secure access and data confidentiality.</a:t>
          </a:r>
          <a:endParaRPr lang="en-US" dirty="0"/>
        </a:p>
      </dgm:t>
    </dgm:pt>
    <dgm:pt modelId="{3E4A097D-32A3-4A4C-84F5-64102E9B487D}" type="parTrans" cxnId="{B3BA7965-A34F-4460-9AED-24F3959072B9}">
      <dgm:prSet/>
      <dgm:spPr/>
      <dgm:t>
        <a:bodyPr/>
        <a:lstStyle/>
        <a:p>
          <a:endParaRPr lang="en-PK"/>
        </a:p>
      </dgm:t>
    </dgm:pt>
    <dgm:pt modelId="{42734802-7D4F-44BD-8C15-CC48BACB27F5}" type="sibTrans" cxnId="{B3BA7965-A34F-4460-9AED-24F3959072B9}">
      <dgm:prSet/>
      <dgm:spPr/>
      <dgm:t>
        <a:bodyPr/>
        <a:lstStyle/>
        <a:p>
          <a:endParaRPr lang="en-PK"/>
        </a:p>
      </dgm:t>
    </dgm:pt>
    <dgm:pt modelId="{4BA90984-46C7-46DC-BB21-095E3655289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Create an easy-to-use LRMS interface and ensure fair access to land record information by designing the LRMS for rural areas with inadequate internet connectivity.</a:t>
          </a:r>
          <a:endParaRPr lang="en-US" dirty="0"/>
        </a:p>
      </dgm:t>
    </dgm:pt>
    <dgm:pt modelId="{73086627-B53E-4C8E-98F9-A03E453F3A7F}" type="parTrans" cxnId="{B843270E-0D3E-4E91-96AF-47F7FE7ED03F}">
      <dgm:prSet/>
      <dgm:spPr/>
      <dgm:t>
        <a:bodyPr/>
        <a:lstStyle/>
        <a:p>
          <a:endParaRPr lang="en-PK"/>
        </a:p>
      </dgm:t>
    </dgm:pt>
    <dgm:pt modelId="{CC82F344-645A-4A8E-94AD-8F5D62276956}" type="sibTrans" cxnId="{B843270E-0D3E-4E91-96AF-47F7FE7ED03F}">
      <dgm:prSet/>
      <dgm:spPr/>
      <dgm:t>
        <a:bodyPr/>
        <a:lstStyle/>
        <a:p>
          <a:endParaRPr lang="en-PK"/>
        </a:p>
      </dgm:t>
    </dgm:pt>
    <dgm:pt modelId="{3327BB6C-6ADF-4F64-842F-007F3163FE0A}" type="pres">
      <dgm:prSet presAssocID="{D22DD98A-3EA6-4088-B616-07E811B804D5}" presName="root" presStyleCnt="0">
        <dgm:presLayoutVars>
          <dgm:dir/>
          <dgm:resizeHandles val="exact"/>
        </dgm:presLayoutVars>
      </dgm:prSet>
      <dgm:spPr/>
    </dgm:pt>
    <dgm:pt modelId="{CAEF4072-9647-4590-AC85-4B52FC2DBA31}" type="pres">
      <dgm:prSet presAssocID="{D19CEECF-D059-4734-8005-8F21BB6891F2}" presName="compNode" presStyleCnt="0"/>
      <dgm:spPr/>
    </dgm:pt>
    <dgm:pt modelId="{DCCBADC9-3044-4398-95E3-2A10900A4561}" type="pres">
      <dgm:prSet presAssocID="{D19CEECF-D059-4734-8005-8F21BB6891F2}" presName="bgRect" presStyleLbl="bgShp" presStyleIdx="0" presStyleCnt="5"/>
      <dgm:spPr/>
    </dgm:pt>
    <dgm:pt modelId="{8CEE18A9-A698-48BA-80F3-04D4E776E153}" type="pres">
      <dgm:prSet presAssocID="{D19CEECF-D059-4734-8005-8F21BB6891F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BBFE9AAB-F5F4-4DFE-808F-788D47FF4F23}" type="pres">
      <dgm:prSet presAssocID="{D19CEECF-D059-4734-8005-8F21BB6891F2}" presName="spaceRect" presStyleCnt="0"/>
      <dgm:spPr/>
    </dgm:pt>
    <dgm:pt modelId="{8B3D86BF-D321-4F0C-BBD5-DEB5906B00E9}" type="pres">
      <dgm:prSet presAssocID="{D19CEECF-D059-4734-8005-8F21BB6891F2}" presName="parTx" presStyleLbl="revTx" presStyleIdx="0" presStyleCnt="5">
        <dgm:presLayoutVars>
          <dgm:chMax val="0"/>
          <dgm:chPref val="0"/>
        </dgm:presLayoutVars>
      </dgm:prSet>
      <dgm:spPr/>
    </dgm:pt>
    <dgm:pt modelId="{CD78908D-DED9-469F-ADEF-FFBF86682DF5}" type="pres">
      <dgm:prSet presAssocID="{81BF8047-6058-4600-8D49-B1CBEEFF04F3}" presName="sibTrans" presStyleCnt="0"/>
      <dgm:spPr/>
    </dgm:pt>
    <dgm:pt modelId="{C045433C-73A0-42B2-A080-A1A360398F9B}" type="pres">
      <dgm:prSet presAssocID="{E0BF5EF1-F899-4A91-9F9E-8BE290BA7EEC}" presName="compNode" presStyleCnt="0"/>
      <dgm:spPr/>
    </dgm:pt>
    <dgm:pt modelId="{323160AA-7805-4555-B6F2-6700CFF99C7A}" type="pres">
      <dgm:prSet presAssocID="{E0BF5EF1-F899-4A91-9F9E-8BE290BA7EEC}" presName="bgRect" presStyleLbl="bgShp" presStyleIdx="1" presStyleCnt="5"/>
      <dgm:spPr/>
    </dgm:pt>
    <dgm:pt modelId="{0F924160-0698-41A1-8B01-A78C97594360}" type="pres">
      <dgm:prSet presAssocID="{E0BF5EF1-F899-4A91-9F9E-8BE290BA7EE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D66D7FC-3386-422B-8F5B-DAD66BB17207}" type="pres">
      <dgm:prSet presAssocID="{E0BF5EF1-F899-4A91-9F9E-8BE290BA7EEC}" presName="spaceRect" presStyleCnt="0"/>
      <dgm:spPr/>
    </dgm:pt>
    <dgm:pt modelId="{5AFD02F4-9E9B-49E5-9465-887A40ED4064}" type="pres">
      <dgm:prSet presAssocID="{E0BF5EF1-F899-4A91-9F9E-8BE290BA7EEC}" presName="parTx" presStyleLbl="revTx" presStyleIdx="1" presStyleCnt="5">
        <dgm:presLayoutVars>
          <dgm:chMax val="0"/>
          <dgm:chPref val="0"/>
        </dgm:presLayoutVars>
      </dgm:prSet>
      <dgm:spPr/>
    </dgm:pt>
    <dgm:pt modelId="{A6F9B27C-5110-4C05-ADD3-5E0AF63738C7}" type="pres">
      <dgm:prSet presAssocID="{52E5410A-963B-4DDF-8D4D-023F2FED891C}" presName="sibTrans" presStyleCnt="0"/>
      <dgm:spPr/>
    </dgm:pt>
    <dgm:pt modelId="{F93EB02C-8D5D-4DD2-A95D-EDF95046178E}" type="pres">
      <dgm:prSet presAssocID="{4BA90984-46C7-46DC-BB21-095E36552899}" presName="compNode" presStyleCnt="0"/>
      <dgm:spPr/>
    </dgm:pt>
    <dgm:pt modelId="{69F9E1F1-7FCD-49A4-8E33-8FF4AD032556}" type="pres">
      <dgm:prSet presAssocID="{4BA90984-46C7-46DC-BB21-095E36552899}" presName="bgRect" presStyleLbl="bgShp" presStyleIdx="2" presStyleCnt="5"/>
      <dgm:spPr/>
    </dgm:pt>
    <dgm:pt modelId="{524C98C2-D587-4B48-A738-A2F975BC572A}" type="pres">
      <dgm:prSet presAssocID="{4BA90984-46C7-46DC-BB21-095E3655289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p outline"/>
        </a:ext>
      </dgm:extLst>
    </dgm:pt>
    <dgm:pt modelId="{59804B82-9D82-42C8-AEC8-97892F3F4217}" type="pres">
      <dgm:prSet presAssocID="{4BA90984-46C7-46DC-BB21-095E36552899}" presName="spaceRect" presStyleCnt="0"/>
      <dgm:spPr/>
    </dgm:pt>
    <dgm:pt modelId="{571C528A-5AA0-4FFA-ADFB-82EC4D48D6B6}" type="pres">
      <dgm:prSet presAssocID="{4BA90984-46C7-46DC-BB21-095E36552899}" presName="parTx" presStyleLbl="revTx" presStyleIdx="2" presStyleCnt="5">
        <dgm:presLayoutVars>
          <dgm:chMax val="0"/>
          <dgm:chPref val="0"/>
        </dgm:presLayoutVars>
      </dgm:prSet>
      <dgm:spPr/>
    </dgm:pt>
    <dgm:pt modelId="{252105F3-67B7-4193-9DCD-3793D014D569}" type="pres">
      <dgm:prSet presAssocID="{CC82F344-645A-4A8E-94AD-8F5D62276956}" presName="sibTrans" presStyleCnt="0"/>
      <dgm:spPr/>
    </dgm:pt>
    <dgm:pt modelId="{FDCABF24-2D4D-430A-B0B3-8D685BDF22A2}" type="pres">
      <dgm:prSet presAssocID="{57659633-47D4-45C6-8E58-E9C0D8711FB8}" presName="compNode" presStyleCnt="0"/>
      <dgm:spPr/>
    </dgm:pt>
    <dgm:pt modelId="{A28FD654-537E-404F-9514-335682DAB541}" type="pres">
      <dgm:prSet presAssocID="{57659633-47D4-45C6-8E58-E9C0D8711FB8}" presName="bgRect" presStyleLbl="bgShp" presStyleIdx="3" presStyleCnt="5"/>
      <dgm:spPr/>
    </dgm:pt>
    <dgm:pt modelId="{5A9B5278-350D-4290-8A2F-CF73521498E8}" type="pres">
      <dgm:prSet presAssocID="{57659633-47D4-45C6-8E58-E9C0D8711FB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04C8B046-D994-4607-891F-D7F169A8B700}" type="pres">
      <dgm:prSet presAssocID="{57659633-47D4-45C6-8E58-E9C0D8711FB8}" presName="spaceRect" presStyleCnt="0"/>
      <dgm:spPr/>
    </dgm:pt>
    <dgm:pt modelId="{5ABDADF9-C7BA-45CD-8E11-2D98F8D5681D}" type="pres">
      <dgm:prSet presAssocID="{57659633-47D4-45C6-8E58-E9C0D8711FB8}" presName="parTx" presStyleLbl="revTx" presStyleIdx="3" presStyleCnt="5">
        <dgm:presLayoutVars>
          <dgm:chMax val="0"/>
          <dgm:chPref val="0"/>
        </dgm:presLayoutVars>
      </dgm:prSet>
      <dgm:spPr/>
    </dgm:pt>
    <dgm:pt modelId="{C3404F86-D474-40B7-ACB0-34C48822B0D3}" type="pres">
      <dgm:prSet presAssocID="{1FAE455B-1E9D-49B3-9798-4E704550EC89}" presName="sibTrans" presStyleCnt="0"/>
      <dgm:spPr/>
    </dgm:pt>
    <dgm:pt modelId="{F06F277F-674D-493E-B9EE-D22245C24822}" type="pres">
      <dgm:prSet presAssocID="{445E3511-2053-4FEA-A741-243128555403}" presName="compNode" presStyleCnt="0"/>
      <dgm:spPr/>
    </dgm:pt>
    <dgm:pt modelId="{8E198584-CB5A-43D6-82B5-BB2C24F2D224}" type="pres">
      <dgm:prSet presAssocID="{445E3511-2053-4FEA-A741-243128555403}" presName="bgRect" presStyleLbl="bgShp" presStyleIdx="4" presStyleCnt="5"/>
      <dgm:spPr/>
    </dgm:pt>
    <dgm:pt modelId="{F5C58317-4472-4041-9389-DA0B728777A0}" type="pres">
      <dgm:prSet presAssocID="{445E3511-2053-4FEA-A741-24312855540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der Search outline"/>
        </a:ext>
      </dgm:extLst>
    </dgm:pt>
    <dgm:pt modelId="{38BC3709-71B6-4CD2-9F98-380FA56BF1F0}" type="pres">
      <dgm:prSet presAssocID="{445E3511-2053-4FEA-A741-243128555403}" presName="spaceRect" presStyleCnt="0"/>
      <dgm:spPr/>
    </dgm:pt>
    <dgm:pt modelId="{698629AC-EC12-4056-96E2-8740550FE097}" type="pres">
      <dgm:prSet presAssocID="{445E3511-2053-4FEA-A741-24312855540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843270E-0D3E-4E91-96AF-47F7FE7ED03F}" srcId="{D22DD98A-3EA6-4088-B616-07E811B804D5}" destId="{4BA90984-46C7-46DC-BB21-095E36552899}" srcOrd="2" destOrd="0" parTransId="{73086627-B53E-4C8E-98F9-A03E453F3A7F}" sibTransId="{CC82F344-645A-4A8E-94AD-8F5D62276956}"/>
    <dgm:cxn modelId="{1ECD7D60-EF0F-49F6-AFD4-93FC7C158411}" type="presOf" srcId="{4BA90984-46C7-46DC-BB21-095E36552899}" destId="{571C528A-5AA0-4FFA-ADFB-82EC4D48D6B6}" srcOrd="0" destOrd="0" presId="urn:microsoft.com/office/officeart/2018/2/layout/IconVerticalSolidList"/>
    <dgm:cxn modelId="{100BFB43-275E-4349-AFB8-A3D4D7B8CE43}" srcId="{D22DD98A-3EA6-4088-B616-07E811B804D5}" destId="{D19CEECF-D059-4734-8005-8F21BB6891F2}" srcOrd="0" destOrd="0" parTransId="{97436140-3371-4639-9E1B-9873D31F7ACB}" sibTransId="{81BF8047-6058-4600-8D49-B1CBEEFF04F3}"/>
    <dgm:cxn modelId="{CE143864-F238-4518-ACB9-A0A8AD1DEABB}" srcId="{D22DD98A-3EA6-4088-B616-07E811B804D5}" destId="{E0BF5EF1-F899-4A91-9F9E-8BE290BA7EEC}" srcOrd="1" destOrd="0" parTransId="{B5438A8D-387D-427F-AD7B-5558DFCBB873}" sibTransId="{52E5410A-963B-4DDF-8D4D-023F2FED891C}"/>
    <dgm:cxn modelId="{AE455064-8E04-44AF-AF87-05DDB8FECFA8}" type="presOf" srcId="{D19CEECF-D059-4734-8005-8F21BB6891F2}" destId="{8B3D86BF-D321-4F0C-BBD5-DEB5906B00E9}" srcOrd="0" destOrd="0" presId="urn:microsoft.com/office/officeart/2018/2/layout/IconVerticalSolidList"/>
    <dgm:cxn modelId="{B3BA7965-A34F-4460-9AED-24F3959072B9}" srcId="{D22DD98A-3EA6-4088-B616-07E811B804D5}" destId="{445E3511-2053-4FEA-A741-243128555403}" srcOrd="4" destOrd="0" parTransId="{3E4A097D-32A3-4A4C-84F5-64102E9B487D}" sibTransId="{42734802-7D4F-44BD-8C15-CC48BACB27F5}"/>
    <dgm:cxn modelId="{EFD38F49-9285-42DE-806A-6513302C4D47}" srcId="{D22DD98A-3EA6-4088-B616-07E811B804D5}" destId="{57659633-47D4-45C6-8E58-E9C0D8711FB8}" srcOrd="3" destOrd="0" parTransId="{664C4F1A-53DF-4CA3-A725-4875D3970979}" sibTransId="{1FAE455B-1E9D-49B3-9798-4E704550EC89}"/>
    <dgm:cxn modelId="{EBC37B5A-E148-4FE7-9452-BB7D76B1C4A1}" type="presOf" srcId="{D22DD98A-3EA6-4088-B616-07E811B804D5}" destId="{3327BB6C-6ADF-4F64-842F-007F3163FE0A}" srcOrd="0" destOrd="0" presId="urn:microsoft.com/office/officeart/2018/2/layout/IconVerticalSolidList"/>
    <dgm:cxn modelId="{1F8B19B1-7916-4B6C-B542-011CCA604FFC}" type="presOf" srcId="{445E3511-2053-4FEA-A741-243128555403}" destId="{698629AC-EC12-4056-96E2-8740550FE097}" srcOrd="0" destOrd="0" presId="urn:microsoft.com/office/officeart/2018/2/layout/IconVerticalSolidList"/>
    <dgm:cxn modelId="{754556BE-53C0-4A73-A08E-567E8B88568E}" type="presOf" srcId="{57659633-47D4-45C6-8E58-E9C0D8711FB8}" destId="{5ABDADF9-C7BA-45CD-8E11-2D98F8D5681D}" srcOrd="0" destOrd="0" presId="urn:microsoft.com/office/officeart/2018/2/layout/IconVerticalSolidList"/>
    <dgm:cxn modelId="{D9F7C1FB-8389-41A0-B860-E732D1742ABA}" type="presOf" srcId="{E0BF5EF1-F899-4A91-9F9E-8BE290BA7EEC}" destId="{5AFD02F4-9E9B-49E5-9465-887A40ED4064}" srcOrd="0" destOrd="0" presId="urn:microsoft.com/office/officeart/2018/2/layout/IconVerticalSolidList"/>
    <dgm:cxn modelId="{098F7AC0-9856-4FE3-9A84-F6537EC9D907}" type="presParOf" srcId="{3327BB6C-6ADF-4F64-842F-007F3163FE0A}" destId="{CAEF4072-9647-4590-AC85-4B52FC2DBA31}" srcOrd="0" destOrd="0" presId="urn:microsoft.com/office/officeart/2018/2/layout/IconVerticalSolidList"/>
    <dgm:cxn modelId="{B117BF34-8F1F-4241-9A83-9E86164B3ACC}" type="presParOf" srcId="{CAEF4072-9647-4590-AC85-4B52FC2DBA31}" destId="{DCCBADC9-3044-4398-95E3-2A10900A4561}" srcOrd="0" destOrd="0" presId="urn:microsoft.com/office/officeart/2018/2/layout/IconVerticalSolidList"/>
    <dgm:cxn modelId="{F0F89F8E-EC05-4345-ABE8-70F4E301D8D6}" type="presParOf" srcId="{CAEF4072-9647-4590-AC85-4B52FC2DBA31}" destId="{8CEE18A9-A698-48BA-80F3-04D4E776E153}" srcOrd="1" destOrd="0" presId="urn:microsoft.com/office/officeart/2018/2/layout/IconVerticalSolidList"/>
    <dgm:cxn modelId="{13FEDB5E-64DD-43E4-8436-AE10A5D2980B}" type="presParOf" srcId="{CAEF4072-9647-4590-AC85-4B52FC2DBA31}" destId="{BBFE9AAB-F5F4-4DFE-808F-788D47FF4F23}" srcOrd="2" destOrd="0" presId="urn:microsoft.com/office/officeart/2018/2/layout/IconVerticalSolidList"/>
    <dgm:cxn modelId="{8A6388AF-550D-48B4-AD1F-0A292718924C}" type="presParOf" srcId="{CAEF4072-9647-4590-AC85-4B52FC2DBA31}" destId="{8B3D86BF-D321-4F0C-BBD5-DEB5906B00E9}" srcOrd="3" destOrd="0" presId="urn:microsoft.com/office/officeart/2018/2/layout/IconVerticalSolidList"/>
    <dgm:cxn modelId="{B3679065-695D-47AD-AD38-C65C32746568}" type="presParOf" srcId="{3327BB6C-6ADF-4F64-842F-007F3163FE0A}" destId="{CD78908D-DED9-469F-ADEF-FFBF86682DF5}" srcOrd="1" destOrd="0" presId="urn:microsoft.com/office/officeart/2018/2/layout/IconVerticalSolidList"/>
    <dgm:cxn modelId="{A152CBD2-B801-408B-92FC-9890CE3B8524}" type="presParOf" srcId="{3327BB6C-6ADF-4F64-842F-007F3163FE0A}" destId="{C045433C-73A0-42B2-A080-A1A360398F9B}" srcOrd="2" destOrd="0" presId="urn:microsoft.com/office/officeart/2018/2/layout/IconVerticalSolidList"/>
    <dgm:cxn modelId="{6E4C5986-1F12-4A10-8F2C-2D38D6D4E275}" type="presParOf" srcId="{C045433C-73A0-42B2-A080-A1A360398F9B}" destId="{323160AA-7805-4555-B6F2-6700CFF99C7A}" srcOrd="0" destOrd="0" presId="urn:microsoft.com/office/officeart/2018/2/layout/IconVerticalSolidList"/>
    <dgm:cxn modelId="{B28EE9A2-72EC-47CD-BA53-0CABEF4E456F}" type="presParOf" srcId="{C045433C-73A0-42B2-A080-A1A360398F9B}" destId="{0F924160-0698-41A1-8B01-A78C97594360}" srcOrd="1" destOrd="0" presId="urn:microsoft.com/office/officeart/2018/2/layout/IconVerticalSolidList"/>
    <dgm:cxn modelId="{404E7563-FD4C-4B33-B96D-4B9E49BCD66B}" type="presParOf" srcId="{C045433C-73A0-42B2-A080-A1A360398F9B}" destId="{BD66D7FC-3386-422B-8F5B-DAD66BB17207}" srcOrd="2" destOrd="0" presId="urn:microsoft.com/office/officeart/2018/2/layout/IconVerticalSolidList"/>
    <dgm:cxn modelId="{B9CA9F00-9918-4E7B-BBAF-C2188B63FED3}" type="presParOf" srcId="{C045433C-73A0-42B2-A080-A1A360398F9B}" destId="{5AFD02F4-9E9B-49E5-9465-887A40ED4064}" srcOrd="3" destOrd="0" presId="urn:microsoft.com/office/officeart/2018/2/layout/IconVerticalSolidList"/>
    <dgm:cxn modelId="{5E4D299A-E7E3-460D-8586-747C00DEF169}" type="presParOf" srcId="{3327BB6C-6ADF-4F64-842F-007F3163FE0A}" destId="{A6F9B27C-5110-4C05-ADD3-5E0AF63738C7}" srcOrd="3" destOrd="0" presId="urn:microsoft.com/office/officeart/2018/2/layout/IconVerticalSolidList"/>
    <dgm:cxn modelId="{CC6A07C2-D559-4E19-AF94-E1FED7BEA7DA}" type="presParOf" srcId="{3327BB6C-6ADF-4F64-842F-007F3163FE0A}" destId="{F93EB02C-8D5D-4DD2-A95D-EDF95046178E}" srcOrd="4" destOrd="0" presId="urn:microsoft.com/office/officeart/2018/2/layout/IconVerticalSolidList"/>
    <dgm:cxn modelId="{66B63194-15EB-4F6E-945A-C2D4761D3F13}" type="presParOf" srcId="{F93EB02C-8D5D-4DD2-A95D-EDF95046178E}" destId="{69F9E1F1-7FCD-49A4-8E33-8FF4AD032556}" srcOrd="0" destOrd="0" presId="urn:microsoft.com/office/officeart/2018/2/layout/IconVerticalSolidList"/>
    <dgm:cxn modelId="{88630197-12D3-4B2E-B59C-80C37D0EA12B}" type="presParOf" srcId="{F93EB02C-8D5D-4DD2-A95D-EDF95046178E}" destId="{524C98C2-D587-4B48-A738-A2F975BC572A}" srcOrd="1" destOrd="0" presId="urn:microsoft.com/office/officeart/2018/2/layout/IconVerticalSolidList"/>
    <dgm:cxn modelId="{5E9C6168-6A13-4386-8AA1-A7FDA46E6E3C}" type="presParOf" srcId="{F93EB02C-8D5D-4DD2-A95D-EDF95046178E}" destId="{59804B82-9D82-42C8-AEC8-97892F3F4217}" srcOrd="2" destOrd="0" presId="urn:microsoft.com/office/officeart/2018/2/layout/IconVerticalSolidList"/>
    <dgm:cxn modelId="{B260D398-8D90-4E53-9239-82B173A87EBF}" type="presParOf" srcId="{F93EB02C-8D5D-4DD2-A95D-EDF95046178E}" destId="{571C528A-5AA0-4FFA-ADFB-82EC4D48D6B6}" srcOrd="3" destOrd="0" presId="urn:microsoft.com/office/officeart/2018/2/layout/IconVerticalSolidList"/>
    <dgm:cxn modelId="{C83316BB-FEBD-42F4-BB3B-758EB99AA2A3}" type="presParOf" srcId="{3327BB6C-6ADF-4F64-842F-007F3163FE0A}" destId="{252105F3-67B7-4193-9DCD-3793D014D569}" srcOrd="5" destOrd="0" presId="urn:microsoft.com/office/officeart/2018/2/layout/IconVerticalSolidList"/>
    <dgm:cxn modelId="{EAA098A1-F4A4-413D-B289-F0B1BC85AF33}" type="presParOf" srcId="{3327BB6C-6ADF-4F64-842F-007F3163FE0A}" destId="{FDCABF24-2D4D-430A-B0B3-8D685BDF22A2}" srcOrd="6" destOrd="0" presId="urn:microsoft.com/office/officeart/2018/2/layout/IconVerticalSolidList"/>
    <dgm:cxn modelId="{1BC93BF2-27BC-4F39-921F-4E3D43F95C05}" type="presParOf" srcId="{FDCABF24-2D4D-430A-B0B3-8D685BDF22A2}" destId="{A28FD654-537E-404F-9514-335682DAB541}" srcOrd="0" destOrd="0" presId="urn:microsoft.com/office/officeart/2018/2/layout/IconVerticalSolidList"/>
    <dgm:cxn modelId="{C97753FD-AF47-42BD-AF60-E3599212A429}" type="presParOf" srcId="{FDCABF24-2D4D-430A-B0B3-8D685BDF22A2}" destId="{5A9B5278-350D-4290-8A2F-CF73521498E8}" srcOrd="1" destOrd="0" presId="urn:microsoft.com/office/officeart/2018/2/layout/IconVerticalSolidList"/>
    <dgm:cxn modelId="{5425904E-CC00-4DB0-B7D5-7F9F8640C661}" type="presParOf" srcId="{FDCABF24-2D4D-430A-B0B3-8D685BDF22A2}" destId="{04C8B046-D994-4607-891F-D7F169A8B700}" srcOrd="2" destOrd="0" presId="urn:microsoft.com/office/officeart/2018/2/layout/IconVerticalSolidList"/>
    <dgm:cxn modelId="{EC3FDF80-3641-48C1-BAE1-5C9DE68C42B3}" type="presParOf" srcId="{FDCABF24-2D4D-430A-B0B3-8D685BDF22A2}" destId="{5ABDADF9-C7BA-45CD-8E11-2D98F8D5681D}" srcOrd="3" destOrd="0" presId="urn:microsoft.com/office/officeart/2018/2/layout/IconVerticalSolidList"/>
    <dgm:cxn modelId="{6B3256E7-1182-4F17-8899-21961B3FB269}" type="presParOf" srcId="{3327BB6C-6ADF-4F64-842F-007F3163FE0A}" destId="{C3404F86-D474-40B7-ACB0-34C48822B0D3}" srcOrd="7" destOrd="0" presId="urn:microsoft.com/office/officeart/2018/2/layout/IconVerticalSolidList"/>
    <dgm:cxn modelId="{12042D66-9F50-482E-9C38-9FD68F6CFD95}" type="presParOf" srcId="{3327BB6C-6ADF-4F64-842F-007F3163FE0A}" destId="{F06F277F-674D-493E-B9EE-D22245C24822}" srcOrd="8" destOrd="0" presId="urn:microsoft.com/office/officeart/2018/2/layout/IconVerticalSolidList"/>
    <dgm:cxn modelId="{5BE0ED7E-84B2-4079-8618-045DA15F9919}" type="presParOf" srcId="{F06F277F-674D-493E-B9EE-D22245C24822}" destId="{8E198584-CB5A-43D6-82B5-BB2C24F2D224}" srcOrd="0" destOrd="0" presId="urn:microsoft.com/office/officeart/2018/2/layout/IconVerticalSolidList"/>
    <dgm:cxn modelId="{ACE5FCFE-90D2-4638-9DB6-68872039CF5F}" type="presParOf" srcId="{F06F277F-674D-493E-B9EE-D22245C24822}" destId="{F5C58317-4472-4041-9389-DA0B728777A0}" srcOrd="1" destOrd="0" presId="urn:microsoft.com/office/officeart/2018/2/layout/IconVerticalSolidList"/>
    <dgm:cxn modelId="{1AE815AC-0CDF-4A1F-92CE-5EEE6C997C92}" type="presParOf" srcId="{F06F277F-674D-493E-B9EE-D22245C24822}" destId="{38BC3709-71B6-4CD2-9F98-380FA56BF1F0}" srcOrd="2" destOrd="0" presId="urn:microsoft.com/office/officeart/2018/2/layout/IconVerticalSolidList"/>
    <dgm:cxn modelId="{0EB8EF72-EDFE-40CA-9716-6B992938BFDD}" type="presParOf" srcId="{F06F277F-674D-493E-B9EE-D22245C24822}" destId="{698629AC-EC12-4056-96E2-8740550FE0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052FA8-0D92-4102-88CC-FB3D31B62EE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A1C03F-85A6-4E94-BE42-64C23A8BF0F6}">
      <dgm:prSet/>
      <dgm:spPr/>
      <dgm:t>
        <a:bodyPr/>
        <a:lstStyle/>
        <a:p>
          <a:r>
            <a:rPr lang="en-GB"/>
            <a:t>Creating a Blockchain-Based Land Record Management System (LRMS) to replace traditional ones tostore land records safely and transparently.</a:t>
          </a:r>
          <a:endParaRPr lang="en-US"/>
        </a:p>
      </dgm:t>
    </dgm:pt>
    <dgm:pt modelId="{2F8E230C-563F-4990-8A4C-B17458970A4F}" type="parTrans" cxnId="{60E9C2B6-D31E-43AE-9C2F-D651FC21112B}">
      <dgm:prSet/>
      <dgm:spPr/>
      <dgm:t>
        <a:bodyPr/>
        <a:lstStyle/>
        <a:p>
          <a:endParaRPr lang="en-US"/>
        </a:p>
      </dgm:t>
    </dgm:pt>
    <dgm:pt modelId="{714185D0-EC17-4C0B-B036-581BDD6E8438}" type="sibTrans" cxnId="{60E9C2B6-D31E-43AE-9C2F-D651FC21112B}">
      <dgm:prSet/>
      <dgm:spPr/>
      <dgm:t>
        <a:bodyPr/>
        <a:lstStyle/>
        <a:p>
          <a:endParaRPr lang="en-US"/>
        </a:p>
      </dgm:t>
    </dgm:pt>
    <dgm:pt modelId="{0CCA0C85-2A3C-42E0-9A0A-B0A012C5E050}">
      <dgm:prSet/>
      <dgm:spPr/>
      <dgm:t>
        <a:bodyPr/>
        <a:lstStyle/>
        <a:p>
          <a:r>
            <a:rPr lang="en-GB"/>
            <a:t>Smart contracts will automate land deals for efficiency and accuracy,</a:t>
          </a:r>
          <a:endParaRPr lang="en-US"/>
        </a:p>
      </dgm:t>
    </dgm:pt>
    <dgm:pt modelId="{47012F8C-E546-4AE9-81F0-5014ABF090AD}" type="parTrans" cxnId="{5B0EDA8E-6B2A-44BF-A827-DDF89DBFAFFE}">
      <dgm:prSet/>
      <dgm:spPr/>
      <dgm:t>
        <a:bodyPr/>
        <a:lstStyle/>
        <a:p>
          <a:endParaRPr lang="en-US"/>
        </a:p>
      </dgm:t>
    </dgm:pt>
    <dgm:pt modelId="{E201CD68-8BB3-49F3-82C7-AD09A29C18FB}" type="sibTrans" cxnId="{5B0EDA8E-6B2A-44BF-A827-DDF89DBFAFFE}">
      <dgm:prSet/>
      <dgm:spPr/>
      <dgm:t>
        <a:bodyPr/>
        <a:lstStyle/>
        <a:p>
          <a:endParaRPr lang="en-US"/>
        </a:p>
      </dgm:t>
    </dgm:pt>
    <dgm:pt modelId="{D3F61E1A-4F3B-4CA0-B792-21DA369D81DB}">
      <dgm:prSet/>
      <dgm:spPr/>
      <dgm:t>
        <a:bodyPr/>
        <a:lstStyle/>
        <a:p>
          <a:r>
            <a:rPr lang="en-GB"/>
            <a:t>The proposed system will make land record data visible, building stakeholder trust.</a:t>
          </a:r>
          <a:endParaRPr lang="en-US"/>
        </a:p>
      </dgm:t>
    </dgm:pt>
    <dgm:pt modelId="{E92AF5FB-5C50-41DA-B884-C0E7D93A8D50}" type="parTrans" cxnId="{BD062177-C93F-474C-AF1F-231996ED206E}">
      <dgm:prSet/>
      <dgm:spPr/>
      <dgm:t>
        <a:bodyPr/>
        <a:lstStyle/>
        <a:p>
          <a:endParaRPr lang="en-US"/>
        </a:p>
      </dgm:t>
    </dgm:pt>
    <dgm:pt modelId="{D495704F-C9B5-4423-A650-FB8D82A0E929}" type="sibTrans" cxnId="{BD062177-C93F-474C-AF1F-231996ED206E}">
      <dgm:prSet/>
      <dgm:spPr/>
      <dgm:t>
        <a:bodyPr/>
        <a:lstStyle/>
        <a:p>
          <a:endParaRPr lang="en-US"/>
        </a:p>
      </dgm:t>
    </dgm:pt>
    <dgm:pt modelId="{652B981C-4C12-43F8-9E91-2A2304FB34EF}">
      <dgm:prSet/>
      <dgm:spPr/>
      <dgm:t>
        <a:bodyPr/>
        <a:lstStyle/>
        <a:p>
          <a:r>
            <a:rPr lang="en-GB"/>
            <a:t>The LRMS will offer an easy-to-use interface for users of all technical levels.</a:t>
          </a:r>
          <a:endParaRPr lang="en-US"/>
        </a:p>
      </dgm:t>
    </dgm:pt>
    <dgm:pt modelId="{78E41A31-2034-4532-A480-53678842E053}" type="parTrans" cxnId="{A333B390-66B5-4851-984F-BE01C8D5E8D3}">
      <dgm:prSet/>
      <dgm:spPr/>
      <dgm:t>
        <a:bodyPr/>
        <a:lstStyle/>
        <a:p>
          <a:endParaRPr lang="en-US"/>
        </a:p>
      </dgm:t>
    </dgm:pt>
    <dgm:pt modelId="{97870189-C18A-40A0-8C0F-53559F514832}" type="sibTrans" cxnId="{A333B390-66B5-4851-984F-BE01C8D5E8D3}">
      <dgm:prSet/>
      <dgm:spPr/>
      <dgm:t>
        <a:bodyPr/>
        <a:lstStyle/>
        <a:p>
          <a:endParaRPr lang="en-US"/>
        </a:p>
      </dgm:t>
    </dgm:pt>
    <dgm:pt modelId="{DE2BEB0F-5A33-4F52-AFEF-E1383B386C6B}">
      <dgm:prSet/>
      <dgm:spPr/>
      <dgm:t>
        <a:bodyPr/>
        <a:lstStyle/>
        <a:p>
          <a:r>
            <a:rPr lang="en-GB"/>
            <a:t>Integration with geolocation and payment gateway providers will improve the LRMS.</a:t>
          </a:r>
          <a:endParaRPr lang="en-US"/>
        </a:p>
      </dgm:t>
    </dgm:pt>
    <dgm:pt modelId="{0BC03B30-0D87-41D8-AF40-975440FB8F23}" type="parTrans" cxnId="{B1C9A536-AEB2-484A-98C3-0C1DC3B45E9E}">
      <dgm:prSet/>
      <dgm:spPr/>
      <dgm:t>
        <a:bodyPr/>
        <a:lstStyle/>
        <a:p>
          <a:endParaRPr lang="en-US"/>
        </a:p>
      </dgm:t>
    </dgm:pt>
    <dgm:pt modelId="{722D1893-13E9-42D7-B85A-1B5AC7245919}" type="sibTrans" cxnId="{B1C9A536-AEB2-484A-98C3-0C1DC3B45E9E}">
      <dgm:prSet/>
      <dgm:spPr/>
      <dgm:t>
        <a:bodyPr/>
        <a:lstStyle/>
        <a:p>
          <a:endParaRPr lang="en-US"/>
        </a:p>
      </dgm:t>
    </dgm:pt>
    <dgm:pt modelId="{6F903ECC-32AD-4783-9325-50118E82F8B2}" type="pres">
      <dgm:prSet presAssocID="{FB052FA8-0D92-4102-88CC-FB3D31B62EEE}" presName="root" presStyleCnt="0">
        <dgm:presLayoutVars>
          <dgm:dir/>
          <dgm:resizeHandles val="exact"/>
        </dgm:presLayoutVars>
      </dgm:prSet>
      <dgm:spPr/>
    </dgm:pt>
    <dgm:pt modelId="{0263A670-4167-44FD-A89D-009F05C67318}" type="pres">
      <dgm:prSet presAssocID="{98A1C03F-85A6-4E94-BE42-64C23A8BF0F6}" presName="compNode" presStyleCnt="0"/>
      <dgm:spPr/>
    </dgm:pt>
    <dgm:pt modelId="{3508C79C-C5A6-4580-B726-2ACAC6B07620}" type="pres">
      <dgm:prSet presAssocID="{98A1C03F-85A6-4E94-BE42-64C23A8BF0F6}" presName="bgRect" presStyleLbl="bgShp" presStyleIdx="0" presStyleCnt="5"/>
      <dgm:spPr/>
    </dgm:pt>
    <dgm:pt modelId="{3F7149CE-C89E-4899-B00F-FB8C4EFF5B3E}" type="pres">
      <dgm:prSet presAssocID="{98A1C03F-85A6-4E94-BE42-64C23A8BF0F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E609B39-AFE0-4AA9-B339-7B5DA5CAE7D2}" type="pres">
      <dgm:prSet presAssocID="{98A1C03F-85A6-4E94-BE42-64C23A8BF0F6}" presName="spaceRect" presStyleCnt="0"/>
      <dgm:spPr/>
    </dgm:pt>
    <dgm:pt modelId="{46197BB0-7CD0-4792-9929-9F014FAB28EE}" type="pres">
      <dgm:prSet presAssocID="{98A1C03F-85A6-4E94-BE42-64C23A8BF0F6}" presName="parTx" presStyleLbl="revTx" presStyleIdx="0" presStyleCnt="5">
        <dgm:presLayoutVars>
          <dgm:chMax val="0"/>
          <dgm:chPref val="0"/>
        </dgm:presLayoutVars>
      </dgm:prSet>
      <dgm:spPr/>
    </dgm:pt>
    <dgm:pt modelId="{E9B9985F-6BB3-4A78-8E98-9BFD71B3F378}" type="pres">
      <dgm:prSet presAssocID="{714185D0-EC17-4C0B-B036-581BDD6E8438}" presName="sibTrans" presStyleCnt="0"/>
      <dgm:spPr/>
    </dgm:pt>
    <dgm:pt modelId="{E8F4B10D-4748-4E8E-8176-F1B3BFFBB4C5}" type="pres">
      <dgm:prSet presAssocID="{0CCA0C85-2A3C-42E0-9A0A-B0A012C5E050}" presName="compNode" presStyleCnt="0"/>
      <dgm:spPr/>
    </dgm:pt>
    <dgm:pt modelId="{665B6D69-B136-4359-94B8-86A1838D7427}" type="pres">
      <dgm:prSet presAssocID="{0CCA0C85-2A3C-42E0-9A0A-B0A012C5E050}" presName="bgRect" presStyleLbl="bgShp" presStyleIdx="1" presStyleCnt="5"/>
      <dgm:spPr/>
    </dgm:pt>
    <dgm:pt modelId="{A0B8DE09-6888-4004-A7EE-88773F15EB05}" type="pres">
      <dgm:prSet presAssocID="{0CCA0C85-2A3C-42E0-9A0A-B0A012C5E05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A8360F73-7D71-49B5-9686-EBB958628D58}" type="pres">
      <dgm:prSet presAssocID="{0CCA0C85-2A3C-42E0-9A0A-B0A012C5E050}" presName="spaceRect" presStyleCnt="0"/>
      <dgm:spPr/>
    </dgm:pt>
    <dgm:pt modelId="{E700B517-6732-4104-8FDA-44F95D6103F8}" type="pres">
      <dgm:prSet presAssocID="{0CCA0C85-2A3C-42E0-9A0A-B0A012C5E050}" presName="parTx" presStyleLbl="revTx" presStyleIdx="1" presStyleCnt="5">
        <dgm:presLayoutVars>
          <dgm:chMax val="0"/>
          <dgm:chPref val="0"/>
        </dgm:presLayoutVars>
      </dgm:prSet>
      <dgm:spPr/>
    </dgm:pt>
    <dgm:pt modelId="{016BDAA7-6ECA-43BF-9AEC-2A0A23E5D139}" type="pres">
      <dgm:prSet presAssocID="{E201CD68-8BB3-49F3-82C7-AD09A29C18FB}" presName="sibTrans" presStyleCnt="0"/>
      <dgm:spPr/>
    </dgm:pt>
    <dgm:pt modelId="{9C90A21D-436D-4AF5-82DB-AF48F886A5A1}" type="pres">
      <dgm:prSet presAssocID="{D3F61E1A-4F3B-4CA0-B792-21DA369D81DB}" presName="compNode" presStyleCnt="0"/>
      <dgm:spPr/>
    </dgm:pt>
    <dgm:pt modelId="{06C003D2-3DD4-46F3-8BE2-94B086A71E42}" type="pres">
      <dgm:prSet presAssocID="{D3F61E1A-4F3B-4CA0-B792-21DA369D81DB}" presName="bgRect" presStyleLbl="bgShp" presStyleIdx="2" presStyleCnt="5"/>
      <dgm:spPr/>
    </dgm:pt>
    <dgm:pt modelId="{C1594034-89A3-4EEF-8AE3-8E845383A44F}" type="pres">
      <dgm:prSet presAssocID="{D3F61E1A-4F3B-4CA0-B792-21DA369D81D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96636824-1E0D-41F8-BF2B-27D3FC53A94B}" type="pres">
      <dgm:prSet presAssocID="{D3F61E1A-4F3B-4CA0-B792-21DA369D81DB}" presName="spaceRect" presStyleCnt="0"/>
      <dgm:spPr/>
    </dgm:pt>
    <dgm:pt modelId="{C78A45AA-3D36-4E19-8257-56B42102138E}" type="pres">
      <dgm:prSet presAssocID="{D3F61E1A-4F3B-4CA0-B792-21DA369D81DB}" presName="parTx" presStyleLbl="revTx" presStyleIdx="2" presStyleCnt="5">
        <dgm:presLayoutVars>
          <dgm:chMax val="0"/>
          <dgm:chPref val="0"/>
        </dgm:presLayoutVars>
      </dgm:prSet>
      <dgm:spPr/>
    </dgm:pt>
    <dgm:pt modelId="{5EA8E9E9-93D4-47A0-8D2B-D4E7AEC9E7F4}" type="pres">
      <dgm:prSet presAssocID="{D495704F-C9B5-4423-A650-FB8D82A0E929}" presName="sibTrans" presStyleCnt="0"/>
      <dgm:spPr/>
    </dgm:pt>
    <dgm:pt modelId="{4C58458E-E43C-4F76-B70B-87A6E077421B}" type="pres">
      <dgm:prSet presAssocID="{652B981C-4C12-43F8-9E91-2A2304FB34EF}" presName="compNode" presStyleCnt="0"/>
      <dgm:spPr/>
    </dgm:pt>
    <dgm:pt modelId="{C084FC4E-BC40-4431-AA42-8A8F03918E86}" type="pres">
      <dgm:prSet presAssocID="{652B981C-4C12-43F8-9E91-2A2304FB34EF}" presName="bgRect" presStyleLbl="bgShp" presStyleIdx="3" presStyleCnt="5"/>
      <dgm:spPr/>
    </dgm:pt>
    <dgm:pt modelId="{FB35C08A-046C-4EC1-B779-DD04A0EDBBD1}" type="pres">
      <dgm:prSet presAssocID="{652B981C-4C12-43F8-9E91-2A2304FB34E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BBC6CDD-DF1E-49A8-919C-2D02C6148264}" type="pres">
      <dgm:prSet presAssocID="{652B981C-4C12-43F8-9E91-2A2304FB34EF}" presName="spaceRect" presStyleCnt="0"/>
      <dgm:spPr/>
    </dgm:pt>
    <dgm:pt modelId="{9EEE61C4-D7B6-4B94-9098-D2CF3ED57A6D}" type="pres">
      <dgm:prSet presAssocID="{652B981C-4C12-43F8-9E91-2A2304FB34EF}" presName="parTx" presStyleLbl="revTx" presStyleIdx="3" presStyleCnt="5">
        <dgm:presLayoutVars>
          <dgm:chMax val="0"/>
          <dgm:chPref val="0"/>
        </dgm:presLayoutVars>
      </dgm:prSet>
      <dgm:spPr/>
    </dgm:pt>
    <dgm:pt modelId="{A4A84A3D-9EE2-4080-96FC-CC0296C5E456}" type="pres">
      <dgm:prSet presAssocID="{97870189-C18A-40A0-8C0F-53559F514832}" presName="sibTrans" presStyleCnt="0"/>
      <dgm:spPr/>
    </dgm:pt>
    <dgm:pt modelId="{78E7C68A-218D-466B-BF34-215AC126BB4F}" type="pres">
      <dgm:prSet presAssocID="{DE2BEB0F-5A33-4F52-AFEF-E1383B386C6B}" presName="compNode" presStyleCnt="0"/>
      <dgm:spPr/>
    </dgm:pt>
    <dgm:pt modelId="{EE7D4FED-FBB0-4EDE-8200-C09FB3133DB7}" type="pres">
      <dgm:prSet presAssocID="{DE2BEB0F-5A33-4F52-AFEF-E1383B386C6B}" presName="bgRect" presStyleLbl="bgShp" presStyleIdx="4" presStyleCnt="5"/>
      <dgm:spPr/>
    </dgm:pt>
    <dgm:pt modelId="{C070507D-1322-4DE3-A4E5-602EDB65C5E3}" type="pres">
      <dgm:prSet presAssocID="{DE2BEB0F-5A33-4F52-AFEF-E1383B386C6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C7BBDAEE-42EB-4E78-9E92-083EAC3B0C4D}" type="pres">
      <dgm:prSet presAssocID="{DE2BEB0F-5A33-4F52-AFEF-E1383B386C6B}" presName="spaceRect" presStyleCnt="0"/>
      <dgm:spPr/>
    </dgm:pt>
    <dgm:pt modelId="{D5E8A48F-F208-4A29-85B4-9A5C8FD8913F}" type="pres">
      <dgm:prSet presAssocID="{DE2BEB0F-5A33-4F52-AFEF-E1383B386C6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A05D623-F8A9-40EF-8C7C-4DD248308CA8}" type="presOf" srcId="{D3F61E1A-4F3B-4CA0-B792-21DA369D81DB}" destId="{C78A45AA-3D36-4E19-8257-56B42102138E}" srcOrd="0" destOrd="0" presId="urn:microsoft.com/office/officeart/2018/2/layout/IconVerticalSolidList"/>
    <dgm:cxn modelId="{C8D5C62E-796B-4E19-92AB-06428E571458}" type="presOf" srcId="{DE2BEB0F-5A33-4F52-AFEF-E1383B386C6B}" destId="{D5E8A48F-F208-4A29-85B4-9A5C8FD8913F}" srcOrd="0" destOrd="0" presId="urn:microsoft.com/office/officeart/2018/2/layout/IconVerticalSolidList"/>
    <dgm:cxn modelId="{8E3E5333-173E-4687-9A20-79F6CDAAEBCF}" type="presOf" srcId="{98A1C03F-85A6-4E94-BE42-64C23A8BF0F6}" destId="{46197BB0-7CD0-4792-9929-9F014FAB28EE}" srcOrd="0" destOrd="0" presId="urn:microsoft.com/office/officeart/2018/2/layout/IconVerticalSolidList"/>
    <dgm:cxn modelId="{B1C9A536-AEB2-484A-98C3-0C1DC3B45E9E}" srcId="{FB052FA8-0D92-4102-88CC-FB3D31B62EEE}" destId="{DE2BEB0F-5A33-4F52-AFEF-E1383B386C6B}" srcOrd="4" destOrd="0" parTransId="{0BC03B30-0D87-41D8-AF40-975440FB8F23}" sibTransId="{722D1893-13E9-42D7-B85A-1B5AC7245919}"/>
    <dgm:cxn modelId="{2C38D16B-156E-411F-BAB3-62283DEF45FA}" type="presOf" srcId="{0CCA0C85-2A3C-42E0-9A0A-B0A012C5E050}" destId="{E700B517-6732-4104-8FDA-44F95D6103F8}" srcOrd="0" destOrd="0" presId="urn:microsoft.com/office/officeart/2018/2/layout/IconVerticalSolidList"/>
    <dgm:cxn modelId="{BD062177-C93F-474C-AF1F-231996ED206E}" srcId="{FB052FA8-0D92-4102-88CC-FB3D31B62EEE}" destId="{D3F61E1A-4F3B-4CA0-B792-21DA369D81DB}" srcOrd="2" destOrd="0" parTransId="{E92AF5FB-5C50-41DA-B884-C0E7D93A8D50}" sibTransId="{D495704F-C9B5-4423-A650-FB8D82A0E929}"/>
    <dgm:cxn modelId="{5B0EDA8E-6B2A-44BF-A827-DDF89DBFAFFE}" srcId="{FB052FA8-0D92-4102-88CC-FB3D31B62EEE}" destId="{0CCA0C85-2A3C-42E0-9A0A-B0A012C5E050}" srcOrd="1" destOrd="0" parTransId="{47012F8C-E546-4AE9-81F0-5014ABF090AD}" sibTransId="{E201CD68-8BB3-49F3-82C7-AD09A29C18FB}"/>
    <dgm:cxn modelId="{A333B390-66B5-4851-984F-BE01C8D5E8D3}" srcId="{FB052FA8-0D92-4102-88CC-FB3D31B62EEE}" destId="{652B981C-4C12-43F8-9E91-2A2304FB34EF}" srcOrd="3" destOrd="0" parTransId="{78E41A31-2034-4532-A480-53678842E053}" sibTransId="{97870189-C18A-40A0-8C0F-53559F514832}"/>
    <dgm:cxn modelId="{1CAA9FA9-3BD5-4D13-AD7E-D22291B5D330}" type="presOf" srcId="{FB052FA8-0D92-4102-88CC-FB3D31B62EEE}" destId="{6F903ECC-32AD-4783-9325-50118E82F8B2}" srcOrd="0" destOrd="0" presId="urn:microsoft.com/office/officeart/2018/2/layout/IconVerticalSolidList"/>
    <dgm:cxn modelId="{8B1013B5-33A8-456E-A171-A7D43082CED6}" type="presOf" srcId="{652B981C-4C12-43F8-9E91-2A2304FB34EF}" destId="{9EEE61C4-D7B6-4B94-9098-D2CF3ED57A6D}" srcOrd="0" destOrd="0" presId="urn:microsoft.com/office/officeart/2018/2/layout/IconVerticalSolidList"/>
    <dgm:cxn modelId="{60E9C2B6-D31E-43AE-9C2F-D651FC21112B}" srcId="{FB052FA8-0D92-4102-88CC-FB3D31B62EEE}" destId="{98A1C03F-85A6-4E94-BE42-64C23A8BF0F6}" srcOrd="0" destOrd="0" parTransId="{2F8E230C-563F-4990-8A4C-B17458970A4F}" sibTransId="{714185D0-EC17-4C0B-B036-581BDD6E8438}"/>
    <dgm:cxn modelId="{39B01BAD-995B-4F10-9AE8-FDDEB359EAB3}" type="presParOf" srcId="{6F903ECC-32AD-4783-9325-50118E82F8B2}" destId="{0263A670-4167-44FD-A89D-009F05C67318}" srcOrd="0" destOrd="0" presId="urn:microsoft.com/office/officeart/2018/2/layout/IconVerticalSolidList"/>
    <dgm:cxn modelId="{5C1C1028-45D1-4513-8C2E-DB351F8176AA}" type="presParOf" srcId="{0263A670-4167-44FD-A89D-009F05C67318}" destId="{3508C79C-C5A6-4580-B726-2ACAC6B07620}" srcOrd="0" destOrd="0" presId="urn:microsoft.com/office/officeart/2018/2/layout/IconVerticalSolidList"/>
    <dgm:cxn modelId="{ECEEE55B-F6A8-4590-98D9-2CF552BF0EBB}" type="presParOf" srcId="{0263A670-4167-44FD-A89D-009F05C67318}" destId="{3F7149CE-C89E-4899-B00F-FB8C4EFF5B3E}" srcOrd="1" destOrd="0" presId="urn:microsoft.com/office/officeart/2018/2/layout/IconVerticalSolidList"/>
    <dgm:cxn modelId="{A46D7A4E-5132-4F1E-8EDC-7852DE37DB14}" type="presParOf" srcId="{0263A670-4167-44FD-A89D-009F05C67318}" destId="{5E609B39-AFE0-4AA9-B339-7B5DA5CAE7D2}" srcOrd="2" destOrd="0" presId="urn:microsoft.com/office/officeart/2018/2/layout/IconVerticalSolidList"/>
    <dgm:cxn modelId="{B5E504F0-32C4-485B-88B6-C8BDEB49BE75}" type="presParOf" srcId="{0263A670-4167-44FD-A89D-009F05C67318}" destId="{46197BB0-7CD0-4792-9929-9F014FAB28EE}" srcOrd="3" destOrd="0" presId="urn:microsoft.com/office/officeart/2018/2/layout/IconVerticalSolidList"/>
    <dgm:cxn modelId="{1F18366B-10CF-4B5A-A1EA-39115F194F26}" type="presParOf" srcId="{6F903ECC-32AD-4783-9325-50118E82F8B2}" destId="{E9B9985F-6BB3-4A78-8E98-9BFD71B3F378}" srcOrd="1" destOrd="0" presId="urn:microsoft.com/office/officeart/2018/2/layout/IconVerticalSolidList"/>
    <dgm:cxn modelId="{4FAF94EB-7C60-48A3-8BEA-075C904939B0}" type="presParOf" srcId="{6F903ECC-32AD-4783-9325-50118E82F8B2}" destId="{E8F4B10D-4748-4E8E-8176-F1B3BFFBB4C5}" srcOrd="2" destOrd="0" presId="urn:microsoft.com/office/officeart/2018/2/layout/IconVerticalSolidList"/>
    <dgm:cxn modelId="{E6287C1E-D07B-4D05-B1D5-985145040221}" type="presParOf" srcId="{E8F4B10D-4748-4E8E-8176-F1B3BFFBB4C5}" destId="{665B6D69-B136-4359-94B8-86A1838D7427}" srcOrd="0" destOrd="0" presId="urn:microsoft.com/office/officeart/2018/2/layout/IconVerticalSolidList"/>
    <dgm:cxn modelId="{2234EDC1-E59C-4F4D-8405-D2BEA769868A}" type="presParOf" srcId="{E8F4B10D-4748-4E8E-8176-F1B3BFFBB4C5}" destId="{A0B8DE09-6888-4004-A7EE-88773F15EB05}" srcOrd="1" destOrd="0" presId="urn:microsoft.com/office/officeart/2018/2/layout/IconVerticalSolidList"/>
    <dgm:cxn modelId="{3A0B2606-08C0-435E-800E-5B10B0A54D08}" type="presParOf" srcId="{E8F4B10D-4748-4E8E-8176-F1B3BFFBB4C5}" destId="{A8360F73-7D71-49B5-9686-EBB958628D58}" srcOrd="2" destOrd="0" presId="urn:microsoft.com/office/officeart/2018/2/layout/IconVerticalSolidList"/>
    <dgm:cxn modelId="{B1B150DB-4528-49BC-AC9A-5DFFAEBD522A}" type="presParOf" srcId="{E8F4B10D-4748-4E8E-8176-F1B3BFFBB4C5}" destId="{E700B517-6732-4104-8FDA-44F95D6103F8}" srcOrd="3" destOrd="0" presId="urn:microsoft.com/office/officeart/2018/2/layout/IconVerticalSolidList"/>
    <dgm:cxn modelId="{5AF9EF77-2460-40C4-A947-87131BE8AE47}" type="presParOf" srcId="{6F903ECC-32AD-4783-9325-50118E82F8B2}" destId="{016BDAA7-6ECA-43BF-9AEC-2A0A23E5D139}" srcOrd="3" destOrd="0" presId="urn:microsoft.com/office/officeart/2018/2/layout/IconVerticalSolidList"/>
    <dgm:cxn modelId="{D8A1D2F4-CA8C-42EA-98E3-21F0BF1A7D67}" type="presParOf" srcId="{6F903ECC-32AD-4783-9325-50118E82F8B2}" destId="{9C90A21D-436D-4AF5-82DB-AF48F886A5A1}" srcOrd="4" destOrd="0" presId="urn:microsoft.com/office/officeart/2018/2/layout/IconVerticalSolidList"/>
    <dgm:cxn modelId="{20B0A5B5-F259-4BF6-A72F-2544B92AD541}" type="presParOf" srcId="{9C90A21D-436D-4AF5-82DB-AF48F886A5A1}" destId="{06C003D2-3DD4-46F3-8BE2-94B086A71E42}" srcOrd="0" destOrd="0" presId="urn:microsoft.com/office/officeart/2018/2/layout/IconVerticalSolidList"/>
    <dgm:cxn modelId="{114E3DDD-F394-440D-B9F3-7F0E46861818}" type="presParOf" srcId="{9C90A21D-436D-4AF5-82DB-AF48F886A5A1}" destId="{C1594034-89A3-4EEF-8AE3-8E845383A44F}" srcOrd="1" destOrd="0" presId="urn:microsoft.com/office/officeart/2018/2/layout/IconVerticalSolidList"/>
    <dgm:cxn modelId="{29B72AC4-89DA-4502-9335-63076E9B1245}" type="presParOf" srcId="{9C90A21D-436D-4AF5-82DB-AF48F886A5A1}" destId="{96636824-1E0D-41F8-BF2B-27D3FC53A94B}" srcOrd="2" destOrd="0" presId="urn:microsoft.com/office/officeart/2018/2/layout/IconVerticalSolidList"/>
    <dgm:cxn modelId="{43862920-B7B8-4721-AF5F-3E14121E5145}" type="presParOf" srcId="{9C90A21D-436D-4AF5-82DB-AF48F886A5A1}" destId="{C78A45AA-3D36-4E19-8257-56B42102138E}" srcOrd="3" destOrd="0" presId="urn:microsoft.com/office/officeart/2018/2/layout/IconVerticalSolidList"/>
    <dgm:cxn modelId="{70396910-6F36-412D-AA7F-9262DEB95A33}" type="presParOf" srcId="{6F903ECC-32AD-4783-9325-50118E82F8B2}" destId="{5EA8E9E9-93D4-47A0-8D2B-D4E7AEC9E7F4}" srcOrd="5" destOrd="0" presId="urn:microsoft.com/office/officeart/2018/2/layout/IconVerticalSolidList"/>
    <dgm:cxn modelId="{F7C5BF68-8ADF-4DEC-AE50-1E01D06D44A8}" type="presParOf" srcId="{6F903ECC-32AD-4783-9325-50118E82F8B2}" destId="{4C58458E-E43C-4F76-B70B-87A6E077421B}" srcOrd="6" destOrd="0" presId="urn:microsoft.com/office/officeart/2018/2/layout/IconVerticalSolidList"/>
    <dgm:cxn modelId="{56521307-1220-422E-A88A-EE3BF51FBB15}" type="presParOf" srcId="{4C58458E-E43C-4F76-B70B-87A6E077421B}" destId="{C084FC4E-BC40-4431-AA42-8A8F03918E86}" srcOrd="0" destOrd="0" presId="urn:microsoft.com/office/officeart/2018/2/layout/IconVerticalSolidList"/>
    <dgm:cxn modelId="{13B5F24F-2B62-4C56-8D09-531BD1DE1D02}" type="presParOf" srcId="{4C58458E-E43C-4F76-B70B-87A6E077421B}" destId="{FB35C08A-046C-4EC1-B779-DD04A0EDBBD1}" srcOrd="1" destOrd="0" presId="urn:microsoft.com/office/officeart/2018/2/layout/IconVerticalSolidList"/>
    <dgm:cxn modelId="{B85F76A6-CD35-4390-BEDF-12053504BD91}" type="presParOf" srcId="{4C58458E-E43C-4F76-B70B-87A6E077421B}" destId="{2BBC6CDD-DF1E-49A8-919C-2D02C6148264}" srcOrd="2" destOrd="0" presId="urn:microsoft.com/office/officeart/2018/2/layout/IconVerticalSolidList"/>
    <dgm:cxn modelId="{766406AC-FE66-4C6E-BD0D-5B729967A3F7}" type="presParOf" srcId="{4C58458E-E43C-4F76-B70B-87A6E077421B}" destId="{9EEE61C4-D7B6-4B94-9098-D2CF3ED57A6D}" srcOrd="3" destOrd="0" presId="urn:microsoft.com/office/officeart/2018/2/layout/IconVerticalSolidList"/>
    <dgm:cxn modelId="{1580CEEF-2EEF-480A-B0CD-C0096E516629}" type="presParOf" srcId="{6F903ECC-32AD-4783-9325-50118E82F8B2}" destId="{A4A84A3D-9EE2-4080-96FC-CC0296C5E456}" srcOrd="7" destOrd="0" presId="urn:microsoft.com/office/officeart/2018/2/layout/IconVerticalSolidList"/>
    <dgm:cxn modelId="{43679E01-155C-4C6A-8441-B96E81AADFF7}" type="presParOf" srcId="{6F903ECC-32AD-4783-9325-50118E82F8B2}" destId="{78E7C68A-218D-466B-BF34-215AC126BB4F}" srcOrd="8" destOrd="0" presId="urn:microsoft.com/office/officeart/2018/2/layout/IconVerticalSolidList"/>
    <dgm:cxn modelId="{ED67D8AA-4360-46CD-BB30-F3626C67313B}" type="presParOf" srcId="{78E7C68A-218D-466B-BF34-215AC126BB4F}" destId="{EE7D4FED-FBB0-4EDE-8200-C09FB3133DB7}" srcOrd="0" destOrd="0" presId="urn:microsoft.com/office/officeart/2018/2/layout/IconVerticalSolidList"/>
    <dgm:cxn modelId="{1C8D0C30-C026-4E2B-9F90-5109A733D09D}" type="presParOf" srcId="{78E7C68A-218D-466B-BF34-215AC126BB4F}" destId="{C070507D-1322-4DE3-A4E5-602EDB65C5E3}" srcOrd="1" destOrd="0" presId="urn:microsoft.com/office/officeart/2018/2/layout/IconVerticalSolidList"/>
    <dgm:cxn modelId="{B518EDD3-819C-4790-AE68-DD3B44F1444B}" type="presParOf" srcId="{78E7C68A-218D-466B-BF34-215AC126BB4F}" destId="{C7BBDAEE-42EB-4E78-9E92-083EAC3B0C4D}" srcOrd="2" destOrd="0" presId="urn:microsoft.com/office/officeart/2018/2/layout/IconVerticalSolidList"/>
    <dgm:cxn modelId="{DEB44710-A092-4B9F-878E-33A5F2617D18}" type="presParOf" srcId="{78E7C68A-218D-466B-BF34-215AC126BB4F}" destId="{D5E8A48F-F208-4A29-85B4-9A5C8FD891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2CD4FE-C130-4B49-A476-7E9D361DCC1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6F2F13-6E14-4838-B8DC-117E534DC282}">
      <dgm:prSet/>
      <dgm:spPr/>
      <dgm:t>
        <a:bodyPr/>
        <a:lstStyle/>
        <a:p>
          <a:r>
            <a:rPr lang="en-US"/>
            <a:t>The system has addressed prominent issues with land record transactions, like data integrity, transparency, and security, by utilizing blockchain technology. </a:t>
          </a:r>
        </a:p>
      </dgm:t>
    </dgm:pt>
    <dgm:pt modelId="{CE74BC0E-7F54-4999-A34D-187AA0FEF298}" type="parTrans" cxnId="{1925A155-CB76-4254-84BE-14CCBD6C3F08}">
      <dgm:prSet/>
      <dgm:spPr/>
      <dgm:t>
        <a:bodyPr/>
        <a:lstStyle/>
        <a:p>
          <a:endParaRPr lang="en-US"/>
        </a:p>
      </dgm:t>
    </dgm:pt>
    <dgm:pt modelId="{63F2880C-05EF-455B-95FD-2D5417FE2F93}" type="sibTrans" cxnId="{1925A155-CB76-4254-84BE-14CCBD6C3F08}">
      <dgm:prSet/>
      <dgm:spPr/>
      <dgm:t>
        <a:bodyPr/>
        <a:lstStyle/>
        <a:p>
          <a:endParaRPr lang="en-US"/>
        </a:p>
      </dgm:t>
    </dgm:pt>
    <dgm:pt modelId="{3EC7B0A4-997C-46CC-9975-73C8561F75A7}">
      <dgm:prSet/>
      <dgm:spPr/>
      <dgm:t>
        <a:bodyPr/>
        <a:lstStyle/>
        <a:p>
          <a:r>
            <a:rPr lang="en-US"/>
            <a:t>Different components of land deals have been automated using smart contracts, expediting the procedure, and lowering dependency on intermediaries. </a:t>
          </a:r>
        </a:p>
      </dgm:t>
    </dgm:pt>
    <dgm:pt modelId="{FF3025E9-4E8D-4C54-9B74-DFECBD77873F}" type="parTrans" cxnId="{84B1B519-20DA-44A0-BD1F-AC639E5EA737}">
      <dgm:prSet/>
      <dgm:spPr/>
      <dgm:t>
        <a:bodyPr/>
        <a:lstStyle/>
        <a:p>
          <a:endParaRPr lang="en-US"/>
        </a:p>
      </dgm:t>
    </dgm:pt>
    <dgm:pt modelId="{60E79222-DD7E-40D5-BBA2-9F3E126C93F7}" type="sibTrans" cxnId="{84B1B519-20DA-44A0-BD1F-AC639E5EA737}">
      <dgm:prSet/>
      <dgm:spPr/>
      <dgm:t>
        <a:bodyPr/>
        <a:lstStyle/>
        <a:p>
          <a:endParaRPr lang="en-US"/>
        </a:p>
      </dgm:t>
    </dgm:pt>
    <dgm:pt modelId="{ACBEA9EB-559E-4A5B-89FE-8AB445395CC9}">
      <dgm:prSet/>
      <dgm:spPr/>
      <dgm:t>
        <a:bodyPr/>
        <a:lstStyle/>
        <a:p>
          <a:r>
            <a:rPr lang="en-US"/>
            <a:t>Now it is impossible to tamper with land records, offering a trustworthy source of information on ownership and transaction history. </a:t>
          </a:r>
        </a:p>
      </dgm:t>
    </dgm:pt>
    <dgm:pt modelId="{31018399-459B-4730-9346-9D6E05FFD643}" type="parTrans" cxnId="{538E88C4-28B4-43CF-BB1C-21858211A0D5}">
      <dgm:prSet/>
      <dgm:spPr/>
      <dgm:t>
        <a:bodyPr/>
        <a:lstStyle/>
        <a:p>
          <a:endParaRPr lang="en-US"/>
        </a:p>
      </dgm:t>
    </dgm:pt>
    <dgm:pt modelId="{D430BA31-1635-4EAE-944B-3CC4A3DA5F54}" type="sibTrans" cxnId="{538E88C4-28B4-43CF-BB1C-21858211A0D5}">
      <dgm:prSet/>
      <dgm:spPr/>
      <dgm:t>
        <a:bodyPr/>
        <a:lstStyle/>
        <a:p>
          <a:endParaRPr lang="en-US"/>
        </a:p>
      </dgm:t>
    </dgm:pt>
    <dgm:pt modelId="{320894A7-37B4-4C95-A87C-508CF8049E17}">
      <dgm:prSet/>
      <dgm:spPr/>
      <dgm:t>
        <a:bodyPr/>
        <a:lstStyle/>
        <a:p>
          <a:r>
            <a:rPr lang="en-US"/>
            <a:t>The transparency that blockchain technology provides has increased stakeholder trust and stopped fraud and disagreements. </a:t>
          </a:r>
        </a:p>
      </dgm:t>
    </dgm:pt>
    <dgm:pt modelId="{E4B0BFAA-5778-4A88-8418-7DD6A4106A92}" type="parTrans" cxnId="{C59C5627-5F72-4705-8C40-29C9C908F521}">
      <dgm:prSet/>
      <dgm:spPr/>
      <dgm:t>
        <a:bodyPr/>
        <a:lstStyle/>
        <a:p>
          <a:endParaRPr lang="en-US"/>
        </a:p>
      </dgm:t>
    </dgm:pt>
    <dgm:pt modelId="{35F45BE9-F45E-4898-9476-A5F44FF2616F}" type="sibTrans" cxnId="{C59C5627-5F72-4705-8C40-29C9C908F521}">
      <dgm:prSet/>
      <dgm:spPr/>
      <dgm:t>
        <a:bodyPr/>
        <a:lstStyle/>
        <a:p>
          <a:endParaRPr lang="en-US"/>
        </a:p>
      </dgm:t>
    </dgm:pt>
    <dgm:pt modelId="{59628C3C-F94F-40CD-A999-F771B9D00B3E}" type="pres">
      <dgm:prSet presAssocID="{AA2CD4FE-C130-4B49-A476-7E9D361DCC16}" presName="root" presStyleCnt="0">
        <dgm:presLayoutVars>
          <dgm:dir/>
          <dgm:resizeHandles val="exact"/>
        </dgm:presLayoutVars>
      </dgm:prSet>
      <dgm:spPr/>
    </dgm:pt>
    <dgm:pt modelId="{C8836E70-D982-4160-9C80-7E0D46B406BD}" type="pres">
      <dgm:prSet presAssocID="{986F2F13-6E14-4838-B8DC-117E534DC282}" presName="compNode" presStyleCnt="0"/>
      <dgm:spPr/>
    </dgm:pt>
    <dgm:pt modelId="{27697D78-A86F-4F93-B1DE-82126D1451A9}" type="pres">
      <dgm:prSet presAssocID="{986F2F13-6E14-4838-B8DC-117E534DC282}" presName="bgRect" presStyleLbl="bgShp" presStyleIdx="0" presStyleCnt="4"/>
      <dgm:spPr/>
    </dgm:pt>
    <dgm:pt modelId="{26911218-1907-4908-9361-BFADAAF3CAB7}" type="pres">
      <dgm:prSet presAssocID="{986F2F13-6E14-4838-B8DC-117E534DC2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EE5C65A9-4CC2-4E9C-A829-265B1CAC08D3}" type="pres">
      <dgm:prSet presAssocID="{986F2F13-6E14-4838-B8DC-117E534DC282}" presName="spaceRect" presStyleCnt="0"/>
      <dgm:spPr/>
    </dgm:pt>
    <dgm:pt modelId="{430037B7-8623-4B2E-B21D-01E2D0235C9D}" type="pres">
      <dgm:prSet presAssocID="{986F2F13-6E14-4838-B8DC-117E534DC282}" presName="parTx" presStyleLbl="revTx" presStyleIdx="0" presStyleCnt="4">
        <dgm:presLayoutVars>
          <dgm:chMax val="0"/>
          <dgm:chPref val="0"/>
        </dgm:presLayoutVars>
      </dgm:prSet>
      <dgm:spPr/>
    </dgm:pt>
    <dgm:pt modelId="{D860F91B-00DC-47BD-8723-9D9BA8AE3759}" type="pres">
      <dgm:prSet presAssocID="{63F2880C-05EF-455B-95FD-2D5417FE2F93}" presName="sibTrans" presStyleCnt="0"/>
      <dgm:spPr/>
    </dgm:pt>
    <dgm:pt modelId="{9DD6A068-271A-476E-B38B-4B617F9848E9}" type="pres">
      <dgm:prSet presAssocID="{3EC7B0A4-997C-46CC-9975-73C8561F75A7}" presName="compNode" presStyleCnt="0"/>
      <dgm:spPr/>
    </dgm:pt>
    <dgm:pt modelId="{EE7E7602-2B27-44AF-8A0E-DA7CDB42EEAA}" type="pres">
      <dgm:prSet presAssocID="{3EC7B0A4-997C-46CC-9975-73C8561F75A7}" presName="bgRect" presStyleLbl="bgShp" presStyleIdx="1" presStyleCnt="4"/>
      <dgm:spPr/>
    </dgm:pt>
    <dgm:pt modelId="{36332609-A46E-410A-BC96-39688055C629}" type="pres">
      <dgm:prSet presAssocID="{3EC7B0A4-997C-46CC-9975-73C8561F75A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0035F80-C063-4079-83E9-F16507E16AC7}" type="pres">
      <dgm:prSet presAssocID="{3EC7B0A4-997C-46CC-9975-73C8561F75A7}" presName="spaceRect" presStyleCnt="0"/>
      <dgm:spPr/>
    </dgm:pt>
    <dgm:pt modelId="{E7AF5F2B-E53C-493E-8C8C-34F1249D1AC4}" type="pres">
      <dgm:prSet presAssocID="{3EC7B0A4-997C-46CC-9975-73C8561F75A7}" presName="parTx" presStyleLbl="revTx" presStyleIdx="1" presStyleCnt="4">
        <dgm:presLayoutVars>
          <dgm:chMax val="0"/>
          <dgm:chPref val="0"/>
        </dgm:presLayoutVars>
      </dgm:prSet>
      <dgm:spPr/>
    </dgm:pt>
    <dgm:pt modelId="{2EDC5F76-5228-47DF-806E-3FC6A950A84F}" type="pres">
      <dgm:prSet presAssocID="{60E79222-DD7E-40D5-BBA2-9F3E126C93F7}" presName="sibTrans" presStyleCnt="0"/>
      <dgm:spPr/>
    </dgm:pt>
    <dgm:pt modelId="{12B66F9A-A6F8-44CB-8D32-FE5AFA04F731}" type="pres">
      <dgm:prSet presAssocID="{ACBEA9EB-559E-4A5B-89FE-8AB445395CC9}" presName="compNode" presStyleCnt="0"/>
      <dgm:spPr/>
    </dgm:pt>
    <dgm:pt modelId="{6989D00A-5ABD-4F80-84D1-04C273C6C007}" type="pres">
      <dgm:prSet presAssocID="{ACBEA9EB-559E-4A5B-89FE-8AB445395CC9}" presName="bgRect" presStyleLbl="bgShp" presStyleIdx="2" presStyleCnt="4"/>
      <dgm:spPr/>
    </dgm:pt>
    <dgm:pt modelId="{EB3693AE-0E51-4DDF-A551-8C9874734C42}" type="pres">
      <dgm:prSet presAssocID="{ACBEA9EB-559E-4A5B-89FE-8AB445395CC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7F1DDE65-5EBC-41D6-8422-CF92E19E2EED}" type="pres">
      <dgm:prSet presAssocID="{ACBEA9EB-559E-4A5B-89FE-8AB445395CC9}" presName="spaceRect" presStyleCnt="0"/>
      <dgm:spPr/>
    </dgm:pt>
    <dgm:pt modelId="{7089528F-8E34-4902-89B8-2C898FDE82F2}" type="pres">
      <dgm:prSet presAssocID="{ACBEA9EB-559E-4A5B-89FE-8AB445395CC9}" presName="parTx" presStyleLbl="revTx" presStyleIdx="2" presStyleCnt="4">
        <dgm:presLayoutVars>
          <dgm:chMax val="0"/>
          <dgm:chPref val="0"/>
        </dgm:presLayoutVars>
      </dgm:prSet>
      <dgm:spPr/>
    </dgm:pt>
    <dgm:pt modelId="{1165C0EB-304E-4122-8913-2EFF7DEB49AB}" type="pres">
      <dgm:prSet presAssocID="{D430BA31-1635-4EAE-944B-3CC4A3DA5F54}" presName="sibTrans" presStyleCnt="0"/>
      <dgm:spPr/>
    </dgm:pt>
    <dgm:pt modelId="{13741641-AE1F-444B-92E5-EE11FE86793A}" type="pres">
      <dgm:prSet presAssocID="{320894A7-37B4-4C95-A87C-508CF8049E17}" presName="compNode" presStyleCnt="0"/>
      <dgm:spPr/>
    </dgm:pt>
    <dgm:pt modelId="{F44A544D-BA27-4763-A877-049F2607F1A2}" type="pres">
      <dgm:prSet presAssocID="{320894A7-37B4-4C95-A87C-508CF8049E17}" presName="bgRect" presStyleLbl="bgShp" presStyleIdx="3" presStyleCnt="4"/>
      <dgm:spPr/>
    </dgm:pt>
    <dgm:pt modelId="{7EDEB8B7-9BE2-424C-9C85-44E12592C73A}" type="pres">
      <dgm:prSet presAssocID="{320894A7-37B4-4C95-A87C-508CF8049E1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E4DCD46-DB03-4219-A647-748695B7E725}" type="pres">
      <dgm:prSet presAssocID="{320894A7-37B4-4C95-A87C-508CF8049E17}" presName="spaceRect" presStyleCnt="0"/>
      <dgm:spPr/>
    </dgm:pt>
    <dgm:pt modelId="{711BC7E6-2F53-40A0-BB10-40E8B1CA8529}" type="pres">
      <dgm:prSet presAssocID="{320894A7-37B4-4C95-A87C-508CF8049E1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4B1B519-20DA-44A0-BD1F-AC639E5EA737}" srcId="{AA2CD4FE-C130-4B49-A476-7E9D361DCC16}" destId="{3EC7B0A4-997C-46CC-9975-73C8561F75A7}" srcOrd="1" destOrd="0" parTransId="{FF3025E9-4E8D-4C54-9B74-DFECBD77873F}" sibTransId="{60E79222-DD7E-40D5-BBA2-9F3E126C93F7}"/>
    <dgm:cxn modelId="{C59C5627-5F72-4705-8C40-29C9C908F521}" srcId="{AA2CD4FE-C130-4B49-A476-7E9D361DCC16}" destId="{320894A7-37B4-4C95-A87C-508CF8049E17}" srcOrd="3" destOrd="0" parTransId="{E4B0BFAA-5778-4A88-8418-7DD6A4106A92}" sibTransId="{35F45BE9-F45E-4898-9476-A5F44FF2616F}"/>
    <dgm:cxn modelId="{5374D454-5EE8-4B8B-A259-70BA0354D32C}" type="presOf" srcId="{320894A7-37B4-4C95-A87C-508CF8049E17}" destId="{711BC7E6-2F53-40A0-BB10-40E8B1CA8529}" srcOrd="0" destOrd="0" presId="urn:microsoft.com/office/officeart/2018/2/layout/IconVerticalSolidList"/>
    <dgm:cxn modelId="{1925A155-CB76-4254-84BE-14CCBD6C3F08}" srcId="{AA2CD4FE-C130-4B49-A476-7E9D361DCC16}" destId="{986F2F13-6E14-4838-B8DC-117E534DC282}" srcOrd="0" destOrd="0" parTransId="{CE74BC0E-7F54-4999-A34D-187AA0FEF298}" sibTransId="{63F2880C-05EF-455B-95FD-2D5417FE2F93}"/>
    <dgm:cxn modelId="{538E88C4-28B4-43CF-BB1C-21858211A0D5}" srcId="{AA2CD4FE-C130-4B49-A476-7E9D361DCC16}" destId="{ACBEA9EB-559E-4A5B-89FE-8AB445395CC9}" srcOrd="2" destOrd="0" parTransId="{31018399-459B-4730-9346-9D6E05FFD643}" sibTransId="{D430BA31-1635-4EAE-944B-3CC4A3DA5F54}"/>
    <dgm:cxn modelId="{4A2E90DD-E7DB-4DAB-9F5D-BCC02AB2F6A2}" type="presOf" srcId="{ACBEA9EB-559E-4A5B-89FE-8AB445395CC9}" destId="{7089528F-8E34-4902-89B8-2C898FDE82F2}" srcOrd="0" destOrd="0" presId="urn:microsoft.com/office/officeart/2018/2/layout/IconVerticalSolidList"/>
    <dgm:cxn modelId="{CEE1CBDE-703B-4A45-8098-3D3FFFBB1C13}" type="presOf" srcId="{986F2F13-6E14-4838-B8DC-117E534DC282}" destId="{430037B7-8623-4B2E-B21D-01E2D0235C9D}" srcOrd="0" destOrd="0" presId="urn:microsoft.com/office/officeart/2018/2/layout/IconVerticalSolidList"/>
    <dgm:cxn modelId="{52F2AADF-7BE3-4D74-85A7-799D58801558}" type="presOf" srcId="{AA2CD4FE-C130-4B49-A476-7E9D361DCC16}" destId="{59628C3C-F94F-40CD-A999-F771B9D00B3E}" srcOrd="0" destOrd="0" presId="urn:microsoft.com/office/officeart/2018/2/layout/IconVerticalSolidList"/>
    <dgm:cxn modelId="{89DC36F6-5ED9-4058-99D3-23E91F0CF77A}" type="presOf" srcId="{3EC7B0A4-997C-46CC-9975-73C8561F75A7}" destId="{E7AF5F2B-E53C-493E-8C8C-34F1249D1AC4}" srcOrd="0" destOrd="0" presId="urn:microsoft.com/office/officeart/2018/2/layout/IconVerticalSolidList"/>
    <dgm:cxn modelId="{8FAAA271-8A43-4BE1-BE22-B587284A89AC}" type="presParOf" srcId="{59628C3C-F94F-40CD-A999-F771B9D00B3E}" destId="{C8836E70-D982-4160-9C80-7E0D46B406BD}" srcOrd="0" destOrd="0" presId="urn:microsoft.com/office/officeart/2018/2/layout/IconVerticalSolidList"/>
    <dgm:cxn modelId="{AB384C32-BF03-4D3E-BD7C-AD5C2D7BE9AE}" type="presParOf" srcId="{C8836E70-D982-4160-9C80-7E0D46B406BD}" destId="{27697D78-A86F-4F93-B1DE-82126D1451A9}" srcOrd="0" destOrd="0" presId="urn:microsoft.com/office/officeart/2018/2/layout/IconVerticalSolidList"/>
    <dgm:cxn modelId="{893E41D5-11D3-46C3-AA7C-1580A09EB6CE}" type="presParOf" srcId="{C8836E70-D982-4160-9C80-7E0D46B406BD}" destId="{26911218-1907-4908-9361-BFADAAF3CAB7}" srcOrd="1" destOrd="0" presId="urn:microsoft.com/office/officeart/2018/2/layout/IconVerticalSolidList"/>
    <dgm:cxn modelId="{92E09958-6541-4CF6-BD1B-B52B295C2A08}" type="presParOf" srcId="{C8836E70-D982-4160-9C80-7E0D46B406BD}" destId="{EE5C65A9-4CC2-4E9C-A829-265B1CAC08D3}" srcOrd="2" destOrd="0" presId="urn:microsoft.com/office/officeart/2018/2/layout/IconVerticalSolidList"/>
    <dgm:cxn modelId="{AA958612-977C-4884-A9B5-13511547B85F}" type="presParOf" srcId="{C8836E70-D982-4160-9C80-7E0D46B406BD}" destId="{430037B7-8623-4B2E-B21D-01E2D0235C9D}" srcOrd="3" destOrd="0" presId="urn:microsoft.com/office/officeart/2018/2/layout/IconVerticalSolidList"/>
    <dgm:cxn modelId="{4B679160-FA7E-4427-8A38-F25AAAB06C1A}" type="presParOf" srcId="{59628C3C-F94F-40CD-A999-F771B9D00B3E}" destId="{D860F91B-00DC-47BD-8723-9D9BA8AE3759}" srcOrd="1" destOrd="0" presId="urn:microsoft.com/office/officeart/2018/2/layout/IconVerticalSolidList"/>
    <dgm:cxn modelId="{421EFABE-1B68-4188-A944-43732B518C33}" type="presParOf" srcId="{59628C3C-F94F-40CD-A999-F771B9D00B3E}" destId="{9DD6A068-271A-476E-B38B-4B617F9848E9}" srcOrd="2" destOrd="0" presId="urn:microsoft.com/office/officeart/2018/2/layout/IconVerticalSolidList"/>
    <dgm:cxn modelId="{45765214-8337-4C54-8E54-BDAA0EF8216A}" type="presParOf" srcId="{9DD6A068-271A-476E-B38B-4B617F9848E9}" destId="{EE7E7602-2B27-44AF-8A0E-DA7CDB42EEAA}" srcOrd="0" destOrd="0" presId="urn:microsoft.com/office/officeart/2018/2/layout/IconVerticalSolidList"/>
    <dgm:cxn modelId="{3BD18619-0F50-45D4-BB93-722BFB4FAE7A}" type="presParOf" srcId="{9DD6A068-271A-476E-B38B-4B617F9848E9}" destId="{36332609-A46E-410A-BC96-39688055C629}" srcOrd="1" destOrd="0" presId="urn:microsoft.com/office/officeart/2018/2/layout/IconVerticalSolidList"/>
    <dgm:cxn modelId="{2A441E0D-0D8A-4319-8D3A-110C00612BC5}" type="presParOf" srcId="{9DD6A068-271A-476E-B38B-4B617F9848E9}" destId="{B0035F80-C063-4079-83E9-F16507E16AC7}" srcOrd="2" destOrd="0" presId="urn:microsoft.com/office/officeart/2018/2/layout/IconVerticalSolidList"/>
    <dgm:cxn modelId="{71A948FB-999C-4BE5-AABA-B1BD40603884}" type="presParOf" srcId="{9DD6A068-271A-476E-B38B-4B617F9848E9}" destId="{E7AF5F2B-E53C-493E-8C8C-34F1249D1AC4}" srcOrd="3" destOrd="0" presId="urn:microsoft.com/office/officeart/2018/2/layout/IconVerticalSolidList"/>
    <dgm:cxn modelId="{DB136C53-3CA3-4FDC-A5E4-C9E66239366C}" type="presParOf" srcId="{59628C3C-F94F-40CD-A999-F771B9D00B3E}" destId="{2EDC5F76-5228-47DF-806E-3FC6A950A84F}" srcOrd="3" destOrd="0" presId="urn:microsoft.com/office/officeart/2018/2/layout/IconVerticalSolidList"/>
    <dgm:cxn modelId="{0FABD71F-5CCC-48C2-8780-BD46A3EDB77F}" type="presParOf" srcId="{59628C3C-F94F-40CD-A999-F771B9D00B3E}" destId="{12B66F9A-A6F8-44CB-8D32-FE5AFA04F731}" srcOrd="4" destOrd="0" presId="urn:microsoft.com/office/officeart/2018/2/layout/IconVerticalSolidList"/>
    <dgm:cxn modelId="{D34497E8-026D-40F1-A8EA-32088382A463}" type="presParOf" srcId="{12B66F9A-A6F8-44CB-8D32-FE5AFA04F731}" destId="{6989D00A-5ABD-4F80-84D1-04C273C6C007}" srcOrd="0" destOrd="0" presId="urn:microsoft.com/office/officeart/2018/2/layout/IconVerticalSolidList"/>
    <dgm:cxn modelId="{53E6C15B-B5B5-49EF-AFA5-BF9DFE6F4995}" type="presParOf" srcId="{12B66F9A-A6F8-44CB-8D32-FE5AFA04F731}" destId="{EB3693AE-0E51-4DDF-A551-8C9874734C42}" srcOrd="1" destOrd="0" presId="urn:microsoft.com/office/officeart/2018/2/layout/IconVerticalSolidList"/>
    <dgm:cxn modelId="{600B36F7-3713-4745-9C47-73FB6EB14426}" type="presParOf" srcId="{12B66F9A-A6F8-44CB-8D32-FE5AFA04F731}" destId="{7F1DDE65-5EBC-41D6-8422-CF92E19E2EED}" srcOrd="2" destOrd="0" presId="urn:microsoft.com/office/officeart/2018/2/layout/IconVerticalSolidList"/>
    <dgm:cxn modelId="{B74BE9C7-5F48-4EF2-BBB7-596C371A4389}" type="presParOf" srcId="{12B66F9A-A6F8-44CB-8D32-FE5AFA04F731}" destId="{7089528F-8E34-4902-89B8-2C898FDE82F2}" srcOrd="3" destOrd="0" presId="urn:microsoft.com/office/officeart/2018/2/layout/IconVerticalSolidList"/>
    <dgm:cxn modelId="{F50380F4-2B09-4A6B-B3EF-C32BB5C13ED7}" type="presParOf" srcId="{59628C3C-F94F-40CD-A999-F771B9D00B3E}" destId="{1165C0EB-304E-4122-8913-2EFF7DEB49AB}" srcOrd="5" destOrd="0" presId="urn:microsoft.com/office/officeart/2018/2/layout/IconVerticalSolidList"/>
    <dgm:cxn modelId="{59AF94BC-7F39-4262-92EE-83EEC108C661}" type="presParOf" srcId="{59628C3C-F94F-40CD-A999-F771B9D00B3E}" destId="{13741641-AE1F-444B-92E5-EE11FE86793A}" srcOrd="6" destOrd="0" presId="urn:microsoft.com/office/officeart/2018/2/layout/IconVerticalSolidList"/>
    <dgm:cxn modelId="{E8AA63F3-7B01-43D9-BF1B-11BC7FC52312}" type="presParOf" srcId="{13741641-AE1F-444B-92E5-EE11FE86793A}" destId="{F44A544D-BA27-4763-A877-049F2607F1A2}" srcOrd="0" destOrd="0" presId="urn:microsoft.com/office/officeart/2018/2/layout/IconVerticalSolidList"/>
    <dgm:cxn modelId="{78288C5B-6577-4B60-9FCA-F22F5A6C2889}" type="presParOf" srcId="{13741641-AE1F-444B-92E5-EE11FE86793A}" destId="{7EDEB8B7-9BE2-424C-9C85-44E12592C73A}" srcOrd="1" destOrd="0" presId="urn:microsoft.com/office/officeart/2018/2/layout/IconVerticalSolidList"/>
    <dgm:cxn modelId="{FDA4E77E-B5EE-49BC-9B16-338E9E47E113}" type="presParOf" srcId="{13741641-AE1F-444B-92E5-EE11FE86793A}" destId="{8E4DCD46-DB03-4219-A647-748695B7E725}" srcOrd="2" destOrd="0" presId="urn:microsoft.com/office/officeart/2018/2/layout/IconVerticalSolidList"/>
    <dgm:cxn modelId="{DE59A2A4-AF24-47FC-89F9-54FF74EC30DF}" type="presParOf" srcId="{13741641-AE1F-444B-92E5-EE11FE86793A}" destId="{711BC7E6-2F53-40A0-BB10-40E8B1CA85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FA83DCA-49AF-43C4-AFA2-B3D2903471F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9241AF1-BABC-4926-AF41-7758050C559B}">
      <dgm:prSet/>
      <dgm:spPr/>
      <dgm:t>
        <a:bodyPr/>
        <a:lstStyle/>
        <a:p>
          <a:r>
            <a:rPr lang="en-US" b="1"/>
            <a:t>Enhanced Reporting and Analytics</a:t>
          </a:r>
          <a:endParaRPr lang="en-US"/>
        </a:p>
      </dgm:t>
    </dgm:pt>
    <dgm:pt modelId="{BD47CF36-5131-4E71-B9A0-192239168290}" type="parTrans" cxnId="{10A63A77-8ECA-4559-945A-550875841BD7}">
      <dgm:prSet/>
      <dgm:spPr/>
      <dgm:t>
        <a:bodyPr/>
        <a:lstStyle/>
        <a:p>
          <a:endParaRPr lang="en-US"/>
        </a:p>
      </dgm:t>
    </dgm:pt>
    <dgm:pt modelId="{19C601AA-12A2-403F-A29A-1F6B5B0C7C61}" type="sibTrans" cxnId="{10A63A77-8ECA-4559-945A-550875841BD7}">
      <dgm:prSet/>
      <dgm:spPr/>
      <dgm:t>
        <a:bodyPr/>
        <a:lstStyle/>
        <a:p>
          <a:endParaRPr lang="en-US"/>
        </a:p>
      </dgm:t>
    </dgm:pt>
    <dgm:pt modelId="{D10B75A7-3DD6-42D5-A3BF-75439B1841C2}">
      <dgm:prSet/>
      <dgm:spPr/>
      <dgm:t>
        <a:bodyPr/>
        <a:lstStyle/>
        <a:p>
          <a:r>
            <a:rPr lang="en-US" b="1"/>
            <a:t>Integration with External Systems</a:t>
          </a:r>
          <a:endParaRPr lang="en-US"/>
        </a:p>
      </dgm:t>
    </dgm:pt>
    <dgm:pt modelId="{952A2318-807E-40EB-AE63-3DD13012F17D}" type="parTrans" cxnId="{C1379F8A-9734-47AD-BB43-604F69457AA7}">
      <dgm:prSet/>
      <dgm:spPr/>
      <dgm:t>
        <a:bodyPr/>
        <a:lstStyle/>
        <a:p>
          <a:endParaRPr lang="en-US"/>
        </a:p>
      </dgm:t>
    </dgm:pt>
    <dgm:pt modelId="{F8F86C2E-A263-47A9-A4D2-48E3A81053E3}" type="sibTrans" cxnId="{C1379F8A-9734-47AD-BB43-604F69457AA7}">
      <dgm:prSet/>
      <dgm:spPr/>
      <dgm:t>
        <a:bodyPr/>
        <a:lstStyle/>
        <a:p>
          <a:endParaRPr lang="en-US"/>
        </a:p>
      </dgm:t>
    </dgm:pt>
    <dgm:pt modelId="{D3DECBAE-8198-4715-A4AF-668AB9E4CE8B}">
      <dgm:prSet/>
      <dgm:spPr/>
      <dgm:t>
        <a:bodyPr/>
        <a:lstStyle/>
        <a:p>
          <a:r>
            <a:rPr lang="en-US" b="1"/>
            <a:t>Continuous Performance Optimization</a:t>
          </a:r>
          <a:endParaRPr lang="en-US"/>
        </a:p>
      </dgm:t>
    </dgm:pt>
    <dgm:pt modelId="{09977B1C-960E-4010-B3D1-F3A2F0128A53}" type="parTrans" cxnId="{BC71529C-50A4-4FE9-B5C6-D50DF257252E}">
      <dgm:prSet/>
      <dgm:spPr/>
      <dgm:t>
        <a:bodyPr/>
        <a:lstStyle/>
        <a:p>
          <a:endParaRPr lang="en-US"/>
        </a:p>
      </dgm:t>
    </dgm:pt>
    <dgm:pt modelId="{827E57D4-00A2-4F48-A173-BE3ED3C5EA45}" type="sibTrans" cxnId="{BC71529C-50A4-4FE9-B5C6-D50DF257252E}">
      <dgm:prSet/>
      <dgm:spPr/>
      <dgm:t>
        <a:bodyPr/>
        <a:lstStyle/>
        <a:p>
          <a:endParaRPr lang="en-US"/>
        </a:p>
      </dgm:t>
    </dgm:pt>
    <dgm:pt modelId="{0EF63E39-675F-4CC9-86EA-596A1662DC5C}">
      <dgm:prSet/>
      <dgm:spPr/>
      <dgm:t>
        <a:bodyPr/>
        <a:lstStyle/>
        <a:p>
          <a:r>
            <a:rPr lang="en-US" b="1"/>
            <a:t>Blockchain Network Scalability</a:t>
          </a:r>
          <a:endParaRPr lang="en-US"/>
        </a:p>
      </dgm:t>
    </dgm:pt>
    <dgm:pt modelId="{DD552AE6-2F0B-4B23-B042-18AF6ECC48C2}" type="parTrans" cxnId="{7D14BC06-6F93-4A5E-B349-39A91CC9FC46}">
      <dgm:prSet/>
      <dgm:spPr/>
      <dgm:t>
        <a:bodyPr/>
        <a:lstStyle/>
        <a:p>
          <a:endParaRPr lang="en-US"/>
        </a:p>
      </dgm:t>
    </dgm:pt>
    <dgm:pt modelId="{02D8ED26-758D-473D-BE91-CD4B067D5067}" type="sibTrans" cxnId="{7D14BC06-6F93-4A5E-B349-39A91CC9FC46}">
      <dgm:prSet/>
      <dgm:spPr/>
      <dgm:t>
        <a:bodyPr/>
        <a:lstStyle/>
        <a:p>
          <a:endParaRPr lang="en-US"/>
        </a:p>
      </dgm:t>
    </dgm:pt>
    <dgm:pt modelId="{70023723-2C25-4C10-9615-9DF6B455DA3B}">
      <dgm:prSet/>
      <dgm:spPr/>
      <dgm:t>
        <a:bodyPr/>
        <a:lstStyle/>
        <a:p>
          <a:r>
            <a:rPr lang="en-US" b="1"/>
            <a:t>Integration with AI (Artificial Intelligence) and Machine Learning</a:t>
          </a:r>
          <a:endParaRPr lang="en-US"/>
        </a:p>
      </dgm:t>
    </dgm:pt>
    <dgm:pt modelId="{CDD0A6AF-144D-41BA-BF64-D798207BC176}" type="parTrans" cxnId="{50018A54-0814-4898-AD4D-E26670FDCAB8}">
      <dgm:prSet/>
      <dgm:spPr/>
      <dgm:t>
        <a:bodyPr/>
        <a:lstStyle/>
        <a:p>
          <a:endParaRPr lang="en-US"/>
        </a:p>
      </dgm:t>
    </dgm:pt>
    <dgm:pt modelId="{1334F3C6-35AA-49DA-B53E-1F5588C50589}" type="sibTrans" cxnId="{50018A54-0814-4898-AD4D-E26670FDCAB8}">
      <dgm:prSet/>
      <dgm:spPr/>
      <dgm:t>
        <a:bodyPr/>
        <a:lstStyle/>
        <a:p>
          <a:endParaRPr lang="en-US"/>
        </a:p>
      </dgm:t>
    </dgm:pt>
    <dgm:pt modelId="{5F3CA474-BAC3-4DA0-9340-EBB1C4020DD9}" type="pres">
      <dgm:prSet presAssocID="{EFA83DCA-49AF-43C4-AFA2-B3D2903471F5}" presName="root" presStyleCnt="0">
        <dgm:presLayoutVars>
          <dgm:dir/>
          <dgm:resizeHandles val="exact"/>
        </dgm:presLayoutVars>
      </dgm:prSet>
      <dgm:spPr/>
    </dgm:pt>
    <dgm:pt modelId="{C5F51332-DC40-4A5A-B25E-C5CF81565D78}" type="pres">
      <dgm:prSet presAssocID="{B9241AF1-BABC-4926-AF41-7758050C559B}" presName="compNode" presStyleCnt="0"/>
      <dgm:spPr/>
    </dgm:pt>
    <dgm:pt modelId="{E8568119-0EF2-45C0-BC16-EC6DF727DB26}" type="pres">
      <dgm:prSet presAssocID="{B9241AF1-BABC-4926-AF41-7758050C559B}" presName="bgRect" presStyleLbl="bgShp" presStyleIdx="0" presStyleCnt="5"/>
      <dgm:spPr/>
    </dgm:pt>
    <dgm:pt modelId="{21715C54-0840-4B6B-9BE8-3DB2ECE7C50E}" type="pres">
      <dgm:prSet presAssocID="{B9241AF1-BABC-4926-AF41-7758050C559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B2E4B10-7B48-4513-9B39-DD82A686BA24}" type="pres">
      <dgm:prSet presAssocID="{B9241AF1-BABC-4926-AF41-7758050C559B}" presName="spaceRect" presStyleCnt="0"/>
      <dgm:spPr/>
    </dgm:pt>
    <dgm:pt modelId="{7B6E69DC-1BF6-471E-91A6-B6D9EAA563FB}" type="pres">
      <dgm:prSet presAssocID="{B9241AF1-BABC-4926-AF41-7758050C559B}" presName="parTx" presStyleLbl="revTx" presStyleIdx="0" presStyleCnt="5">
        <dgm:presLayoutVars>
          <dgm:chMax val="0"/>
          <dgm:chPref val="0"/>
        </dgm:presLayoutVars>
      </dgm:prSet>
      <dgm:spPr/>
    </dgm:pt>
    <dgm:pt modelId="{A88ACA58-4056-44FD-AA9D-A99071D019CC}" type="pres">
      <dgm:prSet presAssocID="{19C601AA-12A2-403F-A29A-1F6B5B0C7C61}" presName="sibTrans" presStyleCnt="0"/>
      <dgm:spPr/>
    </dgm:pt>
    <dgm:pt modelId="{C2DAA52B-29B9-48C4-A8A6-CEE1604E9707}" type="pres">
      <dgm:prSet presAssocID="{D10B75A7-3DD6-42D5-A3BF-75439B1841C2}" presName="compNode" presStyleCnt="0"/>
      <dgm:spPr/>
    </dgm:pt>
    <dgm:pt modelId="{A4FE8222-ED2C-45D4-BDDE-ED42EDCA2842}" type="pres">
      <dgm:prSet presAssocID="{D10B75A7-3DD6-42D5-A3BF-75439B1841C2}" presName="bgRect" presStyleLbl="bgShp" presStyleIdx="1" presStyleCnt="5"/>
      <dgm:spPr/>
    </dgm:pt>
    <dgm:pt modelId="{7751D008-8771-416A-95EA-79784468611A}" type="pres">
      <dgm:prSet presAssocID="{D10B75A7-3DD6-42D5-A3BF-75439B1841C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D868BD5-F018-4792-BDD0-5D1E8F3C3225}" type="pres">
      <dgm:prSet presAssocID="{D10B75A7-3DD6-42D5-A3BF-75439B1841C2}" presName="spaceRect" presStyleCnt="0"/>
      <dgm:spPr/>
    </dgm:pt>
    <dgm:pt modelId="{B72AC00B-75BE-476E-B4D6-A1CE6C978764}" type="pres">
      <dgm:prSet presAssocID="{D10B75A7-3DD6-42D5-A3BF-75439B1841C2}" presName="parTx" presStyleLbl="revTx" presStyleIdx="1" presStyleCnt="5">
        <dgm:presLayoutVars>
          <dgm:chMax val="0"/>
          <dgm:chPref val="0"/>
        </dgm:presLayoutVars>
      </dgm:prSet>
      <dgm:spPr/>
    </dgm:pt>
    <dgm:pt modelId="{52BB58F1-C0B7-4614-9CF4-D402DE3967DF}" type="pres">
      <dgm:prSet presAssocID="{F8F86C2E-A263-47A9-A4D2-48E3A81053E3}" presName="sibTrans" presStyleCnt="0"/>
      <dgm:spPr/>
    </dgm:pt>
    <dgm:pt modelId="{9E6F7F93-BCC8-454A-A3A5-2379E82DEFD2}" type="pres">
      <dgm:prSet presAssocID="{D3DECBAE-8198-4715-A4AF-668AB9E4CE8B}" presName="compNode" presStyleCnt="0"/>
      <dgm:spPr/>
    </dgm:pt>
    <dgm:pt modelId="{ED38BEE2-3588-4B46-9E1B-DBEC8E2640CA}" type="pres">
      <dgm:prSet presAssocID="{D3DECBAE-8198-4715-A4AF-668AB9E4CE8B}" presName="bgRect" presStyleLbl="bgShp" presStyleIdx="2" presStyleCnt="5"/>
      <dgm:spPr/>
    </dgm:pt>
    <dgm:pt modelId="{7CB678B3-92C8-410C-9062-EEE4DF3FCBB8}" type="pres">
      <dgm:prSet presAssocID="{D3DECBAE-8198-4715-A4AF-668AB9E4CE8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77FE4ED2-FAC8-4BC0-AD19-8C56A1E4303F}" type="pres">
      <dgm:prSet presAssocID="{D3DECBAE-8198-4715-A4AF-668AB9E4CE8B}" presName="spaceRect" presStyleCnt="0"/>
      <dgm:spPr/>
    </dgm:pt>
    <dgm:pt modelId="{D3E671B1-B0BA-4747-A870-58FE482F2DF4}" type="pres">
      <dgm:prSet presAssocID="{D3DECBAE-8198-4715-A4AF-668AB9E4CE8B}" presName="parTx" presStyleLbl="revTx" presStyleIdx="2" presStyleCnt="5">
        <dgm:presLayoutVars>
          <dgm:chMax val="0"/>
          <dgm:chPref val="0"/>
        </dgm:presLayoutVars>
      </dgm:prSet>
      <dgm:spPr/>
    </dgm:pt>
    <dgm:pt modelId="{4F411F88-DD7F-47BC-A793-A8D17B5777AA}" type="pres">
      <dgm:prSet presAssocID="{827E57D4-00A2-4F48-A173-BE3ED3C5EA45}" presName="sibTrans" presStyleCnt="0"/>
      <dgm:spPr/>
    </dgm:pt>
    <dgm:pt modelId="{9FC59B7E-9321-4E1C-9079-EFA24537196A}" type="pres">
      <dgm:prSet presAssocID="{0EF63E39-675F-4CC9-86EA-596A1662DC5C}" presName="compNode" presStyleCnt="0"/>
      <dgm:spPr/>
    </dgm:pt>
    <dgm:pt modelId="{4921B5F7-3DC5-44E4-A454-4E320C85BDAB}" type="pres">
      <dgm:prSet presAssocID="{0EF63E39-675F-4CC9-86EA-596A1662DC5C}" presName="bgRect" presStyleLbl="bgShp" presStyleIdx="3" presStyleCnt="5"/>
      <dgm:spPr/>
    </dgm:pt>
    <dgm:pt modelId="{544634C8-7F8B-41DF-8093-F34A70EFFC6B}" type="pres">
      <dgm:prSet presAssocID="{0EF63E39-675F-4CC9-86EA-596A1662DC5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28446AC8-6DD6-4F44-965A-36D89FDAECF3}" type="pres">
      <dgm:prSet presAssocID="{0EF63E39-675F-4CC9-86EA-596A1662DC5C}" presName="spaceRect" presStyleCnt="0"/>
      <dgm:spPr/>
    </dgm:pt>
    <dgm:pt modelId="{A332E1B1-EE26-4F6A-88D7-B14CA2E96D2C}" type="pres">
      <dgm:prSet presAssocID="{0EF63E39-675F-4CC9-86EA-596A1662DC5C}" presName="parTx" presStyleLbl="revTx" presStyleIdx="3" presStyleCnt="5">
        <dgm:presLayoutVars>
          <dgm:chMax val="0"/>
          <dgm:chPref val="0"/>
        </dgm:presLayoutVars>
      </dgm:prSet>
      <dgm:spPr/>
    </dgm:pt>
    <dgm:pt modelId="{CA777376-3C05-48DF-9248-B4D24ABCAE84}" type="pres">
      <dgm:prSet presAssocID="{02D8ED26-758D-473D-BE91-CD4B067D5067}" presName="sibTrans" presStyleCnt="0"/>
      <dgm:spPr/>
    </dgm:pt>
    <dgm:pt modelId="{19B68A65-7C89-466F-B28C-CD09DBD0B49A}" type="pres">
      <dgm:prSet presAssocID="{70023723-2C25-4C10-9615-9DF6B455DA3B}" presName="compNode" presStyleCnt="0"/>
      <dgm:spPr/>
    </dgm:pt>
    <dgm:pt modelId="{486891BD-82F8-4128-B204-9F2ADCA0FC1A}" type="pres">
      <dgm:prSet presAssocID="{70023723-2C25-4C10-9615-9DF6B455DA3B}" presName="bgRect" presStyleLbl="bgShp" presStyleIdx="4" presStyleCnt="5"/>
      <dgm:spPr/>
    </dgm:pt>
    <dgm:pt modelId="{AF577D1C-EB58-41C1-ABF4-07831115BF3F}" type="pres">
      <dgm:prSet presAssocID="{70023723-2C25-4C10-9615-9DF6B455DA3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8150F65-780D-4116-92CA-C19C8868ABAF}" type="pres">
      <dgm:prSet presAssocID="{70023723-2C25-4C10-9615-9DF6B455DA3B}" presName="spaceRect" presStyleCnt="0"/>
      <dgm:spPr/>
    </dgm:pt>
    <dgm:pt modelId="{33245388-EB2E-4D75-BE3C-B95C15A85CE9}" type="pres">
      <dgm:prSet presAssocID="{70023723-2C25-4C10-9615-9DF6B455DA3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D14BC06-6F93-4A5E-B349-39A91CC9FC46}" srcId="{EFA83DCA-49AF-43C4-AFA2-B3D2903471F5}" destId="{0EF63E39-675F-4CC9-86EA-596A1662DC5C}" srcOrd="3" destOrd="0" parTransId="{DD552AE6-2F0B-4B23-B042-18AF6ECC48C2}" sibTransId="{02D8ED26-758D-473D-BE91-CD4B067D5067}"/>
    <dgm:cxn modelId="{3FC9AE07-EA3D-47E4-A6A1-5966FFFEFA9B}" type="presOf" srcId="{D10B75A7-3DD6-42D5-A3BF-75439B1841C2}" destId="{B72AC00B-75BE-476E-B4D6-A1CE6C978764}" srcOrd="0" destOrd="0" presId="urn:microsoft.com/office/officeart/2018/2/layout/IconVerticalSolidList"/>
    <dgm:cxn modelId="{56D9CE09-E901-4C8D-9D0E-A952656E1D82}" type="presOf" srcId="{0EF63E39-675F-4CC9-86EA-596A1662DC5C}" destId="{A332E1B1-EE26-4F6A-88D7-B14CA2E96D2C}" srcOrd="0" destOrd="0" presId="urn:microsoft.com/office/officeart/2018/2/layout/IconVerticalSolidList"/>
    <dgm:cxn modelId="{C4F18A5F-1F41-49A8-8932-D983E7A9F452}" type="presOf" srcId="{70023723-2C25-4C10-9615-9DF6B455DA3B}" destId="{33245388-EB2E-4D75-BE3C-B95C15A85CE9}" srcOrd="0" destOrd="0" presId="urn:microsoft.com/office/officeart/2018/2/layout/IconVerticalSolidList"/>
    <dgm:cxn modelId="{E3D70F6A-73B2-4EBF-8407-EFB2EB85D571}" type="presOf" srcId="{EFA83DCA-49AF-43C4-AFA2-B3D2903471F5}" destId="{5F3CA474-BAC3-4DA0-9340-EBB1C4020DD9}" srcOrd="0" destOrd="0" presId="urn:microsoft.com/office/officeart/2018/2/layout/IconVerticalSolidList"/>
    <dgm:cxn modelId="{50018A54-0814-4898-AD4D-E26670FDCAB8}" srcId="{EFA83DCA-49AF-43C4-AFA2-B3D2903471F5}" destId="{70023723-2C25-4C10-9615-9DF6B455DA3B}" srcOrd="4" destOrd="0" parTransId="{CDD0A6AF-144D-41BA-BF64-D798207BC176}" sibTransId="{1334F3C6-35AA-49DA-B53E-1F5588C50589}"/>
    <dgm:cxn modelId="{10A63A77-8ECA-4559-945A-550875841BD7}" srcId="{EFA83DCA-49AF-43C4-AFA2-B3D2903471F5}" destId="{B9241AF1-BABC-4926-AF41-7758050C559B}" srcOrd="0" destOrd="0" parTransId="{BD47CF36-5131-4E71-B9A0-192239168290}" sibTransId="{19C601AA-12A2-403F-A29A-1F6B5B0C7C61}"/>
    <dgm:cxn modelId="{C1379F8A-9734-47AD-BB43-604F69457AA7}" srcId="{EFA83DCA-49AF-43C4-AFA2-B3D2903471F5}" destId="{D10B75A7-3DD6-42D5-A3BF-75439B1841C2}" srcOrd="1" destOrd="0" parTransId="{952A2318-807E-40EB-AE63-3DD13012F17D}" sibTransId="{F8F86C2E-A263-47A9-A4D2-48E3A81053E3}"/>
    <dgm:cxn modelId="{BC71529C-50A4-4FE9-B5C6-D50DF257252E}" srcId="{EFA83DCA-49AF-43C4-AFA2-B3D2903471F5}" destId="{D3DECBAE-8198-4715-A4AF-668AB9E4CE8B}" srcOrd="2" destOrd="0" parTransId="{09977B1C-960E-4010-B3D1-F3A2F0128A53}" sibTransId="{827E57D4-00A2-4F48-A173-BE3ED3C5EA45}"/>
    <dgm:cxn modelId="{78B267BC-23B0-4186-81DD-2891F98DCF25}" type="presOf" srcId="{D3DECBAE-8198-4715-A4AF-668AB9E4CE8B}" destId="{D3E671B1-B0BA-4747-A870-58FE482F2DF4}" srcOrd="0" destOrd="0" presId="urn:microsoft.com/office/officeart/2018/2/layout/IconVerticalSolidList"/>
    <dgm:cxn modelId="{462E6BEF-2011-4E17-9562-7D07EF0F1FD9}" type="presOf" srcId="{B9241AF1-BABC-4926-AF41-7758050C559B}" destId="{7B6E69DC-1BF6-471E-91A6-B6D9EAA563FB}" srcOrd="0" destOrd="0" presId="urn:microsoft.com/office/officeart/2018/2/layout/IconVerticalSolidList"/>
    <dgm:cxn modelId="{63402D41-D013-4360-8CC2-CC4C47D6AE5E}" type="presParOf" srcId="{5F3CA474-BAC3-4DA0-9340-EBB1C4020DD9}" destId="{C5F51332-DC40-4A5A-B25E-C5CF81565D78}" srcOrd="0" destOrd="0" presId="urn:microsoft.com/office/officeart/2018/2/layout/IconVerticalSolidList"/>
    <dgm:cxn modelId="{5FDF38E4-2962-4499-8F1C-1DA9C41E6151}" type="presParOf" srcId="{C5F51332-DC40-4A5A-B25E-C5CF81565D78}" destId="{E8568119-0EF2-45C0-BC16-EC6DF727DB26}" srcOrd="0" destOrd="0" presId="urn:microsoft.com/office/officeart/2018/2/layout/IconVerticalSolidList"/>
    <dgm:cxn modelId="{CCEB68AC-13B7-473F-B562-CF8E98B7C749}" type="presParOf" srcId="{C5F51332-DC40-4A5A-B25E-C5CF81565D78}" destId="{21715C54-0840-4B6B-9BE8-3DB2ECE7C50E}" srcOrd="1" destOrd="0" presId="urn:microsoft.com/office/officeart/2018/2/layout/IconVerticalSolidList"/>
    <dgm:cxn modelId="{A2078094-16C1-4A83-95D5-3987AED80339}" type="presParOf" srcId="{C5F51332-DC40-4A5A-B25E-C5CF81565D78}" destId="{8B2E4B10-7B48-4513-9B39-DD82A686BA24}" srcOrd="2" destOrd="0" presId="urn:microsoft.com/office/officeart/2018/2/layout/IconVerticalSolidList"/>
    <dgm:cxn modelId="{2D9808B7-077D-4D42-9A53-10121463B9EA}" type="presParOf" srcId="{C5F51332-DC40-4A5A-B25E-C5CF81565D78}" destId="{7B6E69DC-1BF6-471E-91A6-B6D9EAA563FB}" srcOrd="3" destOrd="0" presId="urn:microsoft.com/office/officeart/2018/2/layout/IconVerticalSolidList"/>
    <dgm:cxn modelId="{3EFD4306-8F74-4175-ABC7-67B6BD1D7D44}" type="presParOf" srcId="{5F3CA474-BAC3-4DA0-9340-EBB1C4020DD9}" destId="{A88ACA58-4056-44FD-AA9D-A99071D019CC}" srcOrd="1" destOrd="0" presId="urn:microsoft.com/office/officeart/2018/2/layout/IconVerticalSolidList"/>
    <dgm:cxn modelId="{B7556A34-33DE-483E-93D7-AAE17044FCA5}" type="presParOf" srcId="{5F3CA474-BAC3-4DA0-9340-EBB1C4020DD9}" destId="{C2DAA52B-29B9-48C4-A8A6-CEE1604E9707}" srcOrd="2" destOrd="0" presId="urn:microsoft.com/office/officeart/2018/2/layout/IconVerticalSolidList"/>
    <dgm:cxn modelId="{A866C804-A639-44BB-9247-11F7D2D38A5F}" type="presParOf" srcId="{C2DAA52B-29B9-48C4-A8A6-CEE1604E9707}" destId="{A4FE8222-ED2C-45D4-BDDE-ED42EDCA2842}" srcOrd="0" destOrd="0" presId="urn:microsoft.com/office/officeart/2018/2/layout/IconVerticalSolidList"/>
    <dgm:cxn modelId="{9A2B70DB-E3B5-487D-89AD-44B9E026DACC}" type="presParOf" srcId="{C2DAA52B-29B9-48C4-A8A6-CEE1604E9707}" destId="{7751D008-8771-416A-95EA-79784468611A}" srcOrd="1" destOrd="0" presId="urn:microsoft.com/office/officeart/2018/2/layout/IconVerticalSolidList"/>
    <dgm:cxn modelId="{20223459-6CE1-4A64-8977-2DB113FC2506}" type="presParOf" srcId="{C2DAA52B-29B9-48C4-A8A6-CEE1604E9707}" destId="{BD868BD5-F018-4792-BDD0-5D1E8F3C3225}" srcOrd="2" destOrd="0" presId="urn:microsoft.com/office/officeart/2018/2/layout/IconVerticalSolidList"/>
    <dgm:cxn modelId="{644461A4-553B-437D-AFBF-DD448E2EE4B8}" type="presParOf" srcId="{C2DAA52B-29B9-48C4-A8A6-CEE1604E9707}" destId="{B72AC00B-75BE-476E-B4D6-A1CE6C978764}" srcOrd="3" destOrd="0" presId="urn:microsoft.com/office/officeart/2018/2/layout/IconVerticalSolidList"/>
    <dgm:cxn modelId="{D7ACEF89-24C1-488C-A272-8DF82BE0CB8F}" type="presParOf" srcId="{5F3CA474-BAC3-4DA0-9340-EBB1C4020DD9}" destId="{52BB58F1-C0B7-4614-9CF4-D402DE3967DF}" srcOrd="3" destOrd="0" presId="urn:microsoft.com/office/officeart/2018/2/layout/IconVerticalSolidList"/>
    <dgm:cxn modelId="{ED0C5270-C0C8-410A-8A22-48E776938946}" type="presParOf" srcId="{5F3CA474-BAC3-4DA0-9340-EBB1C4020DD9}" destId="{9E6F7F93-BCC8-454A-A3A5-2379E82DEFD2}" srcOrd="4" destOrd="0" presId="urn:microsoft.com/office/officeart/2018/2/layout/IconVerticalSolidList"/>
    <dgm:cxn modelId="{F127B61C-18C7-42AA-A4FB-DD5318F575FF}" type="presParOf" srcId="{9E6F7F93-BCC8-454A-A3A5-2379E82DEFD2}" destId="{ED38BEE2-3588-4B46-9E1B-DBEC8E2640CA}" srcOrd="0" destOrd="0" presId="urn:microsoft.com/office/officeart/2018/2/layout/IconVerticalSolidList"/>
    <dgm:cxn modelId="{BE36D5DE-CD4A-4480-80BE-149E77844EE6}" type="presParOf" srcId="{9E6F7F93-BCC8-454A-A3A5-2379E82DEFD2}" destId="{7CB678B3-92C8-410C-9062-EEE4DF3FCBB8}" srcOrd="1" destOrd="0" presId="urn:microsoft.com/office/officeart/2018/2/layout/IconVerticalSolidList"/>
    <dgm:cxn modelId="{56A115F9-7B95-41A9-914C-099283AE637E}" type="presParOf" srcId="{9E6F7F93-BCC8-454A-A3A5-2379E82DEFD2}" destId="{77FE4ED2-FAC8-4BC0-AD19-8C56A1E4303F}" srcOrd="2" destOrd="0" presId="urn:microsoft.com/office/officeart/2018/2/layout/IconVerticalSolidList"/>
    <dgm:cxn modelId="{35BD61EE-9202-4490-9639-43BA131FBDD0}" type="presParOf" srcId="{9E6F7F93-BCC8-454A-A3A5-2379E82DEFD2}" destId="{D3E671B1-B0BA-4747-A870-58FE482F2DF4}" srcOrd="3" destOrd="0" presId="urn:microsoft.com/office/officeart/2018/2/layout/IconVerticalSolidList"/>
    <dgm:cxn modelId="{E722D404-9AE5-4545-9F51-9510561F557D}" type="presParOf" srcId="{5F3CA474-BAC3-4DA0-9340-EBB1C4020DD9}" destId="{4F411F88-DD7F-47BC-A793-A8D17B5777AA}" srcOrd="5" destOrd="0" presId="urn:microsoft.com/office/officeart/2018/2/layout/IconVerticalSolidList"/>
    <dgm:cxn modelId="{54469D67-07E2-4806-8EF5-7A1721D337A5}" type="presParOf" srcId="{5F3CA474-BAC3-4DA0-9340-EBB1C4020DD9}" destId="{9FC59B7E-9321-4E1C-9079-EFA24537196A}" srcOrd="6" destOrd="0" presId="urn:microsoft.com/office/officeart/2018/2/layout/IconVerticalSolidList"/>
    <dgm:cxn modelId="{DF1B1D09-00C0-43F4-88EA-ACDB5F9A18A0}" type="presParOf" srcId="{9FC59B7E-9321-4E1C-9079-EFA24537196A}" destId="{4921B5F7-3DC5-44E4-A454-4E320C85BDAB}" srcOrd="0" destOrd="0" presId="urn:microsoft.com/office/officeart/2018/2/layout/IconVerticalSolidList"/>
    <dgm:cxn modelId="{21BDF178-EB54-4516-9463-C890A54D547E}" type="presParOf" srcId="{9FC59B7E-9321-4E1C-9079-EFA24537196A}" destId="{544634C8-7F8B-41DF-8093-F34A70EFFC6B}" srcOrd="1" destOrd="0" presId="urn:microsoft.com/office/officeart/2018/2/layout/IconVerticalSolidList"/>
    <dgm:cxn modelId="{36BD9479-BD0D-4370-922F-69F748CF3941}" type="presParOf" srcId="{9FC59B7E-9321-4E1C-9079-EFA24537196A}" destId="{28446AC8-6DD6-4F44-965A-36D89FDAECF3}" srcOrd="2" destOrd="0" presId="urn:microsoft.com/office/officeart/2018/2/layout/IconVerticalSolidList"/>
    <dgm:cxn modelId="{256079E1-9E0D-42F7-B3F4-5E9775520831}" type="presParOf" srcId="{9FC59B7E-9321-4E1C-9079-EFA24537196A}" destId="{A332E1B1-EE26-4F6A-88D7-B14CA2E96D2C}" srcOrd="3" destOrd="0" presId="urn:microsoft.com/office/officeart/2018/2/layout/IconVerticalSolidList"/>
    <dgm:cxn modelId="{B3B45660-2D4B-4E84-8C7C-1B85CC73824E}" type="presParOf" srcId="{5F3CA474-BAC3-4DA0-9340-EBB1C4020DD9}" destId="{CA777376-3C05-48DF-9248-B4D24ABCAE84}" srcOrd="7" destOrd="0" presId="urn:microsoft.com/office/officeart/2018/2/layout/IconVerticalSolidList"/>
    <dgm:cxn modelId="{58B778C9-A580-4A8E-94BB-5C7E604FE750}" type="presParOf" srcId="{5F3CA474-BAC3-4DA0-9340-EBB1C4020DD9}" destId="{19B68A65-7C89-466F-B28C-CD09DBD0B49A}" srcOrd="8" destOrd="0" presId="urn:microsoft.com/office/officeart/2018/2/layout/IconVerticalSolidList"/>
    <dgm:cxn modelId="{A18150C1-1B3B-4541-AD3A-23E881F7FAC4}" type="presParOf" srcId="{19B68A65-7C89-466F-B28C-CD09DBD0B49A}" destId="{486891BD-82F8-4128-B204-9F2ADCA0FC1A}" srcOrd="0" destOrd="0" presId="urn:microsoft.com/office/officeart/2018/2/layout/IconVerticalSolidList"/>
    <dgm:cxn modelId="{FBE33C0F-11DA-4A52-9BA5-DA5C3247AB48}" type="presParOf" srcId="{19B68A65-7C89-466F-B28C-CD09DBD0B49A}" destId="{AF577D1C-EB58-41C1-ABF4-07831115BF3F}" srcOrd="1" destOrd="0" presId="urn:microsoft.com/office/officeart/2018/2/layout/IconVerticalSolidList"/>
    <dgm:cxn modelId="{ACA329B5-637A-4B7B-8EBE-A3293E01CCD5}" type="presParOf" srcId="{19B68A65-7C89-466F-B28C-CD09DBD0B49A}" destId="{C8150F65-780D-4116-92CA-C19C8868ABAF}" srcOrd="2" destOrd="0" presId="urn:microsoft.com/office/officeart/2018/2/layout/IconVerticalSolidList"/>
    <dgm:cxn modelId="{C367C656-3CE4-4B65-AE7E-6E975788B2F0}" type="presParOf" srcId="{19B68A65-7C89-466F-B28C-CD09DBD0B49A}" destId="{33245388-EB2E-4D75-BE3C-B95C15A85C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E72B6-F58C-4DE8-8C94-EB67394E7458}">
      <dsp:nvSpPr>
        <dsp:cNvPr id="0" name=""/>
        <dsp:cNvSpPr/>
      </dsp:nvSpPr>
      <dsp:spPr>
        <a:xfrm>
          <a:off x="0" y="629"/>
          <a:ext cx="7117918" cy="5287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5EE52-E270-44E2-830C-5895AD4757DE}">
      <dsp:nvSpPr>
        <dsp:cNvPr id="0" name=""/>
        <dsp:cNvSpPr/>
      </dsp:nvSpPr>
      <dsp:spPr>
        <a:xfrm>
          <a:off x="159961" y="119609"/>
          <a:ext cx="290839" cy="29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38287-1CE6-4A17-BEA1-60B551F6BC11}">
      <dsp:nvSpPr>
        <dsp:cNvPr id="0" name=""/>
        <dsp:cNvSpPr/>
      </dsp:nvSpPr>
      <dsp:spPr>
        <a:xfrm>
          <a:off x="610762" y="629"/>
          <a:ext cx="6507155" cy="528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65" tIns="55965" rIns="55965" bIns="5596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Introduction</a:t>
          </a:r>
          <a:endParaRPr lang="en-US" sz="1600" kern="1200"/>
        </a:p>
      </dsp:txBody>
      <dsp:txXfrm>
        <a:off x="610762" y="629"/>
        <a:ext cx="6507155" cy="528798"/>
      </dsp:txXfrm>
    </dsp:sp>
    <dsp:sp modelId="{3418B5D1-0197-420F-AEB2-0BD160FF06B3}">
      <dsp:nvSpPr>
        <dsp:cNvPr id="0" name=""/>
        <dsp:cNvSpPr/>
      </dsp:nvSpPr>
      <dsp:spPr>
        <a:xfrm>
          <a:off x="0" y="661628"/>
          <a:ext cx="7117918" cy="5287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E778C-CF86-43DA-9FE5-21B2CBEBB28F}">
      <dsp:nvSpPr>
        <dsp:cNvPr id="0" name=""/>
        <dsp:cNvSpPr/>
      </dsp:nvSpPr>
      <dsp:spPr>
        <a:xfrm>
          <a:off x="159961" y="780608"/>
          <a:ext cx="290839" cy="2908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8BD41-DD53-4DE9-B6BC-A3C322484CE4}">
      <dsp:nvSpPr>
        <dsp:cNvPr id="0" name=""/>
        <dsp:cNvSpPr/>
      </dsp:nvSpPr>
      <dsp:spPr>
        <a:xfrm>
          <a:off x="610762" y="661628"/>
          <a:ext cx="6507155" cy="528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65" tIns="55965" rIns="55965" bIns="5596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Problem Statement</a:t>
          </a:r>
          <a:endParaRPr lang="en-US" sz="1600" kern="1200"/>
        </a:p>
      </dsp:txBody>
      <dsp:txXfrm>
        <a:off x="610762" y="661628"/>
        <a:ext cx="6507155" cy="528798"/>
      </dsp:txXfrm>
    </dsp:sp>
    <dsp:sp modelId="{A578AB53-A185-4181-9E6C-90AE4F372976}">
      <dsp:nvSpPr>
        <dsp:cNvPr id="0" name=""/>
        <dsp:cNvSpPr/>
      </dsp:nvSpPr>
      <dsp:spPr>
        <a:xfrm>
          <a:off x="0" y="1322626"/>
          <a:ext cx="7117918" cy="5287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3A17D-E5F9-477D-8E7B-5EAD9E61963D}">
      <dsp:nvSpPr>
        <dsp:cNvPr id="0" name=""/>
        <dsp:cNvSpPr/>
      </dsp:nvSpPr>
      <dsp:spPr>
        <a:xfrm>
          <a:off x="159961" y="1441606"/>
          <a:ext cx="290839" cy="2908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4DDD5-C73E-486C-A0AE-A3B3167F0062}">
      <dsp:nvSpPr>
        <dsp:cNvPr id="0" name=""/>
        <dsp:cNvSpPr/>
      </dsp:nvSpPr>
      <dsp:spPr>
        <a:xfrm>
          <a:off x="610762" y="1322626"/>
          <a:ext cx="6507155" cy="528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65" tIns="55965" rIns="55965" bIns="5596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Objective and Scope</a:t>
          </a:r>
          <a:endParaRPr lang="en-US" sz="1600" kern="1200"/>
        </a:p>
      </dsp:txBody>
      <dsp:txXfrm>
        <a:off x="610762" y="1322626"/>
        <a:ext cx="6507155" cy="528798"/>
      </dsp:txXfrm>
    </dsp:sp>
    <dsp:sp modelId="{77D2CD3D-50EC-4289-9465-512BF3538A7A}">
      <dsp:nvSpPr>
        <dsp:cNvPr id="0" name=""/>
        <dsp:cNvSpPr/>
      </dsp:nvSpPr>
      <dsp:spPr>
        <a:xfrm>
          <a:off x="0" y="1983625"/>
          <a:ext cx="7117918" cy="5287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F130E-76A1-4401-8A1B-5306FB465D3B}">
      <dsp:nvSpPr>
        <dsp:cNvPr id="0" name=""/>
        <dsp:cNvSpPr/>
      </dsp:nvSpPr>
      <dsp:spPr>
        <a:xfrm>
          <a:off x="159961" y="2102605"/>
          <a:ext cx="290839" cy="2908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CDF34-9084-43B9-AF7F-4F7CC584B883}">
      <dsp:nvSpPr>
        <dsp:cNvPr id="0" name=""/>
        <dsp:cNvSpPr/>
      </dsp:nvSpPr>
      <dsp:spPr>
        <a:xfrm>
          <a:off x="610762" y="1983625"/>
          <a:ext cx="6507155" cy="528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65" tIns="55965" rIns="55965" bIns="5596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Proposed System</a:t>
          </a:r>
          <a:endParaRPr lang="en-US" sz="1600" kern="1200"/>
        </a:p>
      </dsp:txBody>
      <dsp:txXfrm>
        <a:off x="610762" y="1983625"/>
        <a:ext cx="6507155" cy="528798"/>
      </dsp:txXfrm>
    </dsp:sp>
    <dsp:sp modelId="{203675C5-FAF4-4970-9BBA-343DE9CAC740}">
      <dsp:nvSpPr>
        <dsp:cNvPr id="0" name=""/>
        <dsp:cNvSpPr/>
      </dsp:nvSpPr>
      <dsp:spPr>
        <a:xfrm>
          <a:off x="0" y="2644624"/>
          <a:ext cx="7117918" cy="5287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06CB9-74DA-4C56-8F46-E98B0C1DD08B}">
      <dsp:nvSpPr>
        <dsp:cNvPr id="0" name=""/>
        <dsp:cNvSpPr/>
      </dsp:nvSpPr>
      <dsp:spPr>
        <a:xfrm>
          <a:off x="159961" y="2763604"/>
          <a:ext cx="290839" cy="2908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C96C8-CF8A-46B0-9DA4-048F7125A89C}">
      <dsp:nvSpPr>
        <dsp:cNvPr id="0" name=""/>
        <dsp:cNvSpPr/>
      </dsp:nvSpPr>
      <dsp:spPr>
        <a:xfrm>
          <a:off x="610762" y="2644624"/>
          <a:ext cx="6507155" cy="528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65" tIns="55965" rIns="55965" bIns="5596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Methodology</a:t>
          </a:r>
          <a:endParaRPr lang="en-US" sz="1600" kern="1200"/>
        </a:p>
      </dsp:txBody>
      <dsp:txXfrm>
        <a:off x="610762" y="2644624"/>
        <a:ext cx="6507155" cy="528798"/>
      </dsp:txXfrm>
    </dsp:sp>
    <dsp:sp modelId="{8C2A90D1-F165-4635-BA2C-945A85D71F95}">
      <dsp:nvSpPr>
        <dsp:cNvPr id="0" name=""/>
        <dsp:cNvSpPr/>
      </dsp:nvSpPr>
      <dsp:spPr>
        <a:xfrm>
          <a:off x="0" y="3305623"/>
          <a:ext cx="7117918" cy="5287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C4AC6E-227A-417D-9036-06CCFC717B7B}">
      <dsp:nvSpPr>
        <dsp:cNvPr id="0" name=""/>
        <dsp:cNvSpPr/>
      </dsp:nvSpPr>
      <dsp:spPr>
        <a:xfrm>
          <a:off x="159961" y="3424602"/>
          <a:ext cx="290839" cy="29083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BD3C7-A9FB-4B96-9CE3-C4F8035A9801}">
      <dsp:nvSpPr>
        <dsp:cNvPr id="0" name=""/>
        <dsp:cNvSpPr/>
      </dsp:nvSpPr>
      <dsp:spPr>
        <a:xfrm>
          <a:off x="610762" y="3305623"/>
          <a:ext cx="6507155" cy="528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65" tIns="55965" rIns="55965" bIns="5596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Technologies</a:t>
          </a:r>
          <a:endParaRPr lang="en-US" sz="1600" kern="1200"/>
        </a:p>
      </dsp:txBody>
      <dsp:txXfrm>
        <a:off x="610762" y="3305623"/>
        <a:ext cx="6507155" cy="528798"/>
      </dsp:txXfrm>
    </dsp:sp>
    <dsp:sp modelId="{9ADC1A4C-841E-4058-A728-4B6E7265AC8D}">
      <dsp:nvSpPr>
        <dsp:cNvPr id="0" name=""/>
        <dsp:cNvSpPr/>
      </dsp:nvSpPr>
      <dsp:spPr>
        <a:xfrm>
          <a:off x="0" y="3966621"/>
          <a:ext cx="7117918" cy="5287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1864E-E460-4134-A9DD-2B08044001AF}">
      <dsp:nvSpPr>
        <dsp:cNvPr id="0" name=""/>
        <dsp:cNvSpPr/>
      </dsp:nvSpPr>
      <dsp:spPr>
        <a:xfrm>
          <a:off x="159961" y="4085601"/>
          <a:ext cx="290839" cy="29083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A2C50-3954-4173-9D8B-F78052E45888}">
      <dsp:nvSpPr>
        <dsp:cNvPr id="0" name=""/>
        <dsp:cNvSpPr/>
      </dsp:nvSpPr>
      <dsp:spPr>
        <a:xfrm>
          <a:off x="610762" y="3966621"/>
          <a:ext cx="6507155" cy="528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65" tIns="55965" rIns="55965" bIns="5596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Conclusion</a:t>
          </a:r>
          <a:endParaRPr lang="en-US" sz="1600" kern="1200"/>
        </a:p>
      </dsp:txBody>
      <dsp:txXfrm>
        <a:off x="610762" y="3966621"/>
        <a:ext cx="6507155" cy="528798"/>
      </dsp:txXfrm>
    </dsp:sp>
    <dsp:sp modelId="{CA156FED-8007-42FB-8874-7433329C5AC6}">
      <dsp:nvSpPr>
        <dsp:cNvPr id="0" name=""/>
        <dsp:cNvSpPr/>
      </dsp:nvSpPr>
      <dsp:spPr>
        <a:xfrm>
          <a:off x="0" y="4627620"/>
          <a:ext cx="7117918" cy="5287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B86157-1F6C-4882-8612-9002CA252D77}">
      <dsp:nvSpPr>
        <dsp:cNvPr id="0" name=""/>
        <dsp:cNvSpPr/>
      </dsp:nvSpPr>
      <dsp:spPr>
        <a:xfrm>
          <a:off x="159961" y="4746600"/>
          <a:ext cx="290839" cy="290839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F31EC-4697-4F56-867C-DB44729EBAD1}">
      <dsp:nvSpPr>
        <dsp:cNvPr id="0" name=""/>
        <dsp:cNvSpPr/>
      </dsp:nvSpPr>
      <dsp:spPr>
        <a:xfrm>
          <a:off x="610762" y="4627620"/>
          <a:ext cx="6507155" cy="528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65" tIns="55965" rIns="55965" bIns="5596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Demo</a:t>
          </a:r>
          <a:endParaRPr lang="en-US" sz="1600" kern="1200"/>
        </a:p>
      </dsp:txBody>
      <dsp:txXfrm>
        <a:off x="610762" y="4627620"/>
        <a:ext cx="6507155" cy="5287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FC1DB-4F73-46C8-A586-2EEFC1E00C10}">
      <dsp:nvSpPr>
        <dsp:cNvPr id="0" name=""/>
        <dsp:cNvSpPr/>
      </dsp:nvSpPr>
      <dsp:spPr>
        <a:xfrm>
          <a:off x="0" y="2518"/>
          <a:ext cx="711791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ED7EB-3488-4763-9572-75894738610E}">
      <dsp:nvSpPr>
        <dsp:cNvPr id="0" name=""/>
        <dsp:cNvSpPr/>
      </dsp:nvSpPr>
      <dsp:spPr>
        <a:xfrm>
          <a:off x="0" y="2518"/>
          <a:ext cx="7117918" cy="85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The significance of land record management in governance and socio-economic development.</a:t>
          </a:r>
          <a:endParaRPr lang="en-US" sz="2000" kern="1200"/>
        </a:p>
      </dsp:txBody>
      <dsp:txXfrm>
        <a:off x="0" y="2518"/>
        <a:ext cx="7117918" cy="858668"/>
      </dsp:txXfrm>
    </dsp:sp>
    <dsp:sp modelId="{AEF6999D-CDFA-4A60-9D12-AF219EFA4D92}">
      <dsp:nvSpPr>
        <dsp:cNvPr id="0" name=""/>
        <dsp:cNvSpPr/>
      </dsp:nvSpPr>
      <dsp:spPr>
        <a:xfrm>
          <a:off x="0" y="861186"/>
          <a:ext cx="7117918" cy="0"/>
        </a:xfrm>
        <a:prstGeom prst="line">
          <a:avLst/>
        </a:prstGeom>
        <a:solidFill>
          <a:schemeClr val="accent2">
            <a:hueOff val="-1611353"/>
            <a:satOff val="-2881"/>
            <a:lumOff val="4314"/>
            <a:alphaOff val="0"/>
          </a:schemeClr>
        </a:solidFill>
        <a:ln w="12700" cap="flat" cmpd="sng" algn="ctr">
          <a:solidFill>
            <a:schemeClr val="accent2">
              <a:hueOff val="-1611353"/>
              <a:satOff val="-2881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E0701-A453-4E8C-8FC5-CC2E6E7910D9}">
      <dsp:nvSpPr>
        <dsp:cNvPr id="0" name=""/>
        <dsp:cNvSpPr/>
      </dsp:nvSpPr>
      <dsp:spPr>
        <a:xfrm>
          <a:off x="0" y="861186"/>
          <a:ext cx="7117918" cy="85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Challenges faced by traditional land record systems, such as data inconsistencies and disputes.</a:t>
          </a:r>
          <a:endParaRPr lang="en-US" sz="2000" kern="1200"/>
        </a:p>
      </dsp:txBody>
      <dsp:txXfrm>
        <a:off x="0" y="861186"/>
        <a:ext cx="7117918" cy="858668"/>
      </dsp:txXfrm>
    </dsp:sp>
    <dsp:sp modelId="{CA330EA2-D38F-4239-9792-04EBE8CD2EDA}">
      <dsp:nvSpPr>
        <dsp:cNvPr id="0" name=""/>
        <dsp:cNvSpPr/>
      </dsp:nvSpPr>
      <dsp:spPr>
        <a:xfrm>
          <a:off x="0" y="1719855"/>
          <a:ext cx="7117918" cy="0"/>
        </a:xfrm>
        <a:prstGeom prst="line">
          <a:avLst/>
        </a:prstGeom>
        <a:solidFill>
          <a:schemeClr val="accent2">
            <a:hueOff val="-3222706"/>
            <a:satOff val="-5763"/>
            <a:lumOff val="8627"/>
            <a:alphaOff val="0"/>
          </a:schemeClr>
        </a:solidFill>
        <a:ln w="12700" cap="flat" cmpd="sng" algn="ctr">
          <a:solidFill>
            <a:schemeClr val="accent2">
              <a:hueOff val="-3222706"/>
              <a:satOff val="-5763"/>
              <a:lumOff val="86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F86CC-9C96-4B06-A73E-7B26786FD645}">
      <dsp:nvSpPr>
        <dsp:cNvPr id="0" name=""/>
        <dsp:cNvSpPr/>
      </dsp:nvSpPr>
      <dsp:spPr>
        <a:xfrm>
          <a:off x="0" y="1719855"/>
          <a:ext cx="7117918" cy="85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Introduction to blockchain technology and its unique characteristics - decentralization, immutability, and transparency.</a:t>
          </a:r>
          <a:endParaRPr lang="en-US" sz="2000" kern="1200"/>
        </a:p>
      </dsp:txBody>
      <dsp:txXfrm>
        <a:off x="0" y="1719855"/>
        <a:ext cx="7117918" cy="858668"/>
      </dsp:txXfrm>
    </dsp:sp>
    <dsp:sp modelId="{4C0B4D44-6AC0-47AF-AA4E-C572B3D34E0D}">
      <dsp:nvSpPr>
        <dsp:cNvPr id="0" name=""/>
        <dsp:cNvSpPr/>
      </dsp:nvSpPr>
      <dsp:spPr>
        <a:xfrm>
          <a:off x="0" y="2578524"/>
          <a:ext cx="7117918" cy="0"/>
        </a:xfrm>
        <a:prstGeom prst="line">
          <a:avLst/>
        </a:prstGeom>
        <a:solidFill>
          <a:schemeClr val="accent2">
            <a:hueOff val="-4834059"/>
            <a:satOff val="-8644"/>
            <a:lumOff val="12941"/>
            <a:alphaOff val="0"/>
          </a:schemeClr>
        </a:solidFill>
        <a:ln w="12700" cap="flat" cmpd="sng" algn="ctr">
          <a:solidFill>
            <a:schemeClr val="accent2">
              <a:hueOff val="-4834059"/>
              <a:satOff val="-8644"/>
              <a:lumOff val="1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2015E-D5C3-430D-9C54-C4F8FB59685C}">
      <dsp:nvSpPr>
        <dsp:cNvPr id="0" name=""/>
        <dsp:cNvSpPr/>
      </dsp:nvSpPr>
      <dsp:spPr>
        <a:xfrm>
          <a:off x="0" y="2578524"/>
          <a:ext cx="7117918" cy="85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How blockchain can transform land record management by addressing existing challenges.</a:t>
          </a:r>
          <a:endParaRPr lang="en-US" sz="2000" kern="1200"/>
        </a:p>
      </dsp:txBody>
      <dsp:txXfrm>
        <a:off x="0" y="2578524"/>
        <a:ext cx="7117918" cy="858668"/>
      </dsp:txXfrm>
    </dsp:sp>
    <dsp:sp modelId="{44CBCD64-5E3B-4D39-A191-6B084B1B2FEC}">
      <dsp:nvSpPr>
        <dsp:cNvPr id="0" name=""/>
        <dsp:cNvSpPr/>
      </dsp:nvSpPr>
      <dsp:spPr>
        <a:xfrm>
          <a:off x="0" y="3437193"/>
          <a:ext cx="7117918" cy="0"/>
        </a:xfrm>
        <a:prstGeom prst="line">
          <a:avLst/>
        </a:prstGeom>
        <a:solidFill>
          <a:schemeClr val="accent2">
            <a:hueOff val="-6445412"/>
            <a:satOff val="-11526"/>
            <a:lumOff val="17254"/>
            <a:alphaOff val="0"/>
          </a:schemeClr>
        </a:solidFill>
        <a:ln w="12700" cap="flat" cmpd="sng" algn="ctr">
          <a:solidFill>
            <a:schemeClr val="accent2">
              <a:hueOff val="-6445412"/>
              <a:satOff val="-11526"/>
              <a:lumOff val="172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4DDAA-D5CB-4C78-84DC-0E89C42F5F1B}">
      <dsp:nvSpPr>
        <dsp:cNvPr id="0" name=""/>
        <dsp:cNvSpPr/>
      </dsp:nvSpPr>
      <dsp:spPr>
        <a:xfrm>
          <a:off x="0" y="3437193"/>
          <a:ext cx="7117918" cy="85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Overview of the key features and benefits of the LRMS using blockchain technology.</a:t>
          </a:r>
          <a:endParaRPr lang="en-US" sz="2000" kern="1200"/>
        </a:p>
      </dsp:txBody>
      <dsp:txXfrm>
        <a:off x="0" y="3437193"/>
        <a:ext cx="7117918" cy="858668"/>
      </dsp:txXfrm>
    </dsp:sp>
    <dsp:sp modelId="{7F25B9F7-0EA1-4663-B356-24309FA715FE}">
      <dsp:nvSpPr>
        <dsp:cNvPr id="0" name=""/>
        <dsp:cNvSpPr/>
      </dsp:nvSpPr>
      <dsp:spPr>
        <a:xfrm>
          <a:off x="0" y="4295862"/>
          <a:ext cx="7117918" cy="0"/>
        </a:xfrm>
        <a:prstGeom prst="line">
          <a:avLst/>
        </a:prstGeom>
        <a:solidFill>
          <a:schemeClr val="accent2">
            <a:hueOff val="-8056765"/>
            <a:satOff val="-14407"/>
            <a:lumOff val="21568"/>
            <a:alphaOff val="0"/>
          </a:schemeClr>
        </a:solidFill>
        <a:ln w="12700" cap="flat" cmpd="sng" algn="ctr">
          <a:solidFill>
            <a:schemeClr val="accent2">
              <a:hueOff val="-8056765"/>
              <a:satOff val="-14407"/>
              <a:lumOff val="21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4BC48-4D0A-4D07-9C72-C0FE03686E3A}">
      <dsp:nvSpPr>
        <dsp:cNvPr id="0" name=""/>
        <dsp:cNvSpPr/>
      </dsp:nvSpPr>
      <dsp:spPr>
        <a:xfrm>
          <a:off x="0" y="4295862"/>
          <a:ext cx="7117918" cy="85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Setting the stage for a detailed exploration of the LRMS and its role in revolutionizing land record management.</a:t>
          </a:r>
          <a:endParaRPr lang="en-US" sz="2000" kern="1200"/>
        </a:p>
      </dsp:txBody>
      <dsp:txXfrm>
        <a:off x="0" y="4295862"/>
        <a:ext cx="7117918" cy="8586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30A0-9670-46BC-92D8-CE0BB7889633}">
      <dsp:nvSpPr>
        <dsp:cNvPr id="0" name=""/>
        <dsp:cNvSpPr/>
      </dsp:nvSpPr>
      <dsp:spPr>
        <a:xfrm>
          <a:off x="0" y="4028"/>
          <a:ext cx="7117918" cy="8581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181B12-B449-4810-BCF5-3F1DCBB2E5ED}">
      <dsp:nvSpPr>
        <dsp:cNvPr id="0" name=""/>
        <dsp:cNvSpPr/>
      </dsp:nvSpPr>
      <dsp:spPr>
        <a:xfrm>
          <a:off x="259594" y="197116"/>
          <a:ext cx="471990" cy="471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8A2CF-7437-4B62-880A-D2F9DF22CCC2}">
      <dsp:nvSpPr>
        <dsp:cNvPr id="0" name=""/>
        <dsp:cNvSpPr/>
      </dsp:nvSpPr>
      <dsp:spPr>
        <a:xfrm>
          <a:off x="991180" y="4028"/>
          <a:ext cx="6126737" cy="858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22" tIns="90822" rIns="90822" bIns="9082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Traditional land record management solutions are inefficient and manual process, causing delays, data errors, and disagreements.</a:t>
          </a:r>
          <a:endParaRPr lang="en-US" sz="1600" kern="1200"/>
        </a:p>
      </dsp:txBody>
      <dsp:txXfrm>
        <a:off x="991180" y="4028"/>
        <a:ext cx="6126737" cy="858165"/>
      </dsp:txXfrm>
    </dsp:sp>
    <dsp:sp modelId="{15F69E22-4486-42F5-B1A5-F17A840408AD}">
      <dsp:nvSpPr>
        <dsp:cNvPr id="0" name=""/>
        <dsp:cNvSpPr/>
      </dsp:nvSpPr>
      <dsp:spPr>
        <a:xfrm>
          <a:off x="0" y="1076735"/>
          <a:ext cx="7117918" cy="8581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24D0A-C086-4C47-8A67-F012CBC3E640}">
      <dsp:nvSpPr>
        <dsp:cNvPr id="0" name=""/>
        <dsp:cNvSpPr/>
      </dsp:nvSpPr>
      <dsp:spPr>
        <a:xfrm>
          <a:off x="259594" y="1269822"/>
          <a:ext cx="471990" cy="471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A6CEA-8BB7-44EF-8B7D-AEAD9FCB5D02}">
      <dsp:nvSpPr>
        <dsp:cNvPr id="0" name=""/>
        <dsp:cNvSpPr/>
      </dsp:nvSpPr>
      <dsp:spPr>
        <a:xfrm>
          <a:off x="991180" y="1076735"/>
          <a:ext cx="6126737" cy="858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22" tIns="90822" rIns="90822" bIns="9082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Landowners may have trouble getting accurate and current land ownership and transaction data from existing land record systems.</a:t>
          </a:r>
          <a:endParaRPr lang="en-US" sz="1600" kern="1200" dirty="0"/>
        </a:p>
      </dsp:txBody>
      <dsp:txXfrm>
        <a:off x="991180" y="1076735"/>
        <a:ext cx="6126737" cy="858165"/>
      </dsp:txXfrm>
    </dsp:sp>
    <dsp:sp modelId="{41019361-518F-491A-ADF8-D9154BD46D04}">
      <dsp:nvSpPr>
        <dsp:cNvPr id="0" name=""/>
        <dsp:cNvSpPr/>
      </dsp:nvSpPr>
      <dsp:spPr>
        <a:xfrm>
          <a:off x="0" y="2149441"/>
          <a:ext cx="7117918" cy="8581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C79BD-7B9F-4E7C-819C-6A023D3FC8DE}">
      <dsp:nvSpPr>
        <dsp:cNvPr id="0" name=""/>
        <dsp:cNvSpPr/>
      </dsp:nvSpPr>
      <dsp:spPr>
        <a:xfrm>
          <a:off x="259594" y="2342529"/>
          <a:ext cx="471990" cy="471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97749-BDDA-4B2A-871D-F4516C388938}">
      <dsp:nvSpPr>
        <dsp:cNvPr id="0" name=""/>
        <dsp:cNvSpPr/>
      </dsp:nvSpPr>
      <dsp:spPr>
        <a:xfrm>
          <a:off x="991180" y="2149441"/>
          <a:ext cx="6126737" cy="858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22" tIns="90822" rIns="90822" bIns="9082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Landowners, buyers, and authorities distrust conventional land record systems due to data tampering and unauthorized access.</a:t>
          </a:r>
          <a:endParaRPr lang="en-US" sz="1600" kern="1200"/>
        </a:p>
      </dsp:txBody>
      <dsp:txXfrm>
        <a:off x="991180" y="2149441"/>
        <a:ext cx="6126737" cy="858165"/>
      </dsp:txXfrm>
    </dsp:sp>
    <dsp:sp modelId="{61387798-407D-409D-9A23-01364E75ED58}">
      <dsp:nvSpPr>
        <dsp:cNvPr id="0" name=""/>
        <dsp:cNvSpPr/>
      </dsp:nvSpPr>
      <dsp:spPr>
        <a:xfrm>
          <a:off x="0" y="3222148"/>
          <a:ext cx="7117918" cy="8581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62AB23-F0C9-4EB2-8C49-4E236669EBAF}">
      <dsp:nvSpPr>
        <dsp:cNvPr id="0" name=""/>
        <dsp:cNvSpPr/>
      </dsp:nvSpPr>
      <dsp:spPr>
        <a:xfrm>
          <a:off x="259594" y="3415235"/>
          <a:ext cx="471990" cy="471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FC5DB-D4A7-4C51-942C-D959170EEA42}">
      <dsp:nvSpPr>
        <dsp:cNvPr id="0" name=""/>
        <dsp:cNvSpPr/>
      </dsp:nvSpPr>
      <dsp:spPr>
        <a:xfrm>
          <a:off x="991180" y="3222148"/>
          <a:ext cx="6126737" cy="858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22" tIns="90822" rIns="90822" bIns="9082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Land transactions can take long and include several middlemen, increasing expenses and delays.</a:t>
          </a:r>
          <a:endParaRPr lang="en-US" sz="1600" kern="1200"/>
        </a:p>
      </dsp:txBody>
      <dsp:txXfrm>
        <a:off x="991180" y="3222148"/>
        <a:ext cx="6126737" cy="858165"/>
      </dsp:txXfrm>
    </dsp:sp>
    <dsp:sp modelId="{DBBC8512-EA49-4073-AFED-C505D515E4FF}">
      <dsp:nvSpPr>
        <dsp:cNvPr id="0" name=""/>
        <dsp:cNvSpPr/>
      </dsp:nvSpPr>
      <dsp:spPr>
        <a:xfrm>
          <a:off x="0" y="4294854"/>
          <a:ext cx="7117918" cy="8581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8FBB5-F7A8-458C-93FC-FF095B52DD44}">
      <dsp:nvSpPr>
        <dsp:cNvPr id="0" name=""/>
        <dsp:cNvSpPr/>
      </dsp:nvSpPr>
      <dsp:spPr>
        <a:xfrm>
          <a:off x="259594" y="4487942"/>
          <a:ext cx="471990" cy="471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FD188-42C9-4C61-8C77-8A023DA58A45}">
      <dsp:nvSpPr>
        <dsp:cNvPr id="0" name=""/>
        <dsp:cNvSpPr/>
      </dsp:nvSpPr>
      <dsp:spPr>
        <a:xfrm>
          <a:off x="991180" y="4294854"/>
          <a:ext cx="6126737" cy="858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22" tIns="90822" rIns="90822" bIns="9082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Traditional land record systems may not resolve land disputes efficiently, resulting in lengthy judicial proceedings and chaos in society.</a:t>
          </a:r>
          <a:endParaRPr lang="en-US" sz="1600" kern="1200"/>
        </a:p>
      </dsp:txBody>
      <dsp:txXfrm>
        <a:off x="991180" y="4294854"/>
        <a:ext cx="6126737" cy="8581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BADC9-3044-4398-95E3-2A10900A4561}">
      <dsp:nvSpPr>
        <dsp:cNvPr id="0" name=""/>
        <dsp:cNvSpPr/>
      </dsp:nvSpPr>
      <dsp:spPr>
        <a:xfrm>
          <a:off x="0" y="4028"/>
          <a:ext cx="7117918" cy="8581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E18A9-A698-48BA-80F3-04D4E776E153}">
      <dsp:nvSpPr>
        <dsp:cNvPr id="0" name=""/>
        <dsp:cNvSpPr/>
      </dsp:nvSpPr>
      <dsp:spPr>
        <a:xfrm>
          <a:off x="259594" y="197116"/>
          <a:ext cx="471990" cy="471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D86BF-D321-4F0C-BBD5-DEB5906B00E9}">
      <dsp:nvSpPr>
        <dsp:cNvPr id="0" name=""/>
        <dsp:cNvSpPr/>
      </dsp:nvSpPr>
      <dsp:spPr>
        <a:xfrm>
          <a:off x="991180" y="4028"/>
          <a:ext cx="6126737" cy="858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22" tIns="90822" rIns="90822" bIns="9082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Implement a Blockchain-Based Land Record Management System (LRMS) to maintain land record data integrity and immutability.</a:t>
          </a:r>
          <a:endParaRPr lang="en-US" sz="1400" kern="1200"/>
        </a:p>
      </dsp:txBody>
      <dsp:txXfrm>
        <a:off x="991180" y="4028"/>
        <a:ext cx="6126737" cy="858165"/>
      </dsp:txXfrm>
    </dsp:sp>
    <dsp:sp modelId="{323160AA-7805-4555-B6F2-6700CFF99C7A}">
      <dsp:nvSpPr>
        <dsp:cNvPr id="0" name=""/>
        <dsp:cNvSpPr/>
      </dsp:nvSpPr>
      <dsp:spPr>
        <a:xfrm>
          <a:off x="0" y="1076735"/>
          <a:ext cx="7117918" cy="8581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24160-0698-41A1-8B01-A78C97594360}">
      <dsp:nvSpPr>
        <dsp:cNvPr id="0" name=""/>
        <dsp:cNvSpPr/>
      </dsp:nvSpPr>
      <dsp:spPr>
        <a:xfrm>
          <a:off x="259594" y="1269822"/>
          <a:ext cx="471990" cy="471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D02F4-9E9B-49E5-9465-887A40ED4064}">
      <dsp:nvSpPr>
        <dsp:cNvPr id="0" name=""/>
        <dsp:cNvSpPr/>
      </dsp:nvSpPr>
      <dsp:spPr>
        <a:xfrm>
          <a:off x="991180" y="1076735"/>
          <a:ext cx="6126737" cy="858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22" tIns="90822" rIns="90822" bIns="9082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Smart contracts automate land transfers and remove middlemen for faster, more efficient transactions.</a:t>
          </a:r>
          <a:endParaRPr lang="en-US" sz="1400" kern="1200" dirty="0"/>
        </a:p>
      </dsp:txBody>
      <dsp:txXfrm>
        <a:off x="991180" y="1076735"/>
        <a:ext cx="6126737" cy="858165"/>
      </dsp:txXfrm>
    </dsp:sp>
    <dsp:sp modelId="{69F9E1F1-7FCD-49A4-8E33-8FF4AD032556}">
      <dsp:nvSpPr>
        <dsp:cNvPr id="0" name=""/>
        <dsp:cNvSpPr/>
      </dsp:nvSpPr>
      <dsp:spPr>
        <a:xfrm>
          <a:off x="0" y="2149441"/>
          <a:ext cx="7117918" cy="8581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C98C2-D587-4B48-A738-A2F975BC572A}">
      <dsp:nvSpPr>
        <dsp:cNvPr id="0" name=""/>
        <dsp:cNvSpPr/>
      </dsp:nvSpPr>
      <dsp:spPr>
        <a:xfrm>
          <a:off x="259594" y="2342529"/>
          <a:ext cx="471990" cy="471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C528A-5AA0-4FFA-ADFB-82EC4D48D6B6}">
      <dsp:nvSpPr>
        <dsp:cNvPr id="0" name=""/>
        <dsp:cNvSpPr/>
      </dsp:nvSpPr>
      <dsp:spPr>
        <a:xfrm>
          <a:off x="991180" y="2149441"/>
          <a:ext cx="6126737" cy="858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22" tIns="90822" rIns="90822" bIns="9082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Create an easy-to-use LRMS interface and ensure fair access to land record information by designing the LRMS for rural areas with inadequate internet connectivity.</a:t>
          </a:r>
          <a:endParaRPr lang="en-US" sz="1400" kern="1200" dirty="0"/>
        </a:p>
      </dsp:txBody>
      <dsp:txXfrm>
        <a:off x="991180" y="2149441"/>
        <a:ext cx="6126737" cy="858165"/>
      </dsp:txXfrm>
    </dsp:sp>
    <dsp:sp modelId="{A28FD654-537E-404F-9514-335682DAB541}">
      <dsp:nvSpPr>
        <dsp:cNvPr id="0" name=""/>
        <dsp:cNvSpPr/>
      </dsp:nvSpPr>
      <dsp:spPr>
        <a:xfrm>
          <a:off x="0" y="3222148"/>
          <a:ext cx="7117918" cy="8581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B5278-350D-4290-8A2F-CF73521498E8}">
      <dsp:nvSpPr>
        <dsp:cNvPr id="0" name=""/>
        <dsp:cNvSpPr/>
      </dsp:nvSpPr>
      <dsp:spPr>
        <a:xfrm>
          <a:off x="259594" y="3415235"/>
          <a:ext cx="471990" cy="471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DADF9-C7BA-45CD-8E11-2D98F8D5681D}">
      <dsp:nvSpPr>
        <dsp:cNvPr id="0" name=""/>
        <dsp:cNvSpPr/>
      </dsp:nvSpPr>
      <dsp:spPr>
        <a:xfrm>
          <a:off x="991180" y="3222148"/>
          <a:ext cx="6126737" cy="858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22" tIns="90822" rIns="90822" bIns="9082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Landowners, buyers and Land Revenue Department will trust land record information if it is transparent and provide a fast dispute resolution system to help Department.</a:t>
          </a:r>
          <a:endParaRPr lang="en-US" sz="1400" kern="1200" dirty="0"/>
        </a:p>
      </dsp:txBody>
      <dsp:txXfrm>
        <a:off x="991180" y="3222148"/>
        <a:ext cx="6126737" cy="858165"/>
      </dsp:txXfrm>
    </dsp:sp>
    <dsp:sp modelId="{8E198584-CB5A-43D6-82B5-BB2C24F2D224}">
      <dsp:nvSpPr>
        <dsp:cNvPr id="0" name=""/>
        <dsp:cNvSpPr/>
      </dsp:nvSpPr>
      <dsp:spPr>
        <a:xfrm>
          <a:off x="0" y="4294854"/>
          <a:ext cx="7117918" cy="8581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C58317-4472-4041-9389-DA0B728777A0}">
      <dsp:nvSpPr>
        <dsp:cNvPr id="0" name=""/>
        <dsp:cNvSpPr/>
      </dsp:nvSpPr>
      <dsp:spPr>
        <a:xfrm>
          <a:off x="259594" y="4487942"/>
          <a:ext cx="471990" cy="471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629AC-EC12-4056-96E2-8740550FE097}">
      <dsp:nvSpPr>
        <dsp:cNvPr id="0" name=""/>
        <dsp:cNvSpPr/>
      </dsp:nvSpPr>
      <dsp:spPr>
        <a:xfrm>
          <a:off x="991180" y="4294854"/>
          <a:ext cx="6126737" cy="858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22" tIns="90822" rIns="90822" bIns="9082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Administrators, landowners, buyers, and Land Authorities will have specialized permissions to ensure secure access and data confidentiality.</a:t>
          </a:r>
          <a:endParaRPr lang="en-US" sz="1400" kern="1200" dirty="0"/>
        </a:p>
      </dsp:txBody>
      <dsp:txXfrm>
        <a:off x="991180" y="4294854"/>
        <a:ext cx="6126737" cy="8581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8C79C-C5A6-4580-B726-2ACAC6B07620}">
      <dsp:nvSpPr>
        <dsp:cNvPr id="0" name=""/>
        <dsp:cNvSpPr/>
      </dsp:nvSpPr>
      <dsp:spPr>
        <a:xfrm>
          <a:off x="0" y="4028"/>
          <a:ext cx="7117918" cy="8581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149CE-C89E-4899-B00F-FB8C4EFF5B3E}">
      <dsp:nvSpPr>
        <dsp:cNvPr id="0" name=""/>
        <dsp:cNvSpPr/>
      </dsp:nvSpPr>
      <dsp:spPr>
        <a:xfrm>
          <a:off x="259594" y="197116"/>
          <a:ext cx="471990" cy="471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97BB0-7CD0-4792-9929-9F014FAB28EE}">
      <dsp:nvSpPr>
        <dsp:cNvPr id="0" name=""/>
        <dsp:cNvSpPr/>
      </dsp:nvSpPr>
      <dsp:spPr>
        <a:xfrm>
          <a:off x="991180" y="4028"/>
          <a:ext cx="6126737" cy="858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22" tIns="90822" rIns="90822" bIns="908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Creating a Blockchain-Based Land Record Management System (LRMS) to replace traditional ones tostore land records safely and transparently.</a:t>
          </a:r>
          <a:endParaRPr lang="en-US" sz="1600" kern="1200"/>
        </a:p>
      </dsp:txBody>
      <dsp:txXfrm>
        <a:off x="991180" y="4028"/>
        <a:ext cx="6126737" cy="858165"/>
      </dsp:txXfrm>
    </dsp:sp>
    <dsp:sp modelId="{665B6D69-B136-4359-94B8-86A1838D7427}">
      <dsp:nvSpPr>
        <dsp:cNvPr id="0" name=""/>
        <dsp:cNvSpPr/>
      </dsp:nvSpPr>
      <dsp:spPr>
        <a:xfrm>
          <a:off x="0" y="1076735"/>
          <a:ext cx="7117918" cy="8581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B8DE09-6888-4004-A7EE-88773F15EB05}">
      <dsp:nvSpPr>
        <dsp:cNvPr id="0" name=""/>
        <dsp:cNvSpPr/>
      </dsp:nvSpPr>
      <dsp:spPr>
        <a:xfrm>
          <a:off x="259594" y="1269822"/>
          <a:ext cx="471990" cy="471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0B517-6732-4104-8FDA-44F95D6103F8}">
      <dsp:nvSpPr>
        <dsp:cNvPr id="0" name=""/>
        <dsp:cNvSpPr/>
      </dsp:nvSpPr>
      <dsp:spPr>
        <a:xfrm>
          <a:off x="991180" y="1076735"/>
          <a:ext cx="6126737" cy="858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22" tIns="90822" rIns="90822" bIns="908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Smart contracts will automate land deals for efficiency and accuracy,</a:t>
          </a:r>
          <a:endParaRPr lang="en-US" sz="1600" kern="1200"/>
        </a:p>
      </dsp:txBody>
      <dsp:txXfrm>
        <a:off x="991180" y="1076735"/>
        <a:ext cx="6126737" cy="858165"/>
      </dsp:txXfrm>
    </dsp:sp>
    <dsp:sp modelId="{06C003D2-3DD4-46F3-8BE2-94B086A71E42}">
      <dsp:nvSpPr>
        <dsp:cNvPr id="0" name=""/>
        <dsp:cNvSpPr/>
      </dsp:nvSpPr>
      <dsp:spPr>
        <a:xfrm>
          <a:off x="0" y="2149441"/>
          <a:ext cx="7117918" cy="8581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94034-89A3-4EEF-8AE3-8E845383A44F}">
      <dsp:nvSpPr>
        <dsp:cNvPr id="0" name=""/>
        <dsp:cNvSpPr/>
      </dsp:nvSpPr>
      <dsp:spPr>
        <a:xfrm>
          <a:off x="259594" y="2342529"/>
          <a:ext cx="471990" cy="471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A45AA-3D36-4E19-8257-56B42102138E}">
      <dsp:nvSpPr>
        <dsp:cNvPr id="0" name=""/>
        <dsp:cNvSpPr/>
      </dsp:nvSpPr>
      <dsp:spPr>
        <a:xfrm>
          <a:off x="991180" y="2149441"/>
          <a:ext cx="6126737" cy="858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22" tIns="90822" rIns="90822" bIns="908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The proposed system will make land record data visible, building stakeholder trust.</a:t>
          </a:r>
          <a:endParaRPr lang="en-US" sz="1600" kern="1200"/>
        </a:p>
      </dsp:txBody>
      <dsp:txXfrm>
        <a:off x="991180" y="2149441"/>
        <a:ext cx="6126737" cy="858165"/>
      </dsp:txXfrm>
    </dsp:sp>
    <dsp:sp modelId="{C084FC4E-BC40-4431-AA42-8A8F03918E86}">
      <dsp:nvSpPr>
        <dsp:cNvPr id="0" name=""/>
        <dsp:cNvSpPr/>
      </dsp:nvSpPr>
      <dsp:spPr>
        <a:xfrm>
          <a:off x="0" y="3222148"/>
          <a:ext cx="7117918" cy="8581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5C08A-046C-4EC1-B779-DD04A0EDBBD1}">
      <dsp:nvSpPr>
        <dsp:cNvPr id="0" name=""/>
        <dsp:cNvSpPr/>
      </dsp:nvSpPr>
      <dsp:spPr>
        <a:xfrm>
          <a:off x="259594" y="3415235"/>
          <a:ext cx="471990" cy="471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E61C4-D7B6-4B94-9098-D2CF3ED57A6D}">
      <dsp:nvSpPr>
        <dsp:cNvPr id="0" name=""/>
        <dsp:cNvSpPr/>
      </dsp:nvSpPr>
      <dsp:spPr>
        <a:xfrm>
          <a:off x="991180" y="3222148"/>
          <a:ext cx="6126737" cy="858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22" tIns="90822" rIns="90822" bIns="908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The LRMS will offer an easy-to-use interface for users of all technical levels.</a:t>
          </a:r>
          <a:endParaRPr lang="en-US" sz="1600" kern="1200"/>
        </a:p>
      </dsp:txBody>
      <dsp:txXfrm>
        <a:off x="991180" y="3222148"/>
        <a:ext cx="6126737" cy="858165"/>
      </dsp:txXfrm>
    </dsp:sp>
    <dsp:sp modelId="{EE7D4FED-FBB0-4EDE-8200-C09FB3133DB7}">
      <dsp:nvSpPr>
        <dsp:cNvPr id="0" name=""/>
        <dsp:cNvSpPr/>
      </dsp:nvSpPr>
      <dsp:spPr>
        <a:xfrm>
          <a:off x="0" y="4294854"/>
          <a:ext cx="7117918" cy="8581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0507D-1322-4DE3-A4E5-602EDB65C5E3}">
      <dsp:nvSpPr>
        <dsp:cNvPr id="0" name=""/>
        <dsp:cNvSpPr/>
      </dsp:nvSpPr>
      <dsp:spPr>
        <a:xfrm>
          <a:off x="259594" y="4487942"/>
          <a:ext cx="471990" cy="471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8A48F-F208-4A29-85B4-9A5C8FD8913F}">
      <dsp:nvSpPr>
        <dsp:cNvPr id="0" name=""/>
        <dsp:cNvSpPr/>
      </dsp:nvSpPr>
      <dsp:spPr>
        <a:xfrm>
          <a:off x="991180" y="4294854"/>
          <a:ext cx="6126737" cy="858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22" tIns="90822" rIns="90822" bIns="908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Integration with geolocation and payment gateway providers will improve the LRMS.</a:t>
          </a:r>
          <a:endParaRPr lang="en-US" sz="1600" kern="1200"/>
        </a:p>
      </dsp:txBody>
      <dsp:txXfrm>
        <a:off x="991180" y="4294854"/>
        <a:ext cx="6126737" cy="8581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97D78-A86F-4F93-B1DE-82126D1451A9}">
      <dsp:nvSpPr>
        <dsp:cNvPr id="0" name=""/>
        <dsp:cNvSpPr/>
      </dsp:nvSpPr>
      <dsp:spPr>
        <a:xfrm>
          <a:off x="0" y="2140"/>
          <a:ext cx="7117918" cy="10847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11218-1907-4908-9361-BFADAAF3CAB7}">
      <dsp:nvSpPr>
        <dsp:cNvPr id="0" name=""/>
        <dsp:cNvSpPr/>
      </dsp:nvSpPr>
      <dsp:spPr>
        <a:xfrm>
          <a:off x="328149" y="246218"/>
          <a:ext cx="596636" cy="5966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037B7-8623-4B2E-B21D-01E2D0235C9D}">
      <dsp:nvSpPr>
        <dsp:cNvPr id="0" name=""/>
        <dsp:cNvSpPr/>
      </dsp:nvSpPr>
      <dsp:spPr>
        <a:xfrm>
          <a:off x="1252936" y="2140"/>
          <a:ext cx="5864981" cy="1084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07" tIns="114807" rIns="114807" bIns="1148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system has addressed prominent issues with land record transactions, like data integrity, transparency, and security, by utilizing blockchain technology. </a:t>
          </a:r>
        </a:p>
      </dsp:txBody>
      <dsp:txXfrm>
        <a:off x="1252936" y="2140"/>
        <a:ext cx="5864981" cy="1084793"/>
      </dsp:txXfrm>
    </dsp:sp>
    <dsp:sp modelId="{EE7E7602-2B27-44AF-8A0E-DA7CDB42EEAA}">
      <dsp:nvSpPr>
        <dsp:cNvPr id="0" name=""/>
        <dsp:cNvSpPr/>
      </dsp:nvSpPr>
      <dsp:spPr>
        <a:xfrm>
          <a:off x="0" y="1358132"/>
          <a:ext cx="7117918" cy="10847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32609-A46E-410A-BC96-39688055C629}">
      <dsp:nvSpPr>
        <dsp:cNvPr id="0" name=""/>
        <dsp:cNvSpPr/>
      </dsp:nvSpPr>
      <dsp:spPr>
        <a:xfrm>
          <a:off x="328149" y="1602210"/>
          <a:ext cx="596636" cy="5966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F5F2B-E53C-493E-8C8C-34F1249D1AC4}">
      <dsp:nvSpPr>
        <dsp:cNvPr id="0" name=""/>
        <dsp:cNvSpPr/>
      </dsp:nvSpPr>
      <dsp:spPr>
        <a:xfrm>
          <a:off x="1252936" y="1358132"/>
          <a:ext cx="5864981" cy="1084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07" tIns="114807" rIns="114807" bIns="1148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Different components of land deals have been automated using smart contracts, expediting the procedure, and lowering dependency on intermediaries. </a:t>
          </a:r>
        </a:p>
      </dsp:txBody>
      <dsp:txXfrm>
        <a:off x="1252936" y="1358132"/>
        <a:ext cx="5864981" cy="1084793"/>
      </dsp:txXfrm>
    </dsp:sp>
    <dsp:sp modelId="{6989D00A-5ABD-4F80-84D1-04C273C6C007}">
      <dsp:nvSpPr>
        <dsp:cNvPr id="0" name=""/>
        <dsp:cNvSpPr/>
      </dsp:nvSpPr>
      <dsp:spPr>
        <a:xfrm>
          <a:off x="0" y="2714123"/>
          <a:ext cx="7117918" cy="10847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3693AE-0E51-4DDF-A551-8C9874734C42}">
      <dsp:nvSpPr>
        <dsp:cNvPr id="0" name=""/>
        <dsp:cNvSpPr/>
      </dsp:nvSpPr>
      <dsp:spPr>
        <a:xfrm>
          <a:off x="328149" y="2958202"/>
          <a:ext cx="596636" cy="5966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9528F-8E34-4902-89B8-2C898FDE82F2}">
      <dsp:nvSpPr>
        <dsp:cNvPr id="0" name=""/>
        <dsp:cNvSpPr/>
      </dsp:nvSpPr>
      <dsp:spPr>
        <a:xfrm>
          <a:off x="1252936" y="2714123"/>
          <a:ext cx="5864981" cy="1084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07" tIns="114807" rIns="114807" bIns="1148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Now it is impossible to tamper with land records, offering a trustworthy source of information on ownership and transaction history. </a:t>
          </a:r>
        </a:p>
      </dsp:txBody>
      <dsp:txXfrm>
        <a:off x="1252936" y="2714123"/>
        <a:ext cx="5864981" cy="1084793"/>
      </dsp:txXfrm>
    </dsp:sp>
    <dsp:sp modelId="{F44A544D-BA27-4763-A877-049F2607F1A2}">
      <dsp:nvSpPr>
        <dsp:cNvPr id="0" name=""/>
        <dsp:cNvSpPr/>
      </dsp:nvSpPr>
      <dsp:spPr>
        <a:xfrm>
          <a:off x="0" y="4070115"/>
          <a:ext cx="7117918" cy="10847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EB8B7-9BE2-424C-9C85-44E12592C73A}">
      <dsp:nvSpPr>
        <dsp:cNvPr id="0" name=""/>
        <dsp:cNvSpPr/>
      </dsp:nvSpPr>
      <dsp:spPr>
        <a:xfrm>
          <a:off x="328149" y="4314193"/>
          <a:ext cx="596636" cy="5966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BC7E6-2F53-40A0-BB10-40E8B1CA8529}">
      <dsp:nvSpPr>
        <dsp:cNvPr id="0" name=""/>
        <dsp:cNvSpPr/>
      </dsp:nvSpPr>
      <dsp:spPr>
        <a:xfrm>
          <a:off x="1252936" y="4070115"/>
          <a:ext cx="5864981" cy="1084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07" tIns="114807" rIns="114807" bIns="1148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transparency that blockchain technology provides has increased stakeholder trust and stopped fraud and disagreements. </a:t>
          </a:r>
        </a:p>
      </dsp:txBody>
      <dsp:txXfrm>
        <a:off x="1252936" y="4070115"/>
        <a:ext cx="5864981" cy="10847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68119-0EF2-45C0-BC16-EC6DF727DB26}">
      <dsp:nvSpPr>
        <dsp:cNvPr id="0" name=""/>
        <dsp:cNvSpPr/>
      </dsp:nvSpPr>
      <dsp:spPr>
        <a:xfrm>
          <a:off x="0" y="4028"/>
          <a:ext cx="7117918" cy="8581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715C54-0840-4B6B-9BE8-3DB2ECE7C50E}">
      <dsp:nvSpPr>
        <dsp:cNvPr id="0" name=""/>
        <dsp:cNvSpPr/>
      </dsp:nvSpPr>
      <dsp:spPr>
        <a:xfrm>
          <a:off x="259594" y="197116"/>
          <a:ext cx="471990" cy="471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E69DC-1BF6-471E-91A6-B6D9EAA563FB}">
      <dsp:nvSpPr>
        <dsp:cNvPr id="0" name=""/>
        <dsp:cNvSpPr/>
      </dsp:nvSpPr>
      <dsp:spPr>
        <a:xfrm>
          <a:off x="991180" y="4028"/>
          <a:ext cx="6126737" cy="858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22" tIns="90822" rIns="90822" bIns="908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Enhanced Reporting and Analytics</a:t>
          </a:r>
          <a:endParaRPr lang="en-US" sz="1900" kern="1200"/>
        </a:p>
      </dsp:txBody>
      <dsp:txXfrm>
        <a:off x="991180" y="4028"/>
        <a:ext cx="6126737" cy="858165"/>
      </dsp:txXfrm>
    </dsp:sp>
    <dsp:sp modelId="{A4FE8222-ED2C-45D4-BDDE-ED42EDCA2842}">
      <dsp:nvSpPr>
        <dsp:cNvPr id="0" name=""/>
        <dsp:cNvSpPr/>
      </dsp:nvSpPr>
      <dsp:spPr>
        <a:xfrm>
          <a:off x="0" y="1076735"/>
          <a:ext cx="7117918" cy="8581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51D008-8771-416A-95EA-79784468611A}">
      <dsp:nvSpPr>
        <dsp:cNvPr id="0" name=""/>
        <dsp:cNvSpPr/>
      </dsp:nvSpPr>
      <dsp:spPr>
        <a:xfrm>
          <a:off x="259594" y="1269822"/>
          <a:ext cx="471990" cy="471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AC00B-75BE-476E-B4D6-A1CE6C978764}">
      <dsp:nvSpPr>
        <dsp:cNvPr id="0" name=""/>
        <dsp:cNvSpPr/>
      </dsp:nvSpPr>
      <dsp:spPr>
        <a:xfrm>
          <a:off x="991180" y="1076735"/>
          <a:ext cx="6126737" cy="858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22" tIns="90822" rIns="90822" bIns="908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Integration with External Systems</a:t>
          </a:r>
          <a:endParaRPr lang="en-US" sz="1900" kern="1200"/>
        </a:p>
      </dsp:txBody>
      <dsp:txXfrm>
        <a:off x="991180" y="1076735"/>
        <a:ext cx="6126737" cy="858165"/>
      </dsp:txXfrm>
    </dsp:sp>
    <dsp:sp modelId="{ED38BEE2-3588-4B46-9E1B-DBEC8E2640CA}">
      <dsp:nvSpPr>
        <dsp:cNvPr id="0" name=""/>
        <dsp:cNvSpPr/>
      </dsp:nvSpPr>
      <dsp:spPr>
        <a:xfrm>
          <a:off x="0" y="2149441"/>
          <a:ext cx="7117918" cy="8581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678B3-92C8-410C-9062-EEE4DF3FCBB8}">
      <dsp:nvSpPr>
        <dsp:cNvPr id="0" name=""/>
        <dsp:cNvSpPr/>
      </dsp:nvSpPr>
      <dsp:spPr>
        <a:xfrm>
          <a:off x="259594" y="2342529"/>
          <a:ext cx="471990" cy="471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671B1-B0BA-4747-A870-58FE482F2DF4}">
      <dsp:nvSpPr>
        <dsp:cNvPr id="0" name=""/>
        <dsp:cNvSpPr/>
      </dsp:nvSpPr>
      <dsp:spPr>
        <a:xfrm>
          <a:off x="991180" y="2149441"/>
          <a:ext cx="6126737" cy="858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22" tIns="90822" rIns="90822" bIns="908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Continuous Performance Optimization</a:t>
          </a:r>
          <a:endParaRPr lang="en-US" sz="1900" kern="1200"/>
        </a:p>
      </dsp:txBody>
      <dsp:txXfrm>
        <a:off x="991180" y="2149441"/>
        <a:ext cx="6126737" cy="858165"/>
      </dsp:txXfrm>
    </dsp:sp>
    <dsp:sp modelId="{4921B5F7-3DC5-44E4-A454-4E320C85BDAB}">
      <dsp:nvSpPr>
        <dsp:cNvPr id="0" name=""/>
        <dsp:cNvSpPr/>
      </dsp:nvSpPr>
      <dsp:spPr>
        <a:xfrm>
          <a:off x="0" y="3222148"/>
          <a:ext cx="7117918" cy="8581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634C8-7F8B-41DF-8093-F34A70EFFC6B}">
      <dsp:nvSpPr>
        <dsp:cNvPr id="0" name=""/>
        <dsp:cNvSpPr/>
      </dsp:nvSpPr>
      <dsp:spPr>
        <a:xfrm>
          <a:off x="259594" y="3415235"/>
          <a:ext cx="471990" cy="471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2E1B1-EE26-4F6A-88D7-B14CA2E96D2C}">
      <dsp:nvSpPr>
        <dsp:cNvPr id="0" name=""/>
        <dsp:cNvSpPr/>
      </dsp:nvSpPr>
      <dsp:spPr>
        <a:xfrm>
          <a:off x="991180" y="3222148"/>
          <a:ext cx="6126737" cy="858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22" tIns="90822" rIns="90822" bIns="908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Blockchain Network Scalability</a:t>
          </a:r>
          <a:endParaRPr lang="en-US" sz="1900" kern="1200"/>
        </a:p>
      </dsp:txBody>
      <dsp:txXfrm>
        <a:off x="991180" y="3222148"/>
        <a:ext cx="6126737" cy="858165"/>
      </dsp:txXfrm>
    </dsp:sp>
    <dsp:sp modelId="{486891BD-82F8-4128-B204-9F2ADCA0FC1A}">
      <dsp:nvSpPr>
        <dsp:cNvPr id="0" name=""/>
        <dsp:cNvSpPr/>
      </dsp:nvSpPr>
      <dsp:spPr>
        <a:xfrm>
          <a:off x="0" y="4294854"/>
          <a:ext cx="7117918" cy="8581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77D1C-EB58-41C1-ABF4-07831115BF3F}">
      <dsp:nvSpPr>
        <dsp:cNvPr id="0" name=""/>
        <dsp:cNvSpPr/>
      </dsp:nvSpPr>
      <dsp:spPr>
        <a:xfrm>
          <a:off x="259594" y="4487942"/>
          <a:ext cx="471990" cy="471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45388-EB2E-4D75-BE3C-B95C15A85CE9}">
      <dsp:nvSpPr>
        <dsp:cNvPr id="0" name=""/>
        <dsp:cNvSpPr/>
      </dsp:nvSpPr>
      <dsp:spPr>
        <a:xfrm>
          <a:off x="991180" y="4294854"/>
          <a:ext cx="6126737" cy="858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22" tIns="90822" rIns="90822" bIns="908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Integration with AI (Artificial Intelligence) and Machine Learning</a:t>
          </a:r>
          <a:endParaRPr lang="en-US" sz="1900" kern="1200"/>
        </a:p>
      </dsp:txBody>
      <dsp:txXfrm>
        <a:off x="991180" y="4294854"/>
        <a:ext cx="6126737" cy="858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3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4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3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0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1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4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1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7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7/20/2023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49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40" r:id="rId8"/>
    <p:sldLayoutId id="2147483741" r:id="rId9"/>
    <p:sldLayoutId id="2147483742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.svg"/><Relationship Id="rId7" Type="http://schemas.openxmlformats.org/officeDocument/2006/relationships/image" Target="../media/image7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svg"/><Relationship Id="rId4" Type="http://schemas.openxmlformats.org/officeDocument/2006/relationships/image" Target="../media/image76.png"/><Relationship Id="rId9" Type="http://schemas.openxmlformats.org/officeDocument/2006/relationships/image" Target="../media/image8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C45224-0D99-4BEB-9322-CDFAECA6D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9D202F-0346-4034-9DF6-AE637552A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0A6D9-886D-F305-BE28-3B2ED4269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8604" y="3308630"/>
            <a:ext cx="3734233" cy="1006670"/>
          </a:xfrm>
        </p:spPr>
        <p:txBody>
          <a:bodyPr>
            <a:normAutofit/>
          </a:bodyPr>
          <a:lstStyle/>
          <a:p>
            <a:pPr algn="l"/>
            <a:r>
              <a:rPr lang="en-GB" sz="1400" b="1" dirty="0"/>
              <a:t>Supervisor: </a:t>
            </a:r>
            <a:r>
              <a:rPr lang="en-GB" sz="1400" dirty="0"/>
              <a:t>Mr. Adnan Bashir</a:t>
            </a:r>
          </a:p>
          <a:p>
            <a:pPr algn="l"/>
            <a:r>
              <a:rPr lang="en-GB" sz="1400" b="1" dirty="0"/>
              <a:t>Co-supervisor: </a:t>
            </a:r>
            <a:r>
              <a:rPr lang="en-GB" sz="1400" dirty="0"/>
              <a:t>Ihsan Elahi Butt (Systems Limited)</a:t>
            </a:r>
          </a:p>
          <a:p>
            <a:pPr algn="l"/>
            <a:r>
              <a:rPr lang="en-GB" sz="1400" dirty="0"/>
              <a:t>	     Fareed Ul Hassan (</a:t>
            </a:r>
            <a:r>
              <a:rPr lang="en-GB" sz="1400" dirty="0" err="1"/>
              <a:t>Nestsol</a:t>
            </a:r>
            <a:r>
              <a:rPr lang="en-GB" sz="1400" dirty="0"/>
              <a:t>)</a:t>
            </a:r>
            <a:endParaRPr lang="en-PK" sz="1400" dirty="0"/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70271A96-70FD-4AEC-839A-1B5A94694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93625" y="927887"/>
            <a:ext cx="3205279" cy="2727847"/>
            <a:chOff x="7893625" y="927887"/>
            <a:chExt cx="3205279" cy="272784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2772DE-A584-41AB-BE6E-D2632CC98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93625" y="3428999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9A8BDCE-C226-44A5-8A37-5430B484E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295" y="2842228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E15C49-D45A-4916-8F87-D118D4511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35619" y="296208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2E4F82E-59F0-4B51-8C31-2ED59B8AE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4744" y="927887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1009B82-CDAE-416C-A295-B19E0FFCD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1870595"/>
              <a:ext cx="346588" cy="3465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FD07DEE-4602-4AF0-B7E6-CDCF3DD5E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256085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Oval 1">
            <a:extLst>
              <a:ext uri="{FF2B5EF4-FFF2-40B4-BE49-F238E27FC236}">
                <a16:creationId xmlns:a16="http://schemas.microsoft.com/office/drawing/2014/main" id="{1CD5277C-8760-4BF9-B30B-4792ECBC8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2678" y="1"/>
            <a:ext cx="2661680" cy="2424023"/>
          </a:xfrm>
          <a:custGeom>
            <a:avLst/>
            <a:gdLst>
              <a:gd name="connsiteX0" fmla="*/ 572886 w 2661680"/>
              <a:gd name="connsiteY0" fmla="*/ 0 h 2424023"/>
              <a:gd name="connsiteX1" fmla="*/ 2088794 w 2661680"/>
              <a:gd name="connsiteY1" fmla="*/ 0 h 2424023"/>
              <a:gd name="connsiteX2" fmla="*/ 2177378 w 2661680"/>
              <a:gd name="connsiteY2" fmla="*/ 66242 h 2424023"/>
              <a:gd name="connsiteX3" fmla="*/ 2661680 w 2661680"/>
              <a:gd name="connsiteY3" fmla="*/ 1093183 h 2424023"/>
              <a:gd name="connsiteX4" fmla="*/ 1330840 w 2661680"/>
              <a:gd name="connsiteY4" fmla="*/ 2424023 h 2424023"/>
              <a:gd name="connsiteX5" fmla="*/ 0 w 2661680"/>
              <a:gd name="connsiteY5" fmla="*/ 1093183 h 2424023"/>
              <a:gd name="connsiteX6" fmla="*/ 484302 w 2661680"/>
              <a:gd name="connsiteY6" fmla="*/ 66242 h 242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1680" h="2424023">
                <a:moveTo>
                  <a:pt x="572886" y="0"/>
                </a:moveTo>
                <a:lnTo>
                  <a:pt x="2088794" y="0"/>
                </a:lnTo>
                <a:lnTo>
                  <a:pt x="2177378" y="66242"/>
                </a:lnTo>
                <a:cubicBezTo>
                  <a:pt x="2473153" y="310338"/>
                  <a:pt x="2661680" y="679744"/>
                  <a:pt x="2661680" y="1093183"/>
                </a:cubicBezTo>
                <a:cubicBezTo>
                  <a:pt x="2661680" y="1828186"/>
                  <a:pt x="2065843" y="2424023"/>
                  <a:pt x="1330840" y="2424023"/>
                </a:cubicBezTo>
                <a:cubicBezTo>
                  <a:pt x="595837" y="2424023"/>
                  <a:pt x="0" y="1828186"/>
                  <a:pt x="0" y="1093183"/>
                </a:cubicBezTo>
                <a:cubicBezTo>
                  <a:pt x="0" y="679744"/>
                  <a:pt x="188527" y="310338"/>
                  <a:pt x="484302" y="662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069FD6-2C1C-4CEC-877E-5B8D317A4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820" y="518519"/>
            <a:ext cx="1756930" cy="1172750"/>
          </a:xfrm>
          <a:prstGeom prst="rect">
            <a:avLst/>
          </a:prstGeom>
        </p:spPr>
      </p:pic>
      <p:sp>
        <p:nvSpPr>
          <p:cNvPr id="24" name="Oval 2">
            <a:extLst>
              <a:ext uri="{FF2B5EF4-FFF2-40B4-BE49-F238E27FC236}">
                <a16:creationId xmlns:a16="http://schemas.microsoft.com/office/drawing/2014/main" id="{D75E1BF8-1653-42F5-BF2A-1C314A6D0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0676" y="2906802"/>
            <a:ext cx="4051324" cy="3951198"/>
          </a:xfrm>
          <a:custGeom>
            <a:avLst/>
            <a:gdLst>
              <a:gd name="connsiteX0" fmla="*/ 2361523 w 4051324"/>
              <a:gd name="connsiteY0" fmla="*/ 0 h 3951198"/>
              <a:gd name="connsiteX1" fmla="*/ 4031372 w 4051324"/>
              <a:gd name="connsiteY1" fmla="*/ 691674 h 3951198"/>
              <a:gd name="connsiteX2" fmla="*/ 4051324 w 4051324"/>
              <a:gd name="connsiteY2" fmla="*/ 713627 h 3951198"/>
              <a:gd name="connsiteX3" fmla="*/ 4051324 w 4051324"/>
              <a:gd name="connsiteY3" fmla="*/ 3951198 h 3951198"/>
              <a:gd name="connsiteX4" fmla="*/ 618807 w 4051324"/>
              <a:gd name="connsiteY4" fmla="*/ 3951198 h 3951198"/>
              <a:gd name="connsiteX5" fmla="*/ 539257 w 4051324"/>
              <a:gd name="connsiteY5" fmla="*/ 3863671 h 3951198"/>
              <a:gd name="connsiteX6" fmla="*/ 0 w 4051324"/>
              <a:gd name="connsiteY6" fmla="*/ 2361523 h 3951198"/>
              <a:gd name="connsiteX7" fmla="*/ 2361523 w 4051324"/>
              <a:gd name="connsiteY7" fmla="*/ 0 h 395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1324" h="3951198">
                <a:moveTo>
                  <a:pt x="2361523" y="0"/>
                </a:moveTo>
                <a:cubicBezTo>
                  <a:pt x="3013639" y="0"/>
                  <a:pt x="3604020" y="264323"/>
                  <a:pt x="4031372" y="691674"/>
                </a:cubicBezTo>
                <a:lnTo>
                  <a:pt x="4051324" y="713627"/>
                </a:lnTo>
                <a:lnTo>
                  <a:pt x="4051324" y="3951198"/>
                </a:lnTo>
                <a:lnTo>
                  <a:pt x="618807" y="3951198"/>
                </a:lnTo>
                <a:lnTo>
                  <a:pt x="539257" y="3863671"/>
                </a:lnTo>
                <a:cubicBezTo>
                  <a:pt x="202372" y="3455461"/>
                  <a:pt x="0" y="2932125"/>
                  <a:pt x="0" y="2361523"/>
                </a:cubicBezTo>
                <a:cubicBezTo>
                  <a:pt x="0" y="1057290"/>
                  <a:pt x="1057290" y="0"/>
                  <a:pt x="23615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0330D5DE-1129-4237-9B94-DE766CE8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8631" t="18963" r="52721" b="17441"/>
          <a:stretch/>
        </p:blipFill>
        <p:spPr>
          <a:xfrm>
            <a:off x="10854666" y="0"/>
            <a:ext cx="1334286" cy="2962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FACB15-DBFB-3F07-5E8C-A6DF1BF29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610" y="4059029"/>
            <a:ext cx="2830589" cy="188941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454B201-4B92-B3E0-6CD4-FFAA820EA2A0}"/>
              </a:ext>
            </a:extLst>
          </p:cNvPr>
          <p:cNvSpPr txBox="1">
            <a:spLocks/>
          </p:cNvSpPr>
          <p:nvPr/>
        </p:nvSpPr>
        <p:spPr>
          <a:xfrm>
            <a:off x="1551131" y="5135938"/>
            <a:ext cx="2623458" cy="1157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dirty="0"/>
              <a:t>Jawad Ahmed</a:t>
            </a:r>
          </a:p>
          <a:p>
            <a:pPr algn="l"/>
            <a:r>
              <a:rPr lang="en-GB" sz="1400" dirty="0"/>
              <a:t>Sharjeel Akram</a:t>
            </a:r>
          </a:p>
          <a:p>
            <a:pPr algn="l"/>
            <a:r>
              <a:rPr lang="en-GB" sz="1400" dirty="0"/>
              <a:t>Mian Muhammad Zubair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3BD817E-1BF9-862E-0613-D6D06945DF34}"/>
              </a:ext>
            </a:extLst>
          </p:cNvPr>
          <p:cNvSpPr txBox="1">
            <a:spLocks/>
          </p:cNvSpPr>
          <p:nvPr/>
        </p:nvSpPr>
        <p:spPr>
          <a:xfrm>
            <a:off x="208501" y="1581150"/>
            <a:ext cx="9402223" cy="13809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/>
              <a:t>Land Record Management System using Blockchain</a:t>
            </a:r>
            <a:endParaRPr lang="en-PK" sz="4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6DAE73-7BAB-B607-7F37-EB013D3F693D}"/>
              </a:ext>
            </a:extLst>
          </p:cNvPr>
          <p:cNvSpPr txBox="1"/>
          <p:nvPr/>
        </p:nvSpPr>
        <p:spPr>
          <a:xfrm>
            <a:off x="208501" y="5092184"/>
            <a:ext cx="18592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Group Members: </a:t>
            </a:r>
            <a:endParaRPr lang="en-PK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42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2ED0-C3FB-058D-C58C-F6D5DBCB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1" y="276225"/>
            <a:ext cx="4928234" cy="404812"/>
          </a:xfrm>
        </p:spPr>
        <p:txBody>
          <a:bodyPr>
            <a:noAutofit/>
          </a:bodyPr>
          <a:lstStyle/>
          <a:p>
            <a:r>
              <a:rPr lang="en-GB" sz="3200" b="1" dirty="0"/>
              <a:t>Data Flow Diagram</a:t>
            </a:r>
            <a:endParaRPr lang="en-PK" sz="32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71ABE8-1B40-A1C4-1AB9-8A677299FE19}"/>
              </a:ext>
            </a:extLst>
          </p:cNvPr>
          <p:cNvSpPr txBox="1">
            <a:spLocks/>
          </p:cNvSpPr>
          <p:nvPr/>
        </p:nvSpPr>
        <p:spPr>
          <a:xfrm>
            <a:off x="2739391" y="778668"/>
            <a:ext cx="4928234" cy="4048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/>
              <a:t>Level 0 </a:t>
            </a:r>
            <a:r>
              <a:rPr lang="en-GB" sz="2800" b="1" dirty="0"/>
              <a:t>DFD</a:t>
            </a:r>
            <a:endParaRPr lang="en-PK" sz="3200" b="1" dirty="0"/>
          </a:p>
        </p:txBody>
      </p:sp>
      <p:pic>
        <p:nvPicPr>
          <p:cNvPr id="5" name="image23.png">
            <a:extLst>
              <a:ext uri="{FF2B5EF4-FFF2-40B4-BE49-F238E27FC236}">
                <a16:creationId xmlns:a16="http://schemas.microsoft.com/office/drawing/2014/main" id="{DB6EC14D-9FBF-B5D2-3DE2-6D67CE02056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95450" y="1281111"/>
            <a:ext cx="9020175" cy="47720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0356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2ED0-C3FB-058D-C58C-F6D5DBCB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1" y="276225"/>
            <a:ext cx="4928234" cy="404812"/>
          </a:xfrm>
        </p:spPr>
        <p:txBody>
          <a:bodyPr>
            <a:noAutofit/>
          </a:bodyPr>
          <a:lstStyle/>
          <a:p>
            <a:r>
              <a:rPr lang="en-GB" sz="3200" b="1" dirty="0"/>
              <a:t>Data Flow Diagram</a:t>
            </a:r>
            <a:endParaRPr lang="en-PK" sz="32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71ABE8-1B40-A1C4-1AB9-8A677299FE19}"/>
              </a:ext>
            </a:extLst>
          </p:cNvPr>
          <p:cNvSpPr txBox="1">
            <a:spLocks/>
          </p:cNvSpPr>
          <p:nvPr/>
        </p:nvSpPr>
        <p:spPr>
          <a:xfrm>
            <a:off x="2739391" y="778668"/>
            <a:ext cx="4671059" cy="4048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/>
              <a:t>Level 1 DFD</a:t>
            </a:r>
            <a:endParaRPr lang="en-PK" sz="2400" b="1" dirty="0"/>
          </a:p>
        </p:txBody>
      </p:sp>
      <p:pic>
        <p:nvPicPr>
          <p:cNvPr id="7" name="image32.png">
            <a:extLst>
              <a:ext uri="{FF2B5EF4-FFF2-40B4-BE49-F238E27FC236}">
                <a16:creationId xmlns:a16="http://schemas.microsoft.com/office/drawing/2014/main" id="{45DD7E10-BCBD-CEDB-38AD-11392CC0C80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71625" y="1183480"/>
            <a:ext cx="9305925" cy="567452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62386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6E05-D36E-B458-41F0-BA0430DCB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89" y="361950"/>
            <a:ext cx="4223386" cy="555624"/>
          </a:xfrm>
        </p:spPr>
        <p:txBody>
          <a:bodyPr>
            <a:noAutofit/>
          </a:bodyPr>
          <a:lstStyle/>
          <a:p>
            <a:r>
              <a:rPr lang="en-GB" sz="3600" b="1" dirty="0"/>
              <a:t>ER Diagram</a:t>
            </a:r>
            <a:endParaRPr lang="en-PK" sz="3600" b="1" dirty="0"/>
          </a:p>
        </p:txBody>
      </p:sp>
      <p:pic>
        <p:nvPicPr>
          <p:cNvPr id="4" name="image16.png">
            <a:extLst>
              <a:ext uri="{FF2B5EF4-FFF2-40B4-BE49-F238E27FC236}">
                <a16:creationId xmlns:a16="http://schemas.microsoft.com/office/drawing/2014/main" id="{A85DF99D-E7DC-B95E-5B61-0604A7D6D3C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066925" y="917574"/>
            <a:ext cx="8362950" cy="594042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23563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D5C2-5A0F-AF9A-F799-D7A2B8E9F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90" y="425449"/>
            <a:ext cx="5318760" cy="511175"/>
          </a:xfrm>
        </p:spPr>
        <p:txBody>
          <a:bodyPr>
            <a:noAutofit/>
          </a:bodyPr>
          <a:lstStyle/>
          <a:p>
            <a:r>
              <a:rPr lang="en-GB" sz="3600" b="1" dirty="0"/>
              <a:t>Class Diagram</a:t>
            </a:r>
            <a:endParaRPr lang="en-PK" sz="3600" b="1" dirty="0"/>
          </a:p>
        </p:txBody>
      </p:sp>
      <p:pic>
        <p:nvPicPr>
          <p:cNvPr id="5" name="Content Placeholder 4" descr="A diagram of a database&#10;&#10;Description automatically generated">
            <a:extLst>
              <a:ext uri="{FF2B5EF4-FFF2-40B4-BE49-F238E27FC236}">
                <a16:creationId xmlns:a16="http://schemas.microsoft.com/office/drawing/2014/main" id="{9B27787B-E89F-D292-F7B1-E46251ED8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64" y="936624"/>
            <a:ext cx="9209672" cy="5820465"/>
          </a:xfrm>
        </p:spPr>
      </p:pic>
    </p:spTree>
    <p:extLst>
      <p:ext uri="{BB962C8B-B14F-4D97-AF65-F5344CB8AC3E}">
        <p14:creationId xmlns:p14="http://schemas.microsoft.com/office/powerpoint/2010/main" val="2936726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C9DE-9D3E-D596-2867-26B9CAB0C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55" y="394622"/>
            <a:ext cx="3234321" cy="598436"/>
          </a:xfrm>
        </p:spPr>
        <p:txBody>
          <a:bodyPr>
            <a:normAutofit/>
          </a:bodyPr>
          <a:lstStyle/>
          <a:p>
            <a:r>
              <a:rPr lang="en-GB" sz="3600" b="1" dirty="0"/>
              <a:t>Flow Chart</a:t>
            </a:r>
            <a:endParaRPr lang="en-PK" sz="3600" b="1" dirty="0"/>
          </a:p>
        </p:txBody>
      </p:sp>
      <p:pic>
        <p:nvPicPr>
          <p:cNvPr id="4" name="image33.png">
            <a:extLst>
              <a:ext uri="{FF2B5EF4-FFF2-40B4-BE49-F238E27FC236}">
                <a16:creationId xmlns:a16="http://schemas.microsoft.com/office/drawing/2014/main" id="{6CDEF06C-D78B-52AA-2097-7AAEC094DF8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10581" y="884902"/>
            <a:ext cx="7865806" cy="597309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31480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68D789-03BF-82FB-8ED8-7607D7047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GB" sz="3700" b="1"/>
              <a:t>Conclusion</a:t>
            </a:r>
            <a:endParaRPr lang="en-PK" sz="3700" b="1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01B1C7-F5AC-9479-1862-4B39C08763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91504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1848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CB8B6B-9F7B-4681-CF87-858B1448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35" y="2658772"/>
            <a:ext cx="3939306" cy="1743548"/>
          </a:xfrm>
        </p:spPr>
        <p:txBody>
          <a:bodyPr anchor="ctr">
            <a:normAutofit/>
          </a:bodyPr>
          <a:lstStyle/>
          <a:p>
            <a:r>
              <a:rPr lang="en-GB" sz="4400" b="1" dirty="0"/>
              <a:t>Future Work</a:t>
            </a:r>
            <a:endParaRPr lang="en-PK" sz="44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1DC1B7-34C8-8831-2772-BC003D6C24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729850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4770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1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12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13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14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15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16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7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18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19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20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21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: Shape 22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: Shape 23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Oval 24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25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7AB4D1A-6270-4D15-9F1C-349AF05AF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553057-9FF3-400D-90FC-4F8977343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2" name="Decorative Circles">
            <a:extLst>
              <a:ext uri="{FF2B5EF4-FFF2-40B4-BE49-F238E27FC236}">
                <a16:creationId xmlns:a16="http://schemas.microsoft.com/office/drawing/2014/main" id="{FFAB95AE-AE0F-4D82-A957-C1FE11C5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484" y="236341"/>
            <a:ext cx="10677791" cy="4262956"/>
            <a:chOff x="767484" y="236341"/>
            <a:chExt cx="10677791" cy="426295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A5C0E34-833A-4A81-9A27-E03E0EB21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9767" y="3283228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43D5840-78C4-4DDD-A239-29FC71B8D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13359" y="38613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EA2506C-4097-4C37-AB61-12712392E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90699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BA1AACA-257E-441B-837C-A7436CB2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7484" y="2755518"/>
              <a:ext cx="466441" cy="466441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AD1D194-BF30-4E78-B2C4-860ABCD58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31908" y="381325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51373E2-E4A1-406C-AAF4-2750E933F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5095" y="3592374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1F67221-E5C0-4E62-9F4D-4E6FC8E73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4104" y="438593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Oval 2">
            <a:extLst>
              <a:ext uri="{FF2B5EF4-FFF2-40B4-BE49-F238E27FC236}">
                <a16:creationId xmlns:a16="http://schemas.microsoft.com/office/drawing/2014/main" id="{5D2FE535-33D9-4D08-9B67-47CF8CC7E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474" y="305966"/>
            <a:ext cx="2051331" cy="205133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1">
            <a:extLst>
              <a:ext uri="{FF2B5EF4-FFF2-40B4-BE49-F238E27FC236}">
                <a16:creationId xmlns:a16="http://schemas.microsoft.com/office/drawing/2014/main" id="{1CB206CF-E798-414B-B6B6-2B6E96871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8580" y="0"/>
            <a:ext cx="2733089" cy="2357297"/>
          </a:xfrm>
          <a:custGeom>
            <a:avLst/>
            <a:gdLst>
              <a:gd name="connsiteX0" fmla="*/ 288659 w 3192131"/>
              <a:gd name="connsiteY0" fmla="*/ 0 h 2753222"/>
              <a:gd name="connsiteX1" fmla="*/ 3192131 w 3192131"/>
              <a:gd name="connsiteY1" fmla="*/ 0 h 2753222"/>
              <a:gd name="connsiteX2" fmla="*/ 3192131 w 3192131"/>
              <a:gd name="connsiteY2" fmla="*/ 2058956 h 2753222"/>
              <a:gd name="connsiteX3" fmla="*/ 3158043 w 3192131"/>
              <a:gd name="connsiteY3" fmla="*/ 2104541 h 2753222"/>
              <a:gd name="connsiteX4" fmla="*/ 1782545 w 3192131"/>
              <a:gd name="connsiteY4" fmla="*/ 2753222 h 2753222"/>
              <a:gd name="connsiteX5" fmla="*/ 0 w 3192131"/>
              <a:gd name="connsiteY5" fmla="*/ 970677 h 2753222"/>
              <a:gd name="connsiteX6" fmla="*/ 215144 w 3192131"/>
              <a:gd name="connsiteY6" fmla="*/ 121011 h 275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2131" h="2753222">
                <a:moveTo>
                  <a:pt x="288659" y="0"/>
                </a:moveTo>
                <a:lnTo>
                  <a:pt x="3192131" y="0"/>
                </a:lnTo>
                <a:lnTo>
                  <a:pt x="3192131" y="2058956"/>
                </a:lnTo>
                <a:lnTo>
                  <a:pt x="3158043" y="2104541"/>
                </a:lnTo>
                <a:cubicBezTo>
                  <a:pt x="2831098" y="2500707"/>
                  <a:pt x="2336311" y="2753222"/>
                  <a:pt x="1782545" y="2753222"/>
                </a:cubicBezTo>
                <a:cubicBezTo>
                  <a:pt x="798073" y="2753222"/>
                  <a:pt x="0" y="1955149"/>
                  <a:pt x="0" y="970677"/>
                </a:cubicBezTo>
                <a:cubicBezTo>
                  <a:pt x="0" y="663030"/>
                  <a:pt x="77937" y="373585"/>
                  <a:pt x="215144" y="12101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8A06537E-CB60-4703-A5FF-0C413BB01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31" t="30907" r="23362" b="17441"/>
          <a:stretch/>
        </p:blipFill>
        <p:spPr>
          <a:xfrm>
            <a:off x="9573575" y="-4327"/>
            <a:ext cx="2668147" cy="23758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1DCAB0-DB84-B072-2815-0E13EA52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606" y="1122363"/>
            <a:ext cx="706373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/>
              <a:t>Demo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7F427EE0-0478-4A7D-94D8-E51EE9ACB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399" y="319698"/>
            <a:ext cx="2037600" cy="2037600"/>
          </a:xfrm>
          <a:prstGeom prst="rect">
            <a:avLst/>
          </a:prstGeom>
        </p:spPr>
      </p:pic>
      <p:sp>
        <p:nvSpPr>
          <p:cNvPr id="50" name="Oval 3">
            <a:extLst>
              <a:ext uri="{FF2B5EF4-FFF2-40B4-BE49-F238E27FC236}">
                <a16:creationId xmlns:a16="http://schemas.microsoft.com/office/drawing/2014/main" id="{11C1B1CF-F716-4EA9-BB3A-85AE11437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rot="16200000">
            <a:off x="-639576" y="4068576"/>
            <a:ext cx="2914772" cy="1635620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37083F91-C28A-466E-A0D2-C510356BB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5737" t="12146" r="12288" b="12942"/>
          <a:stretch/>
        </p:blipFill>
        <p:spPr>
          <a:xfrm>
            <a:off x="0" y="3409035"/>
            <a:ext cx="1633210" cy="2914772"/>
          </a:xfrm>
          <a:prstGeom prst="rect">
            <a:avLst/>
          </a:prstGeom>
        </p:spPr>
      </p:pic>
      <p:sp>
        <p:nvSpPr>
          <p:cNvPr id="54" name="Oval 4">
            <a:extLst>
              <a:ext uri="{FF2B5EF4-FFF2-40B4-BE49-F238E27FC236}">
                <a16:creationId xmlns:a16="http://schemas.microsoft.com/office/drawing/2014/main" id="{C5A4BEDA-180D-4F05-BED0-FCA62B717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994790" y="4395253"/>
            <a:ext cx="2216879" cy="2462747"/>
          </a:xfrm>
          <a:custGeom>
            <a:avLst/>
            <a:gdLst>
              <a:gd name="connsiteX0" fmla="*/ 2133985 w 3086667"/>
              <a:gd name="connsiteY0" fmla="*/ 0 h 3429000"/>
              <a:gd name="connsiteX1" fmla="*/ 2964628 w 3086667"/>
              <a:gd name="connsiteY1" fmla="*/ 167699 h 3429000"/>
              <a:gd name="connsiteX2" fmla="*/ 3086667 w 3086667"/>
              <a:gd name="connsiteY2" fmla="*/ 226489 h 3429000"/>
              <a:gd name="connsiteX3" fmla="*/ 3086667 w 3086667"/>
              <a:gd name="connsiteY3" fmla="*/ 3429000 h 3429000"/>
              <a:gd name="connsiteX4" fmla="*/ 440639 w 3086667"/>
              <a:gd name="connsiteY4" fmla="*/ 3429000 h 3429000"/>
              <a:gd name="connsiteX5" fmla="*/ 364451 w 3086667"/>
              <a:gd name="connsiteY5" fmla="*/ 3327116 h 3429000"/>
              <a:gd name="connsiteX6" fmla="*/ 0 w 3086667"/>
              <a:gd name="connsiteY6" fmla="*/ 2133985 h 3429000"/>
              <a:gd name="connsiteX7" fmla="*/ 2133985 w 308666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6667" h="3429000">
                <a:moveTo>
                  <a:pt x="2133985" y="0"/>
                </a:moveTo>
                <a:cubicBezTo>
                  <a:pt x="2428627" y="0"/>
                  <a:pt x="2709322" y="59714"/>
                  <a:pt x="2964628" y="167699"/>
                </a:cubicBezTo>
                <a:lnTo>
                  <a:pt x="3086667" y="226489"/>
                </a:lnTo>
                <a:lnTo>
                  <a:pt x="3086667" y="3429000"/>
                </a:lnTo>
                <a:lnTo>
                  <a:pt x="440639" y="3429000"/>
                </a:lnTo>
                <a:lnTo>
                  <a:pt x="364451" y="3327116"/>
                </a:lnTo>
                <a:cubicBezTo>
                  <a:pt x="134356" y="2986530"/>
                  <a:pt x="0" y="2575948"/>
                  <a:pt x="0" y="2133985"/>
                </a:cubicBezTo>
                <a:cubicBezTo>
                  <a:pt x="0" y="955418"/>
                  <a:pt x="955418" y="0"/>
                  <a:pt x="2133985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2CC0D334-814F-4E8B-846F-D4001B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2606" t="11163" r="32354" b="30172"/>
          <a:stretch/>
        </p:blipFill>
        <p:spPr>
          <a:xfrm>
            <a:off x="9994790" y="4395253"/>
            <a:ext cx="2216879" cy="24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D44433-3E83-03AA-A55C-2FCB24694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46" y="2938223"/>
            <a:ext cx="2862591" cy="1184646"/>
          </a:xfrm>
        </p:spPr>
        <p:txBody>
          <a:bodyPr anchor="ctr">
            <a:normAutofit/>
          </a:bodyPr>
          <a:lstStyle/>
          <a:p>
            <a:r>
              <a:rPr lang="en-GB" sz="4400" b="1" dirty="0"/>
              <a:t>Agenda</a:t>
            </a:r>
            <a:endParaRPr lang="en-PK" sz="44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05FE12-9DF8-54E6-3C88-95016C8B8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754096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38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B2D0BD-974F-27F1-2A6F-A9EBA28E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113" y="3141477"/>
            <a:ext cx="2862591" cy="575046"/>
          </a:xfrm>
        </p:spPr>
        <p:txBody>
          <a:bodyPr anchor="ctr">
            <a:normAutofit/>
          </a:bodyPr>
          <a:lstStyle/>
          <a:p>
            <a:r>
              <a:rPr lang="en-GB" sz="3400" b="1" dirty="0"/>
              <a:t>Introduction</a:t>
            </a:r>
            <a:endParaRPr lang="en-PK" sz="34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EC3B01-83EE-725B-A4C0-F644AA581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287955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707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1CB2E5-0E27-C02B-BA4E-0987F8EF1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GB" sz="4100" b="1"/>
              <a:t>Problem Statement</a:t>
            </a:r>
            <a:endParaRPr lang="en-PK" sz="4100" b="1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4F1D85-CEFC-A99F-1DD7-2DD3495C2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621848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2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324605-F40E-9E63-EB02-FEE4720D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GB" sz="4100" b="1"/>
              <a:t>Objectives and Scope</a:t>
            </a:r>
            <a:endParaRPr lang="en-PK" sz="4100" b="1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5A66BE-7457-C9C2-04E9-B384A1FAB3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414861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435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D99DCB-DCA2-B2BC-9D07-2B26120F2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82" y="2828219"/>
            <a:ext cx="2862591" cy="1404654"/>
          </a:xfrm>
        </p:spPr>
        <p:txBody>
          <a:bodyPr anchor="ctr">
            <a:normAutofit/>
          </a:bodyPr>
          <a:lstStyle/>
          <a:p>
            <a:r>
              <a:rPr lang="en-GB" sz="4400" b="1" dirty="0"/>
              <a:t>Proposed System</a:t>
            </a:r>
            <a:endParaRPr lang="en-PK" sz="44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1FF3D5-7968-79BF-0650-AF0C82324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46255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731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B4C6E-CC65-FE1B-BC07-13747F0F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4606280" cy="5157049"/>
          </a:xfrm>
        </p:spPr>
        <p:txBody>
          <a:bodyPr anchor="ctr">
            <a:normAutofit/>
          </a:bodyPr>
          <a:lstStyle/>
          <a:p>
            <a:r>
              <a:rPr lang="en-GB" sz="4400" b="1" dirty="0"/>
              <a:t>Technologies</a:t>
            </a:r>
            <a:endParaRPr lang="en-PK" sz="4400" b="1" dirty="0"/>
          </a:p>
        </p:txBody>
      </p:sp>
      <p:grpSp>
        <p:nvGrpSpPr>
          <p:cNvPr id="18" name="Decorative Circles">
            <a:extLst>
              <a:ext uri="{FF2B5EF4-FFF2-40B4-BE49-F238E27FC236}">
                <a16:creationId xmlns:a16="http://schemas.microsoft.com/office/drawing/2014/main" id="{9215E110-AB5D-437B-9906-4A431F695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1383" y="253192"/>
            <a:ext cx="2260285" cy="6604807"/>
            <a:chOff x="9951383" y="253192"/>
            <a:chExt cx="2260285" cy="660480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2531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27694" y="749878"/>
              <a:ext cx="202144" cy="202144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236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6802" y="6415697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620435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B336017-F12B-485C-B5E1-B6971DA0C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1912" y="6317717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D62F9-3AF8-2311-259E-F4F62FDAE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926" y="1978192"/>
            <a:ext cx="2289082" cy="1317511"/>
          </a:xfrm>
        </p:spPr>
        <p:txBody>
          <a:bodyPr/>
          <a:lstStyle/>
          <a:p>
            <a:pPr marL="182880" indent="-182880" defTabSz="731520">
              <a:spcBef>
                <a:spcPts val="800"/>
              </a:spcBef>
            </a:pP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Node.js</a:t>
            </a:r>
          </a:p>
          <a:p>
            <a:pPr marL="182880" indent="-182880" defTabSz="731520">
              <a:spcBef>
                <a:spcPts val="800"/>
              </a:spcBef>
            </a:pP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Express.js</a:t>
            </a:r>
          </a:p>
          <a:p>
            <a:pPr marL="182880" indent="-182880" defTabSz="731520">
              <a:spcBef>
                <a:spcPts val="800"/>
              </a:spcBef>
            </a:pP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Docker</a:t>
            </a:r>
          </a:p>
          <a:p>
            <a:pPr marL="182880" indent="-182880" defTabSz="731520">
              <a:spcBef>
                <a:spcPts val="800"/>
              </a:spcBef>
            </a:pP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XAMPP Server</a:t>
            </a:r>
            <a:endParaRPr lang="en-P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AF1FA0-022B-5E9A-3447-A90E082DAA4F}"/>
              </a:ext>
            </a:extLst>
          </p:cNvPr>
          <p:cNvSpPr txBox="1">
            <a:spLocks/>
          </p:cNvSpPr>
          <p:nvPr/>
        </p:nvSpPr>
        <p:spPr>
          <a:xfrm>
            <a:off x="7058922" y="1517899"/>
            <a:ext cx="2769087" cy="590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31520">
              <a:spcAft>
                <a:spcPts val="600"/>
              </a:spcAft>
            </a:pPr>
            <a:r>
              <a:rPr lang="en-GB" sz="224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Back-end</a:t>
            </a:r>
            <a:endParaRPr lang="en-PK" sz="28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DAEBE2-51D8-705F-CA60-F677926CB123}"/>
              </a:ext>
            </a:extLst>
          </p:cNvPr>
          <p:cNvSpPr txBox="1">
            <a:spLocks/>
          </p:cNvSpPr>
          <p:nvPr/>
        </p:nvSpPr>
        <p:spPr>
          <a:xfrm>
            <a:off x="7067341" y="3235197"/>
            <a:ext cx="2769087" cy="590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31520">
              <a:spcAft>
                <a:spcPts val="600"/>
              </a:spcAft>
            </a:pPr>
            <a:r>
              <a:rPr lang="en-GB" sz="224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Front-end</a:t>
            </a:r>
            <a:endParaRPr lang="en-PK" sz="28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785F57-02B1-2523-959B-7EB2756ED8B8}"/>
              </a:ext>
            </a:extLst>
          </p:cNvPr>
          <p:cNvSpPr txBox="1">
            <a:spLocks/>
          </p:cNvSpPr>
          <p:nvPr/>
        </p:nvSpPr>
        <p:spPr>
          <a:xfrm>
            <a:off x="7124926" y="3692352"/>
            <a:ext cx="2289082" cy="1317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defTabSz="731520">
              <a:spcBef>
                <a:spcPts val="800"/>
              </a:spcBef>
            </a:pP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HTML</a:t>
            </a:r>
          </a:p>
          <a:p>
            <a:pPr marL="182880" indent="-182880" defTabSz="731520">
              <a:spcBef>
                <a:spcPts val="800"/>
              </a:spcBef>
            </a:pP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CSS</a:t>
            </a:r>
          </a:p>
          <a:p>
            <a:pPr marL="182880" indent="-182880" defTabSz="731520">
              <a:spcBef>
                <a:spcPts val="800"/>
              </a:spcBef>
            </a:pP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Embedded JavaScript</a:t>
            </a:r>
          </a:p>
          <a:p>
            <a:pPr marL="182880" indent="-182880" defTabSz="731520">
              <a:spcBef>
                <a:spcPts val="800"/>
              </a:spcBef>
            </a:pP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Flutter</a:t>
            </a:r>
            <a:endParaRPr lang="en-PK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DD0250-B7EA-DE8B-1ED1-A94741299958}"/>
              </a:ext>
            </a:extLst>
          </p:cNvPr>
          <p:cNvSpPr txBox="1">
            <a:spLocks/>
          </p:cNvSpPr>
          <p:nvPr/>
        </p:nvSpPr>
        <p:spPr>
          <a:xfrm>
            <a:off x="7067342" y="4913119"/>
            <a:ext cx="2769087" cy="590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31520">
              <a:spcAft>
                <a:spcPts val="600"/>
              </a:spcAft>
            </a:pPr>
            <a:r>
              <a:rPr lang="en-GB" sz="224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Databases</a:t>
            </a:r>
            <a:endParaRPr lang="en-PK" sz="28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C020D5-1346-0418-8FA6-DF63AA5E5FF6}"/>
              </a:ext>
            </a:extLst>
          </p:cNvPr>
          <p:cNvSpPr txBox="1">
            <a:spLocks/>
          </p:cNvSpPr>
          <p:nvPr/>
        </p:nvSpPr>
        <p:spPr>
          <a:xfrm>
            <a:off x="7146505" y="5406512"/>
            <a:ext cx="1638074" cy="5906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defTabSz="731520">
              <a:spcBef>
                <a:spcPts val="800"/>
              </a:spcBef>
            </a:pP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MySQL</a:t>
            </a:r>
          </a:p>
          <a:p>
            <a:pPr marL="182880" indent="-182880" defTabSz="731520">
              <a:spcBef>
                <a:spcPts val="800"/>
              </a:spcBef>
            </a:pPr>
            <a:r>
              <a:rPr lang="en-GB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CouchDB</a:t>
            </a:r>
            <a:endParaRPr lang="en-PK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6F6CEA4-6D79-ACEA-01EE-E4FC086D2EC4}"/>
              </a:ext>
            </a:extLst>
          </p:cNvPr>
          <p:cNvSpPr txBox="1">
            <a:spLocks/>
          </p:cNvSpPr>
          <p:nvPr/>
        </p:nvSpPr>
        <p:spPr>
          <a:xfrm>
            <a:off x="7067341" y="657427"/>
            <a:ext cx="2769087" cy="590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31520">
              <a:spcAft>
                <a:spcPts val="600"/>
              </a:spcAft>
            </a:pPr>
            <a:r>
              <a:rPr lang="en-GB" sz="224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Blockchain</a:t>
            </a:r>
            <a:endParaRPr lang="en-PK" sz="28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20AF75-A0B1-F7C6-0C7F-B24036FAD52B}"/>
              </a:ext>
            </a:extLst>
          </p:cNvPr>
          <p:cNvSpPr txBox="1">
            <a:spLocks/>
          </p:cNvSpPr>
          <p:nvPr/>
        </p:nvSpPr>
        <p:spPr>
          <a:xfrm>
            <a:off x="7124926" y="1197136"/>
            <a:ext cx="3072860" cy="367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defTabSz="731520">
              <a:spcBef>
                <a:spcPts val="800"/>
              </a:spcBef>
            </a:pPr>
            <a:r>
              <a:rPr lang="en-GB" sz="1600" dirty="0"/>
              <a:t>Hyperledger Fabric</a:t>
            </a:r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367273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E5DD-98C5-E71A-FE7E-EEDE5BDF8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89" y="114300"/>
            <a:ext cx="3404235" cy="790575"/>
          </a:xfrm>
        </p:spPr>
        <p:txBody>
          <a:bodyPr>
            <a:normAutofit/>
          </a:bodyPr>
          <a:lstStyle/>
          <a:p>
            <a:r>
              <a:rPr lang="en-GB" sz="4000" b="1" dirty="0"/>
              <a:t>Methodology</a:t>
            </a:r>
            <a:endParaRPr lang="en-PK" sz="4000" b="1" dirty="0"/>
          </a:p>
        </p:txBody>
      </p:sp>
      <p:pic>
        <p:nvPicPr>
          <p:cNvPr id="4" name="image21.png">
            <a:extLst>
              <a:ext uri="{FF2B5EF4-FFF2-40B4-BE49-F238E27FC236}">
                <a16:creationId xmlns:a16="http://schemas.microsoft.com/office/drawing/2014/main" id="{6ECA9982-FD5A-6079-1E2D-7696B89046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98502" y="1281905"/>
            <a:ext cx="9394996" cy="4537869"/>
          </a:xfrm>
          <a:prstGeom prst="rect">
            <a:avLst/>
          </a:prstGeom>
          <a:ln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DE674D9-439C-DCF6-DDB2-99EBE6140557}"/>
              </a:ext>
            </a:extLst>
          </p:cNvPr>
          <p:cNvSpPr txBox="1">
            <a:spLocks/>
          </p:cNvSpPr>
          <p:nvPr/>
        </p:nvSpPr>
        <p:spPr>
          <a:xfrm>
            <a:off x="910590" y="706438"/>
            <a:ext cx="6252210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/>
              <a:t>Network Architecture Diagram</a:t>
            </a:r>
            <a:endParaRPr lang="en-PK" sz="2800" b="1" dirty="0"/>
          </a:p>
        </p:txBody>
      </p:sp>
    </p:spTree>
    <p:extLst>
      <p:ext uri="{BB962C8B-B14F-4D97-AF65-F5344CB8AC3E}">
        <p14:creationId xmlns:p14="http://schemas.microsoft.com/office/powerpoint/2010/main" val="210218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90E8-304D-FC4D-FCA1-0D7E3E46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40" y="384176"/>
            <a:ext cx="4213860" cy="425450"/>
          </a:xfrm>
        </p:spPr>
        <p:txBody>
          <a:bodyPr>
            <a:normAutofit fontScale="90000"/>
          </a:bodyPr>
          <a:lstStyle/>
          <a:p>
            <a:r>
              <a:rPr lang="en-GB" sz="3600" b="1" dirty="0"/>
              <a:t>Use Case Diagram</a:t>
            </a:r>
            <a:endParaRPr lang="en-PK" sz="3600" b="1" dirty="0"/>
          </a:p>
        </p:txBody>
      </p:sp>
      <p:pic>
        <p:nvPicPr>
          <p:cNvPr id="4" name="image30.png">
            <a:extLst>
              <a:ext uri="{FF2B5EF4-FFF2-40B4-BE49-F238E27FC236}">
                <a16:creationId xmlns:a16="http://schemas.microsoft.com/office/drawing/2014/main" id="{C6A345EE-DBF0-8A32-7311-379A5F8EFB1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24049" y="809626"/>
            <a:ext cx="7896225" cy="604837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51959443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582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Gill Sans Nova</vt:lpstr>
      <vt:lpstr>ConfettiVTI</vt:lpstr>
      <vt:lpstr>PowerPoint Presentation</vt:lpstr>
      <vt:lpstr>Agenda</vt:lpstr>
      <vt:lpstr>Introduction</vt:lpstr>
      <vt:lpstr>Problem Statement</vt:lpstr>
      <vt:lpstr>Objectives and Scope</vt:lpstr>
      <vt:lpstr>Proposed System</vt:lpstr>
      <vt:lpstr>Technologies</vt:lpstr>
      <vt:lpstr>Methodology</vt:lpstr>
      <vt:lpstr>Use Case Diagram</vt:lpstr>
      <vt:lpstr>Data Flow Diagram</vt:lpstr>
      <vt:lpstr>Data Flow Diagram</vt:lpstr>
      <vt:lpstr>ER Diagram</vt:lpstr>
      <vt:lpstr>Class Diagram</vt:lpstr>
      <vt:lpstr>Flow Chart</vt:lpstr>
      <vt:lpstr>Conclusion</vt:lpstr>
      <vt:lpstr>Future Work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     </dc:creator>
  <cp:lastModifiedBy>      </cp:lastModifiedBy>
  <cp:revision>2</cp:revision>
  <dcterms:created xsi:type="dcterms:W3CDTF">2023-07-20T10:28:05Z</dcterms:created>
  <dcterms:modified xsi:type="dcterms:W3CDTF">2023-07-20T18:29:10Z</dcterms:modified>
</cp:coreProperties>
</file>