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4"/>
  </p:notesMasterIdLst>
  <p:sldIdLst>
    <p:sldId id="348" r:id="rId3"/>
    <p:sldId id="347" r:id="rId4"/>
    <p:sldId id="356" r:id="rId5"/>
    <p:sldId id="365" r:id="rId6"/>
    <p:sldId id="366" r:id="rId7"/>
    <p:sldId id="367" r:id="rId8"/>
    <p:sldId id="368" r:id="rId9"/>
    <p:sldId id="369" r:id="rId10"/>
    <p:sldId id="379" r:id="rId11"/>
    <p:sldId id="370" r:id="rId12"/>
    <p:sldId id="376" r:id="rId13"/>
    <p:sldId id="371" r:id="rId14"/>
    <p:sldId id="378" r:id="rId15"/>
    <p:sldId id="374" r:id="rId16"/>
    <p:sldId id="375" r:id="rId17"/>
    <p:sldId id="358" r:id="rId18"/>
    <p:sldId id="372" r:id="rId19"/>
    <p:sldId id="377" r:id="rId20"/>
    <p:sldId id="373" r:id="rId21"/>
    <p:sldId id="362" r:id="rId22"/>
    <p:sldId id="3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12" y="73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A49CD-A23B-4303-8B3F-A9D606C69EF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B5CB45-A186-4027-AF0E-45385FAA2BBC}">
      <dgm:prSet custT="1"/>
      <dgm:spPr/>
      <dgm:t>
        <a:bodyPr/>
        <a:lstStyle/>
        <a:p>
          <a:r>
            <a:rPr lang="en-US" sz="2400" dirty="0"/>
            <a:t>Problem Statement</a:t>
          </a:r>
        </a:p>
      </dgm:t>
    </dgm:pt>
    <dgm:pt modelId="{33884D5A-AB94-43C7-9D64-6FCEED88A5ED}" type="parTrans" cxnId="{4F126EB9-8A26-409B-B623-FAD490F5A6D8}">
      <dgm:prSet/>
      <dgm:spPr/>
      <dgm:t>
        <a:bodyPr/>
        <a:lstStyle/>
        <a:p>
          <a:endParaRPr lang="en-US"/>
        </a:p>
      </dgm:t>
    </dgm:pt>
    <dgm:pt modelId="{1F5EC110-53B2-47AA-B9BF-15E327CF8CC9}" type="sibTrans" cxnId="{4F126EB9-8A26-409B-B623-FAD490F5A6D8}">
      <dgm:prSet/>
      <dgm:spPr/>
      <dgm:t>
        <a:bodyPr/>
        <a:lstStyle/>
        <a:p>
          <a:endParaRPr lang="en-US"/>
        </a:p>
      </dgm:t>
    </dgm:pt>
    <dgm:pt modelId="{87A251B3-6119-4516-8E51-4946F273F3C3}">
      <dgm:prSet/>
      <dgm:spPr/>
      <dgm:t>
        <a:bodyPr/>
        <a:lstStyle/>
        <a:p>
          <a:pPr algn="just"/>
          <a:r>
            <a:rPr lang="en-GB" b="0" i="0" dirty="0"/>
            <a:t>Corruption and fraud in record keeping</a:t>
          </a:r>
          <a:endParaRPr lang="en-US" dirty="0"/>
        </a:p>
      </dgm:t>
    </dgm:pt>
    <dgm:pt modelId="{46FF8822-4580-4B7E-9C2B-47C960B0D5A3}" type="parTrans" cxnId="{513F3486-47E6-4C23-BF7A-C61636368DC3}">
      <dgm:prSet/>
      <dgm:spPr/>
      <dgm:t>
        <a:bodyPr/>
        <a:lstStyle/>
        <a:p>
          <a:endParaRPr lang="en-US"/>
        </a:p>
      </dgm:t>
    </dgm:pt>
    <dgm:pt modelId="{3B6CDDD7-D069-488C-9DE1-39FE895A5875}" type="sibTrans" cxnId="{513F3486-47E6-4C23-BF7A-C61636368DC3}">
      <dgm:prSet/>
      <dgm:spPr/>
      <dgm:t>
        <a:bodyPr/>
        <a:lstStyle/>
        <a:p>
          <a:endParaRPr lang="en-US"/>
        </a:p>
      </dgm:t>
    </dgm:pt>
    <dgm:pt modelId="{0442172B-C754-4F9C-8D56-A99AB51F4F70}">
      <dgm:prSet custT="1"/>
      <dgm:spPr/>
      <dgm:t>
        <a:bodyPr/>
        <a:lstStyle/>
        <a:p>
          <a:r>
            <a:rPr lang="en-GB" sz="2800" b="0" i="0" dirty="0"/>
            <a:t>Benefits of Blockchain</a:t>
          </a:r>
          <a:endParaRPr lang="en-US" sz="2800" dirty="0"/>
        </a:p>
      </dgm:t>
    </dgm:pt>
    <dgm:pt modelId="{5D4B2896-BE96-47CB-8E4A-401EDFD6FC24}" type="parTrans" cxnId="{03082B85-0267-4BF0-AF26-4FD11254DC07}">
      <dgm:prSet/>
      <dgm:spPr/>
      <dgm:t>
        <a:bodyPr/>
        <a:lstStyle/>
        <a:p>
          <a:endParaRPr lang="en-US"/>
        </a:p>
      </dgm:t>
    </dgm:pt>
    <dgm:pt modelId="{EAD22A0E-9650-4F7C-AE3A-D41A84960FB7}" type="sibTrans" cxnId="{03082B85-0267-4BF0-AF26-4FD11254DC07}">
      <dgm:prSet/>
      <dgm:spPr/>
      <dgm:t>
        <a:bodyPr/>
        <a:lstStyle/>
        <a:p>
          <a:endParaRPr lang="en-US"/>
        </a:p>
      </dgm:t>
    </dgm:pt>
    <dgm:pt modelId="{BCC89360-06AC-40E6-B23F-68EF0E707207}">
      <dgm:prSet custT="1"/>
      <dgm:spPr/>
      <dgm:t>
        <a:bodyPr/>
        <a:lstStyle/>
        <a:p>
          <a:r>
            <a:rPr lang="en-US" sz="2800" dirty="0"/>
            <a:t>Objective</a:t>
          </a:r>
        </a:p>
      </dgm:t>
    </dgm:pt>
    <dgm:pt modelId="{6A8E6CD6-88A9-422C-80A9-FA94E2D07E91}" type="parTrans" cxnId="{B3ECE8FA-1639-4C4F-A1EF-A81684A1C446}">
      <dgm:prSet/>
      <dgm:spPr/>
      <dgm:t>
        <a:bodyPr/>
        <a:lstStyle/>
        <a:p>
          <a:endParaRPr lang="en-US"/>
        </a:p>
      </dgm:t>
    </dgm:pt>
    <dgm:pt modelId="{D7E9313A-387F-4128-8B59-EC14C78081A4}" type="sibTrans" cxnId="{B3ECE8FA-1639-4C4F-A1EF-A81684A1C446}">
      <dgm:prSet/>
      <dgm:spPr/>
      <dgm:t>
        <a:bodyPr/>
        <a:lstStyle/>
        <a:p>
          <a:endParaRPr lang="en-US"/>
        </a:p>
      </dgm:t>
    </dgm:pt>
    <dgm:pt modelId="{724BDBA2-D628-4695-AEA4-8F19DDE3F710}">
      <dgm:prSet/>
      <dgm:spPr/>
      <dgm:t>
        <a:bodyPr/>
        <a:lstStyle/>
        <a:p>
          <a:pPr algn="just"/>
          <a:r>
            <a:rPr lang="en-GB" b="0" i="0" dirty="0"/>
            <a:t>Immutable and secure ledger that can prevent fraud and tampering</a:t>
          </a:r>
          <a:endParaRPr lang="en-US" dirty="0"/>
        </a:p>
      </dgm:t>
    </dgm:pt>
    <dgm:pt modelId="{278B2D21-F7C7-4817-8AD4-6A09DCCF552B}" type="parTrans" cxnId="{09CACF0B-38C8-419E-B8B1-CEEA12D9C188}">
      <dgm:prSet/>
      <dgm:spPr/>
      <dgm:t>
        <a:bodyPr/>
        <a:lstStyle/>
        <a:p>
          <a:endParaRPr lang="en-PK"/>
        </a:p>
      </dgm:t>
    </dgm:pt>
    <dgm:pt modelId="{1ADA5D78-A721-4F4D-A75F-DFA2A6996BB6}" type="sibTrans" cxnId="{09CACF0B-38C8-419E-B8B1-CEEA12D9C188}">
      <dgm:prSet/>
      <dgm:spPr/>
      <dgm:t>
        <a:bodyPr/>
        <a:lstStyle/>
        <a:p>
          <a:endParaRPr lang="en-PK"/>
        </a:p>
      </dgm:t>
    </dgm:pt>
    <dgm:pt modelId="{DDD3570E-565D-489F-ADC1-D251F71E48B7}">
      <dgm:prSet/>
      <dgm:spPr/>
      <dgm:t>
        <a:bodyPr/>
        <a:lstStyle/>
        <a:p>
          <a:pPr algn="just"/>
          <a:r>
            <a:rPr lang="en-GB" b="0" i="0" dirty="0"/>
            <a:t>To implement blockchain-based land management system for secure and efficient land transactions.</a:t>
          </a:r>
          <a:endParaRPr lang="en-US" dirty="0"/>
        </a:p>
      </dgm:t>
    </dgm:pt>
    <dgm:pt modelId="{B0402DB4-8F8D-4C3C-9139-E9CBB455FB10}" type="parTrans" cxnId="{592FAC7C-7442-4035-8919-3837E4FF430B}">
      <dgm:prSet/>
      <dgm:spPr/>
      <dgm:t>
        <a:bodyPr/>
        <a:lstStyle/>
        <a:p>
          <a:endParaRPr lang="en-PK"/>
        </a:p>
      </dgm:t>
    </dgm:pt>
    <dgm:pt modelId="{256C9A86-1469-4407-AA2E-B8CB3A023D7C}" type="sibTrans" cxnId="{592FAC7C-7442-4035-8919-3837E4FF430B}">
      <dgm:prSet/>
      <dgm:spPr/>
      <dgm:t>
        <a:bodyPr/>
        <a:lstStyle/>
        <a:p>
          <a:endParaRPr lang="en-PK"/>
        </a:p>
      </dgm:t>
    </dgm:pt>
    <dgm:pt modelId="{65502E39-825F-4DEE-9FD2-AF660C7D8CDB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Lack of transparency in land ownership and transfer</a:t>
          </a:r>
        </a:p>
      </dgm:t>
    </dgm:pt>
    <dgm:pt modelId="{9006A792-C545-4694-85BE-D68D55ED98E1}" type="parTrans" cxnId="{51423668-B908-4374-9FFB-AE3F2C0694A9}">
      <dgm:prSet/>
      <dgm:spPr/>
      <dgm:t>
        <a:bodyPr/>
        <a:lstStyle/>
        <a:p>
          <a:endParaRPr lang="en-PK"/>
        </a:p>
      </dgm:t>
    </dgm:pt>
    <dgm:pt modelId="{B54F41EF-9A3E-4EE9-8AF3-2A024C4BE658}" type="sibTrans" cxnId="{51423668-B908-4374-9FFB-AE3F2C0694A9}">
      <dgm:prSet/>
      <dgm:spPr/>
      <dgm:t>
        <a:bodyPr/>
        <a:lstStyle/>
        <a:p>
          <a:endParaRPr lang="en-PK"/>
        </a:p>
      </dgm:t>
    </dgm:pt>
    <dgm:pt modelId="{54432BF6-5070-48EF-8FF4-9D674CD03104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Disputes and delays in land transactions</a:t>
          </a:r>
        </a:p>
      </dgm:t>
    </dgm:pt>
    <dgm:pt modelId="{CA49D42F-83FD-4A85-896D-AA4145FEF683}" type="parTrans" cxnId="{C4E031CB-BA8C-4500-A62F-880D38B1FAE6}">
      <dgm:prSet/>
      <dgm:spPr/>
      <dgm:t>
        <a:bodyPr/>
        <a:lstStyle/>
        <a:p>
          <a:endParaRPr lang="en-PK"/>
        </a:p>
      </dgm:t>
    </dgm:pt>
    <dgm:pt modelId="{B15BD7C8-E7F6-4FBF-8A6C-BEED54356B8E}" type="sibTrans" cxnId="{C4E031CB-BA8C-4500-A62F-880D38B1FAE6}">
      <dgm:prSet/>
      <dgm:spPr/>
      <dgm:t>
        <a:bodyPr/>
        <a:lstStyle/>
        <a:p>
          <a:endParaRPr lang="en-PK"/>
        </a:p>
      </dgm:t>
    </dgm:pt>
    <dgm:pt modelId="{41671B20-5422-474C-92E8-F31E37A4360A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Transparent record-keeping that can reduce disputes and delays</a:t>
          </a:r>
        </a:p>
      </dgm:t>
    </dgm:pt>
    <dgm:pt modelId="{42E600E2-2A79-4423-9A68-679734E9A229}" type="parTrans" cxnId="{A95BBB3E-F30F-47F7-9936-861144828548}">
      <dgm:prSet/>
      <dgm:spPr/>
      <dgm:t>
        <a:bodyPr/>
        <a:lstStyle/>
        <a:p>
          <a:endParaRPr lang="en-PK"/>
        </a:p>
      </dgm:t>
    </dgm:pt>
    <dgm:pt modelId="{7F27FC82-5652-4C01-AFFE-C3FA4D1171EC}" type="sibTrans" cxnId="{A95BBB3E-F30F-47F7-9936-861144828548}">
      <dgm:prSet/>
      <dgm:spPr/>
      <dgm:t>
        <a:bodyPr/>
        <a:lstStyle/>
        <a:p>
          <a:endParaRPr lang="en-PK"/>
        </a:p>
      </dgm:t>
    </dgm:pt>
    <dgm:pt modelId="{DB6DEAC2-DF0D-447F-BF7A-61A6B6F7F1E3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Decentralized system that eliminates the need for intermediaries</a:t>
          </a:r>
        </a:p>
      </dgm:t>
    </dgm:pt>
    <dgm:pt modelId="{4E35BF9A-3F46-4B59-8C27-E31D5794CEB9}" type="parTrans" cxnId="{ED5B4CC9-E7C2-4F0F-83FD-6685E123934C}">
      <dgm:prSet/>
      <dgm:spPr/>
      <dgm:t>
        <a:bodyPr/>
        <a:lstStyle/>
        <a:p>
          <a:endParaRPr lang="en-PK"/>
        </a:p>
      </dgm:t>
    </dgm:pt>
    <dgm:pt modelId="{66D9F3E2-1741-4EC8-952E-6037AE38D721}" type="sibTrans" cxnId="{ED5B4CC9-E7C2-4F0F-83FD-6685E123934C}">
      <dgm:prSet/>
      <dgm:spPr/>
      <dgm:t>
        <a:bodyPr/>
        <a:lstStyle/>
        <a:p>
          <a:endParaRPr lang="en-PK"/>
        </a:p>
      </dgm:t>
    </dgm:pt>
    <dgm:pt modelId="{AF66C5C3-70BA-44B6-8D6D-D5814C1F0019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To evaluate system performance, usability, and safety through tests and simulations.</a:t>
          </a:r>
        </a:p>
      </dgm:t>
    </dgm:pt>
    <dgm:pt modelId="{6758C7BD-695C-4256-91AD-D00552C0C0A7}" type="parTrans" cxnId="{DFA1CD35-5138-457D-8737-D7EFA30A7566}">
      <dgm:prSet/>
      <dgm:spPr/>
      <dgm:t>
        <a:bodyPr/>
        <a:lstStyle/>
        <a:p>
          <a:endParaRPr lang="en-PK"/>
        </a:p>
      </dgm:t>
    </dgm:pt>
    <dgm:pt modelId="{23A998B0-EA54-4BFA-A4A7-22A4277066A1}" type="sibTrans" cxnId="{DFA1CD35-5138-457D-8737-D7EFA30A7566}">
      <dgm:prSet/>
      <dgm:spPr/>
      <dgm:t>
        <a:bodyPr/>
        <a:lstStyle/>
        <a:p>
          <a:endParaRPr lang="en-PK"/>
        </a:p>
      </dgm:t>
    </dgm:pt>
    <dgm:pt modelId="{D9FC5D9E-187E-49B3-9234-8D6D326A0B31}">
      <dgm:prSet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b="0" i="0" dirty="0"/>
            <a:t>To increase transparency, decreased transaction costs, and improved data accuracy and integrity</a:t>
          </a:r>
        </a:p>
      </dgm:t>
    </dgm:pt>
    <dgm:pt modelId="{30CAF742-3043-4359-8A08-67DC12386A99}" type="parTrans" cxnId="{9E4B44F6-A6EF-4C51-B537-725A108EE273}">
      <dgm:prSet/>
      <dgm:spPr/>
      <dgm:t>
        <a:bodyPr/>
        <a:lstStyle/>
        <a:p>
          <a:endParaRPr lang="en-PK"/>
        </a:p>
      </dgm:t>
    </dgm:pt>
    <dgm:pt modelId="{740B25E2-5B47-4131-A8B0-56C2F25A1FF3}" type="sibTrans" cxnId="{9E4B44F6-A6EF-4C51-B537-725A108EE273}">
      <dgm:prSet/>
      <dgm:spPr/>
      <dgm:t>
        <a:bodyPr/>
        <a:lstStyle/>
        <a:p>
          <a:endParaRPr lang="en-PK"/>
        </a:p>
      </dgm:t>
    </dgm:pt>
    <dgm:pt modelId="{2F2F343E-9782-4F83-91A9-6AAA59BC992C}">
      <dgm:prSet/>
      <dgm:spPr/>
      <dgm:t>
        <a:bodyPr/>
        <a:lstStyle/>
        <a:p>
          <a:pPr algn="just"/>
          <a:r>
            <a:rPr lang="en-US" dirty="0"/>
            <a:t>Traditional approach for storing land data</a:t>
          </a:r>
        </a:p>
      </dgm:t>
    </dgm:pt>
    <dgm:pt modelId="{EFD62586-3A94-43E4-8E1C-EA364EFEC7C4}" type="parTrans" cxnId="{A11C3B26-D08F-4C16-92BA-034DE58B5C78}">
      <dgm:prSet/>
      <dgm:spPr/>
      <dgm:t>
        <a:bodyPr/>
        <a:lstStyle/>
        <a:p>
          <a:endParaRPr lang="en-PK"/>
        </a:p>
      </dgm:t>
    </dgm:pt>
    <dgm:pt modelId="{0175D3B5-2546-4930-8CE5-65529D944B33}" type="sibTrans" cxnId="{A11C3B26-D08F-4C16-92BA-034DE58B5C78}">
      <dgm:prSet/>
      <dgm:spPr/>
      <dgm:t>
        <a:bodyPr/>
        <a:lstStyle/>
        <a:p>
          <a:endParaRPr lang="en-PK"/>
        </a:p>
      </dgm:t>
    </dgm:pt>
    <dgm:pt modelId="{F644DA93-C0D1-4DEA-A1A3-54B2907D5558}">
      <dgm:prSet/>
      <dgm:spPr/>
      <dgm:t>
        <a:bodyPr/>
        <a:lstStyle/>
        <a:p>
          <a:pPr algn="just"/>
          <a:r>
            <a:rPr lang="en-US" dirty="0"/>
            <a:t>Centralized System</a:t>
          </a:r>
        </a:p>
      </dgm:t>
    </dgm:pt>
    <dgm:pt modelId="{B47788E0-B94F-4DD9-BB37-9B2D8DA9D5B1}" type="parTrans" cxnId="{11222817-012F-448A-9EE9-4744422CFD1E}">
      <dgm:prSet/>
      <dgm:spPr/>
      <dgm:t>
        <a:bodyPr/>
        <a:lstStyle/>
        <a:p>
          <a:endParaRPr lang="en-PK"/>
        </a:p>
      </dgm:t>
    </dgm:pt>
    <dgm:pt modelId="{30015F5D-C3F9-426A-B277-F45FE5790A6F}" type="sibTrans" cxnId="{11222817-012F-448A-9EE9-4744422CFD1E}">
      <dgm:prSet/>
      <dgm:spPr/>
      <dgm:t>
        <a:bodyPr/>
        <a:lstStyle/>
        <a:p>
          <a:endParaRPr lang="en-PK"/>
        </a:p>
      </dgm:t>
    </dgm:pt>
    <dgm:pt modelId="{A7867A99-3C6E-414A-876E-BABAE411CE13}" type="pres">
      <dgm:prSet presAssocID="{A87A49CD-A23B-4303-8B3F-A9D606C69EFA}" presName="linear" presStyleCnt="0">
        <dgm:presLayoutVars>
          <dgm:dir/>
          <dgm:animLvl val="lvl"/>
          <dgm:resizeHandles val="exact"/>
        </dgm:presLayoutVars>
      </dgm:prSet>
      <dgm:spPr/>
    </dgm:pt>
    <dgm:pt modelId="{C5B5B16A-A0BE-4912-9261-EF25C79629E1}" type="pres">
      <dgm:prSet presAssocID="{2CB5CB45-A186-4027-AF0E-45385FAA2BBC}" presName="parentLin" presStyleCnt="0"/>
      <dgm:spPr/>
    </dgm:pt>
    <dgm:pt modelId="{9501E7DF-7BE2-427D-8814-2DAD76EAD55B}" type="pres">
      <dgm:prSet presAssocID="{2CB5CB45-A186-4027-AF0E-45385FAA2BBC}" presName="parentLeftMargin" presStyleLbl="node1" presStyleIdx="0" presStyleCnt="3"/>
      <dgm:spPr/>
    </dgm:pt>
    <dgm:pt modelId="{455B9A6C-9394-447D-A9A0-F789B482CB6C}" type="pres">
      <dgm:prSet presAssocID="{2CB5CB45-A186-4027-AF0E-45385FAA2B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42EB3C-B730-4FEB-BA27-E50753633E4A}" type="pres">
      <dgm:prSet presAssocID="{2CB5CB45-A186-4027-AF0E-45385FAA2BBC}" presName="negativeSpace" presStyleCnt="0"/>
      <dgm:spPr/>
    </dgm:pt>
    <dgm:pt modelId="{9A7FAEAB-BD52-45E1-AE10-FFCDED7B3FCD}" type="pres">
      <dgm:prSet presAssocID="{2CB5CB45-A186-4027-AF0E-45385FAA2BBC}" presName="childText" presStyleLbl="conFgAcc1" presStyleIdx="0" presStyleCnt="3">
        <dgm:presLayoutVars>
          <dgm:bulletEnabled val="1"/>
        </dgm:presLayoutVars>
      </dgm:prSet>
      <dgm:spPr/>
    </dgm:pt>
    <dgm:pt modelId="{4DBF83C1-31C6-46D4-8692-45ACAF0FAEFD}" type="pres">
      <dgm:prSet presAssocID="{1F5EC110-53B2-47AA-B9BF-15E327CF8CC9}" presName="spaceBetweenRectangles" presStyleCnt="0"/>
      <dgm:spPr/>
    </dgm:pt>
    <dgm:pt modelId="{50408C14-7737-4BE7-8042-740662A990FD}" type="pres">
      <dgm:prSet presAssocID="{0442172B-C754-4F9C-8D56-A99AB51F4F70}" presName="parentLin" presStyleCnt="0"/>
      <dgm:spPr/>
    </dgm:pt>
    <dgm:pt modelId="{8B78BB01-A071-432B-B5B8-465E30337AE3}" type="pres">
      <dgm:prSet presAssocID="{0442172B-C754-4F9C-8D56-A99AB51F4F70}" presName="parentLeftMargin" presStyleLbl="node1" presStyleIdx="0" presStyleCnt="3"/>
      <dgm:spPr/>
    </dgm:pt>
    <dgm:pt modelId="{4CB0184C-9AA6-4039-9DE9-100196347D74}" type="pres">
      <dgm:prSet presAssocID="{0442172B-C754-4F9C-8D56-A99AB51F4F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B764A0-F86A-4EBE-806F-22664393AAC1}" type="pres">
      <dgm:prSet presAssocID="{0442172B-C754-4F9C-8D56-A99AB51F4F70}" presName="negativeSpace" presStyleCnt="0"/>
      <dgm:spPr/>
    </dgm:pt>
    <dgm:pt modelId="{43B0C31A-301B-4EA5-A74B-1575AB523D74}" type="pres">
      <dgm:prSet presAssocID="{0442172B-C754-4F9C-8D56-A99AB51F4F70}" presName="childText" presStyleLbl="conFgAcc1" presStyleIdx="1" presStyleCnt="3">
        <dgm:presLayoutVars>
          <dgm:bulletEnabled val="1"/>
        </dgm:presLayoutVars>
      </dgm:prSet>
      <dgm:spPr/>
    </dgm:pt>
    <dgm:pt modelId="{894929C6-C569-45D2-81DF-F5E4EE736149}" type="pres">
      <dgm:prSet presAssocID="{EAD22A0E-9650-4F7C-AE3A-D41A84960FB7}" presName="spaceBetweenRectangles" presStyleCnt="0"/>
      <dgm:spPr/>
    </dgm:pt>
    <dgm:pt modelId="{E5C3EE28-B522-4BBD-9396-9F07F905921D}" type="pres">
      <dgm:prSet presAssocID="{BCC89360-06AC-40E6-B23F-68EF0E707207}" presName="parentLin" presStyleCnt="0"/>
      <dgm:spPr/>
    </dgm:pt>
    <dgm:pt modelId="{8DD38870-BA4D-462A-9CB7-7F3120B29E15}" type="pres">
      <dgm:prSet presAssocID="{BCC89360-06AC-40E6-B23F-68EF0E707207}" presName="parentLeftMargin" presStyleLbl="node1" presStyleIdx="1" presStyleCnt="3"/>
      <dgm:spPr/>
    </dgm:pt>
    <dgm:pt modelId="{56707739-2381-4863-A219-EBB26B520F84}" type="pres">
      <dgm:prSet presAssocID="{BCC89360-06AC-40E6-B23F-68EF0E7072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2C6DDE-FBBF-42B2-BA08-AED36E04D345}" type="pres">
      <dgm:prSet presAssocID="{BCC89360-06AC-40E6-B23F-68EF0E707207}" presName="negativeSpace" presStyleCnt="0"/>
      <dgm:spPr/>
    </dgm:pt>
    <dgm:pt modelId="{1C54D1B7-C0FA-46F6-8FAF-5B4F7C48E3B7}" type="pres">
      <dgm:prSet presAssocID="{BCC89360-06AC-40E6-B23F-68EF0E7072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1B71403-2F6B-46C1-81AF-31F103C463D8}" type="presOf" srcId="{65502E39-825F-4DEE-9FD2-AF660C7D8CDB}" destId="{9A7FAEAB-BD52-45E1-AE10-FFCDED7B3FCD}" srcOrd="0" destOrd="3" presId="urn:microsoft.com/office/officeart/2005/8/layout/list1"/>
    <dgm:cxn modelId="{09CACF0B-38C8-419E-B8B1-CEEA12D9C188}" srcId="{0442172B-C754-4F9C-8D56-A99AB51F4F70}" destId="{724BDBA2-D628-4695-AEA4-8F19DDE3F710}" srcOrd="0" destOrd="0" parTransId="{278B2D21-F7C7-4817-8AD4-6A09DCCF552B}" sibTransId="{1ADA5D78-A721-4F4D-A75F-DFA2A6996BB6}"/>
    <dgm:cxn modelId="{880AB211-8905-49B8-9FDB-68965DFD959C}" type="presOf" srcId="{2CB5CB45-A186-4027-AF0E-45385FAA2BBC}" destId="{9501E7DF-7BE2-427D-8814-2DAD76EAD55B}" srcOrd="0" destOrd="0" presId="urn:microsoft.com/office/officeart/2005/8/layout/list1"/>
    <dgm:cxn modelId="{11222817-012F-448A-9EE9-4744422CFD1E}" srcId="{2CB5CB45-A186-4027-AF0E-45385FAA2BBC}" destId="{F644DA93-C0D1-4DEA-A1A3-54B2907D5558}" srcOrd="1" destOrd="0" parTransId="{B47788E0-B94F-4DD9-BB37-9B2D8DA9D5B1}" sibTransId="{30015F5D-C3F9-426A-B277-F45FE5790A6F}"/>
    <dgm:cxn modelId="{6B872A17-A09A-4E06-ABA7-EA43F3F682C0}" type="presOf" srcId="{DB6DEAC2-DF0D-447F-BF7A-61A6B6F7F1E3}" destId="{43B0C31A-301B-4EA5-A74B-1575AB523D74}" srcOrd="0" destOrd="2" presId="urn:microsoft.com/office/officeart/2005/8/layout/list1"/>
    <dgm:cxn modelId="{9A691A18-4BD3-4438-A7C1-4C6FE4B8B11A}" type="presOf" srcId="{0442172B-C754-4F9C-8D56-A99AB51F4F70}" destId="{4CB0184C-9AA6-4039-9DE9-100196347D74}" srcOrd="1" destOrd="0" presId="urn:microsoft.com/office/officeart/2005/8/layout/list1"/>
    <dgm:cxn modelId="{92EED124-3244-4FB1-8DA7-22DA477C0987}" type="presOf" srcId="{2CB5CB45-A186-4027-AF0E-45385FAA2BBC}" destId="{455B9A6C-9394-447D-A9A0-F789B482CB6C}" srcOrd="1" destOrd="0" presId="urn:microsoft.com/office/officeart/2005/8/layout/list1"/>
    <dgm:cxn modelId="{A11C3B26-D08F-4C16-92BA-034DE58B5C78}" srcId="{2CB5CB45-A186-4027-AF0E-45385FAA2BBC}" destId="{2F2F343E-9782-4F83-91A9-6AAA59BC992C}" srcOrd="0" destOrd="0" parTransId="{EFD62586-3A94-43E4-8E1C-EA364EFEC7C4}" sibTransId="{0175D3B5-2546-4930-8CE5-65529D944B33}"/>
    <dgm:cxn modelId="{2229E727-6056-404F-BB1F-943998DFFBCA}" type="presOf" srcId="{D9FC5D9E-187E-49B3-9234-8D6D326A0B31}" destId="{1C54D1B7-C0FA-46F6-8FAF-5B4F7C48E3B7}" srcOrd="0" destOrd="2" presId="urn:microsoft.com/office/officeart/2005/8/layout/list1"/>
    <dgm:cxn modelId="{DFA1CD35-5138-457D-8737-D7EFA30A7566}" srcId="{BCC89360-06AC-40E6-B23F-68EF0E707207}" destId="{AF66C5C3-70BA-44B6-8D6D-D5814C1F0019}" srcOrd="1" destOrd="0" parTransId="{6758C7BD-695C-4256-91AD-D00552C0C0A7}" sibTransId="{23A998B0-EA54-4BFA-A4A7-22A4277066A1}"/>
    <dgm:cxn modelId="{A95BBB3E-F30F-47F7-9936-861144828548}" srcId="{0442172B-C754-4F9C-8D56-A99AB51F4F70}" destId="{41671B20-5422-474C-92E8-F31E37A4360A}" srcOrd="1" destOrd="0" parTransId="{42E600E2-2A79-4423-9A68-679734E9A229}" sibTransId="{7F27FC82-5652-4C01-AFFE-C3FA4D1171EC}"/>
    <dgm:cxn modelId="{51423668-B908-4374-9FFB-AE3F2C0694A9}" srcId="{2CB5CB45-A186-4027-AF0E-45385FAA2BBC}" destId="{65502E39-825F-4DEE-9FD2-AF660C7D8CDB}" srcOrd="3" destOrd="0" parTransId="{9006A792-C545-4694-85BE-D68D55ED98E1}" sibTransId="{B54F41EF-9A3E-4EE9-8AF3-2A024C4BE658}"/>
    <dgm:cxn modelId="{812FF456-752B-4589-8054-9A2D648292D3}" type="presOf" srcId="{41671B20-5422-474C-92E8-F31E37A4360A}" destId="{43B0C31A-301B-4EA5-A74B-1575AB523D74}" srcOrd="0" destOrd="1" presId="urn:microsoft.com/office/officeart/2005/8/layout/list1"/>
    <dgm:cxn modelId="{2738DD7A-EBB3-40E1-8F5E-0E6812334440}" type="presOf" srcId="{0442172B-C754-4F9C-8D56-A99AB51F4F70}" destId="{8B78BB01-A071-432B-B5B8-465E30337AE3}" srcOrd="0" destOrd="0" presId="urn:microsoft.com/office/officeart/2005/8/layout/list1"/>
    <dgm:cxn modelId="{592FAC7C-7442-4035-8919-3837E4FF430B}" srcId="{BCC89360-06AC-40E6-B23F-68EF0E707207}" destId="{DDD3570E-565D-489F-ADC1-D251F71E48B7}" srcOrd="0" destOrd="0" parTransId="{B0402DB4-8F8D-4C3C-9139-E9CBB455FB10}" sibTransId="{256C9A86-1469-4407-AA2E-B8CB3A023D7C}"/>
    <dgm:cxn modelId="{5BE34481-6B50-4A49-BA17-29E8E314AA2C}" type="presOf" srcId="{A87A49CD-A23B-4303-8B3F-A9D606C69EFA}" destId="{A7867A99-3C6E-414A-876E-BABAE411CE13}" srcOrd="0" destOrd="0" presId="urn:microsoft.com/office/officeart/2005/8/layout/list1"/>
    <dgm:cxn modelId="{CA7CFE83-53E3-444C-932A-A886D1D06B30}" type="presOf" srcId="{AF66C5C3-70BA-44B6-8D6D-D5814C1F0019}" destId="{1C54D1B7-C0FA-46F6-8FAF-5B4F7C48E3B7}" srcOrd="0" destOrd="1" presId="urn:microsoft.com/office/officeart/2005/8/layout/list1"/>
    <dgm:cxn modelId="{03082B85-0267-4BF0-AF26-4FD11254DC07}" srcId="{A87A49CD-A23B-4303-8B3F-A9D606C69EFA}" destId="{0442172B-C754-4F9C-8D56-A99AB51F4F70}" srcOrd="1" destOrd="0" parTransId="{5D4B2896-BE96-47CB-8E4A-401EDFD6FC24}" sibTransId="{EAD22A0E-9650-4F7C-AE3A-D41A84960FB7}"/>
    <dgm:cxn modelId="{513F3486-47E6-4C23-BF7A-C61636368DC3}" srcId="{2CB5CB45-A186-4027-AF0E-45385FAA2BBC}" destId="{87A251B3-6119-4516-8E51-4946F273F3C3}" srcOrd="2" destOrd="0" parTransId="{46FF8822-4580-4B7E-9C2B-47C960B0D5A3}" sibTransId="{3B6CDDD7-D069-488C-9DE1-39FE895A5875}"/>
    <dgm:cxn modelId="{0E04EF95-AB7E-4CFA-BD81-F7151CF74DD8}" type="presOf" srcId="{724BDBA2-D628-4695-AEA4-8F19DDE3F710}" destId="{43B0C31A-301B-4EA5-A74B-1575AB523D74}" srcOrd="0" destOrd="0" presId="urn:microsoft.com/office/officeart/2005/8/layout/list1"/>
    <dgm:cxn modelId="{4265E4B2-7C17-4A58-88E3-BD169C23300F}" type="presOf" srcId="{54432BF6-5070-48EF-8FF4-9D674CD03104}" destId="{9A7FAEAB-BD52-45E1-AE10-FFCDED7B3FCD}" srcOrd="0" destOrd="4" presId="urn:microsoft.com/office/officeart/2005/8/layout/list1"/>
    <dgm:cxn modelId="{4F126EB9-8A26-409B-B623-FAD490F5A6D8}" srcId="{A87A49CD-A23B-4303-8B3F-A9D606C69EFA}" destId="{2CB5CB45-A186-4027-AF0E-45385FAA2BBC}" srcOrd="0" destOrd="0" parTransId="{33884D5A-AB94-43C7-9D64-6FCEED88A5ED}" sibTransId="{1F5EC110-53B2-47AA-B9BF-15E327CF8CC9}"/>
    <dgm:cxn modelId="{ED5B4CC9-E7C2-4F0F-83FD-6685E123934C}" srcId="{0442172B-C754-4F9C-8D56-A99AB51F4F70}" destId="{DB6DEAC2-DF0D-447F-BF7A-61A6B6F7F1E3}" srcOrd="2" destOrd="0" parTransId="{4E35BF9A-3F46-4B59-8C27-E31D5794CEB9}" sibTransId="{66D9F3E2-1741-4EC8-952E-6037AE38D721}"/>
    <dgm:cxn modelId="{206E6DC9-F4DF-440A-80F0-454844B52F3F}" type="presOf" srcId="{BCC89360-06AC-40E6-B23F-68EF0E707207}" destId="{8DD38870-BA4D-462A-9CB7-7F3120B29E15}" srcOrd="0" destOrd="0" presId="urn:microsoft.com/office/officeart/2005/8/layout/list1"/>
    <dgm:cxn modelId="{C4E031CB-BA8C-4500-A62F-880D38B1FAE6}" srcId="{2CB5CB45-A186-4027-AF0E-45385FAA2BBC}" destId="{54432BF6-5070-48EF-8FF4-9D674CD03104}" srcOrd="4" destOrd="0" parTransId="{CA49D42F-83FD-4A85-896D-AA4145FEF683}" sibTransId="{B15BD7C8-E7F6-4FBF-8A6C-BEED54356B8E}"/>
    <dgm:cxn modelId="{0933AACB-9C29-4887-975D-3208281F8EAF}" type="presOf" srcId="{2F2F343E-9782-4F83-91A9-6AAA59BC992C}" destId="{9A7FAEAB-BD52-45E1-AE10-FFCDED7B3FCD}" srcOrd="0" destOrd="0" presId="urn:microsoft.com/office/officeart/2005/8/layout/list1"/>
    <dgm:cxn modelId="{E9EC59E1-BE63-4337-9ACC-4EC62A74FC79}" type="presOf" srcId="{DDD3570E-565D-489F-ADC1-D251F71E48B7}" destId="{1C54D1B7-C0FA-46F6-8FAF-5B4F7C48E3B7}" srcOrd="0" destOrd="0" presId="urn:microsoft.com/office/officeart/2005/8/layout/list1"/>
    <dgm:cxn modelId="{5E69C3E7-ECDB-45FB-B3BB-8AABB66E8460}" type="presOf" srcId="{87A251B3-6119-4516-8E51-4946F273F3C3}" destId="{9A7FAEAB-BD52-45E1-AE10-FFCDED7B3FCD}" srcOrd="0" destOrd="2" presId="urn:microsoft.com/office/officeart/2005/8/layout/list1"/>
    <dgm:cxn modelId="{FBD6D5E9-8FA5-48D2-A69E-72698839D3DB}" type="presOf" srcId="{F644DA93-C0D1-4DEA-A1A3-54B2907D5558}" destId="{9A7FAEAB-BD52-45E1-AE10-FFCDED7B3FCD}" srcOrd="0" destOrd="1" presId="urn:microsoft.com/office/officeart/2005/8/layout/list1"/>
    <dgm:cxn modelId="{45A394EB-ED28-4E60-95D4-270ED349E29F}" type="presOf" srcId="{BCC89360-06AC-40E6-B23F-68EF0E707207}" destId="{56707739-2381-4863-A219-EBB26B520F84}" srcOrd="1" destOrd="0" presId="urn:microsoft.com/office/officeart/2005/8/layout/list1"/>
    <dgm:cxn modelId="{9E4B44F6-A6EF-4C51-B537-725A108EE273}" srcId="{BCC89360-06AC-40E6-B23F-68EF0E707207}" destId="{D9FC5D9E-187E-49B3-9234-8D6D326A0B31}" srcOrd="2" destOrd="0" parTransId="{30CAF742-3043-4359-8A08-67DC12386A99}" sibTransId="{740B25E2-5B47-4131-A8B0-56C2F25A1FF3}"/>
    <dgm:cxn modelId="{B3ECE8FA-1639-4C4F-A1EF-A81684A1C446}" srcId="{A87A49CD-A23B-4303-8B3F-A9D606C69EFA}" destId="{BCC89360-06AC-40E6-B23F-68EF0E707207}" srcOrd="2" destOrd="0" parTransId="{6A8E6CD6-88A9-422C-80A9-FA94E2D07E91}" sibTransId="{D7E9313A-387F-4128-8B59-EC14C78081A4}"/>
    <dgm:cxn modelId="{A1B5AEAA-48AD-4866-9000-463599F41E80}" type="presParOf" srcId="{A7867A99-3C6E-414A-876E-BABAE411CE13}" destId="{C5B5B16A-A0BE-4912-9261-EF25C79629E1}" srcOrd="0" destOrd="0" presId="urn:microsoft.com/office/officeart/2005/8/layout/list1"/>
    <dgm:cxn modelId="{0593594E-7737-4F2A-BD72-255B5E42717D}" type="presParOf" srcId="{C5B5B16A-A0BE-4912-9261-EF25C79629E1}" destId="{9501E7DF-7BE2-427D-8814-2DAD76EAD55B}" srcOrd="0" destOrd="0" presId="urn:microsoft.com/office/officeart/2005/8/layout/list1"/>
    <dgm:cxn modelId="{75B45AFB-11D0-4E23-82EF-444C1695664F}" type="presParOf" srcId="{C5B5B16A-A0BE-4912-9261-EF25C79629E1}" destId="{455B9A6C-9394-447D-A9A0-F789B482CB6C}" srcOrd="1" destOrd="0" presId="urn:microsoft.com/office/officeart/2005/8/layout/list1"/>
    <dgm:cxn modelId="{9BBF8374-C496-42E5-AB8C-0172B6925EFB}" type="presParOf" srcId="{A7867A99-3C6E-414A-876E-BABAE411CE13}" destId="{9042EB3C-B730-4FEB-BA27-E50753633E4A}" srcOrd="1" destOrd="0" presId="urn:microsoft.com/office/officeart/2005/8/layout/list1"/>
    <dgm:cxn modelId="{D50CE75B-4E71-4286-8D58-82D22E42BF17}" type="presParOf" srcId="{A7867A99-3C6E-414A-876E-BABAE411CE13}" destId="{9A7FAEAB-BD52-45E1-AE10-FFCDED7B3FCD}" srcOrd="2" destOrd="0" presId="urn:microsoft.com/office/officeart/2005/8/layout/list1"/>
    <dgm:cxn modelId="{31FA8F43-642A-485F-BC90-9B3F82AADC69}" type="presParOf" srcId="{A7867A99-3C6E-414A-876E-BABAE411CE13}" destId="{4DBF83C1-31C6-46D4-8692-45ACAF0FAEFD}" srcOrd="3" destOrd="0" presId="urn:microsoft.com/office/officeart/2005/8/layout/list1"/>
    <dgm:cxn modelId="{53E90BD4-658A-4D78-8E1F-4FB76D4EF329}" type="presParOf" srcId="{A7867A99-3C6E-414A-876E-BABAE411CE13}" destId="{50408C14-7737-4BE7-8042-740662A990FD}" srcOrd="4" destOrd="0" presId="urn:microsoft.com/office/officeart/2005/8/layout/list1"/>
    <dgm:cxn modelId="{24EB5F8A-7A68-440D-BBE9-0E9ACB188E9F}" type="presParOf" srcId="{50408C14-7737-4BE7-8042-740662A990FD}" destId="{8B78BB01-A071-432B-B5B8-465E30337AE3}" srcOrd="0" destOrd="0" presId="urn:microsoft.com/office/officeart/2005/8/layout/list1"/>
    <dgm:cxn modelId="{AE84FEB4-9BF8-41BD-A8E3-2869496028D7}" type="presParOf" srcId="{50408C14-7737-4BE7-8042-740662A990FD}" destId="{4CB0184C-9AA6-4039-9DE9-100196347D74}" srcOrd="1" destOrd="0" presId="urn:microsoft.com/office/officeart/2005/8/layout/list1"/>
    <dgm:cxn modelId="{6175B60E-009E-4C5B-889A-ACB8BA33936E}" type="presParOf" srcId="{A7867A99-3C6E-414A-876E-BABAE411CE13}" destId="{05B764A0-F86A-4EBE-806F-22664393AAC1}" srcOrd="5" destOrd="0" presId="urn:microsoft.com/office/officeart/2005/8/layout/list1"/>
    <dgm:cxn modelId="{7C069624-2A9D-4813-BC93-051962CD2F5A}" type="presParOf" srcId="{A7867A99-3C6E-414A-876E-BABAE411CE13}" destId="{43B0C31A-301B-4EA5-A74B-1575AB523D74}" srcOrd="6" destOrd="0" presId="urn:microsoft.com/office/officeart/2005/8/layout/list1"/>
    <dgm:cxn modelId="{1FB9E03B-CD11-4567-8273-F5033882219D}" type="presParOf" srcId="{A7867A99-3C6E-414A-876E-BABAE411CE13}" destId="{894929C6-C569-45D2-81DF-F5E4EE736149}" srcOrd="7" destOrd="0" presId="urn:microsoft.com/office/officeart/2005/8/layout/list1"/>
    <dgm:cxn modelId="{5D1D2754-7488-49B7-9B83-E72DE40BA7C9}" type="presParOf" srcId="{A7867A99-3C6E-414A-876E-BABAE411CE13}" destId="{E5C3EE28-B522-4BBD-9396-9F07F905921D}" srcOrd="8" destOrd="0" presId="urn:microsoft.com/office/officeart/2005/8/layout/list1"/>
    <dgm:cxn modelId="{8DA40EA8-5DD7-494A-A7D8-8C9FA640534E}" type="presParOf" srcId="{E5C3EE28-B522-4BBD-9396-9F07F905921D}" destId="{8DD38870-BA4D-462A-9CB7-7F3120B29E15}" srcOrd="0" destOrd="0" presId="urn:microsoft.com/office/officeart/2005/8/layout/list1"/>
    <dgm:cxn modelId="{62FC695A-201A-435F-9E94-AD17EE037E37}" type="presParOf" srcId="{E5C3EE28-B522-4BBD-9396-9F07F905921D}" destId="{56707739-2381-4863-A219-EBB26B520F84}" srcOrd="1" destOrd="0" presId="urn:microsoft.com/office/officeart/2005/8/layout/list1"/>
    <dgm:cxn modelId="{1F982954-B68B-46ED-BA0C-F837281E0066}" type="presParOf" srcId="{A7867A99-3C6E-414A-876E-BABAE411CE13}" destId="{362C6DDE-FBBF-42B2-BA08-AED36E04D345}" srcOrd="9" destOrd="0" presId="urn:microsoft.com/office/officeart/2005/8/layout/list1"/>
    <dgm:cxn modelId="{824B5340-1AFA-4151-AA3E-FBFDC30B69C8}" type="presParOf" srcId="{A7867A99-3C6E-414A-876E-BABAE411CE13}" destId="{1C54D1B7-C0FA-46F6-8FAF-5B4F7C48E3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A49CD-A23B-4303-8B3F-A9D606C69EF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B5CB45-A186-4027-AF0E-45385FAA2BBC}">
      <dgm:prSet custT="1"/>
      <dgm:spPr/>
      <dgm:t>
        <a:bodyPr/>
        <a:lstStyle/>
        <a:p>
          <a:r>
            <a:rPr lang="en-GB" sz="1400" b="0" i="0" u="none" dirty="0"/>
            <a:t>"Blockchain for Land Administration" by Peter van </a:t>
          </a:r>
          <a:r>
            <a:rPr lang="en-GB" sz="1400" b="0" i="0" u="none" dirty="0" err="1"/>
            <a:t>Oosterom</a:t>
          </a:r>
          <a:r>
            <a:rPr lang="en-GB" sz="1400" b="0" i="0" u="none" dirty="0"/>
            <a:t> and </a:t>
          </a:r>
          <a:r>
            <a:rPr lang="en-GB" sz="1400" b="0" i="0" u="none" dirty="0" err="1"/>
            <a:t>Jantien</a:t>
          </a:r>
          <a:r>
            <a:rPr lang="en-GB" sz="1400" b="0" i="0" u="none" dirty="0"/>
            <a:t> </a:t>
          </a:r>
          <a:r>
            <a:rPr lang="en-GB" sz="1400" b="0" i="0" u="none" dirty="0" err="1"/>
            <a:t>Stoter</a:t>
          </a:r>
          <a:r>
            <a:rPr lang="en-GB" sz="1400" b="0" i="0" u="none" dirty="0"/>
            <a:t> (2018):</a:t>
          </a:r>
          <a:endParaRPr lang="en-US" sz="1400" dirty="0"/>
        </a:p>
      </dgm:t>
    </dgm:pt>
    <dgm:pt modelId="{33884D5A-AB94-43C7-9D64-6FCEED88A5ED}" type="parTrans" cxnId="{4F126EB9-8A26-409B-B623-FAD490F5A6D8}">
      <dgm:prSet/>
      <dgm:spPr/>
      <dgm:t>
        <a:bodyPr/>
        <a:lstStyle/>
        <a:p>
          <a:endParaRPr lang="en-US"/>
        </a:p>
      </dgm:t>
    </dgm:pt>
    <dgm:pt modelId="{1F5EC110-53B2-47AA-B9BF-15E327CF8CC9}" type="sibTrans" cxnId="{4F126EB9-8A26-409B-B623-FAD490F5A6D8}">
      <dgm:prSet/>
      <dgm:spPr/>
      <dgm:t>
        <a:bodyPr/>
        <a:lstStyle/>
        <a:p>
          <a:endParaRPr lang="en-US"/>
        </a:p>
      </dgm:t>
    </dgm:pt>
    <dgm:pt modelId="{87A251B3-6119-4516-8E51-4946F273F3C3}">
      <dgm:prSet custT="1"/>
      <dgm:spPr/>
      <dgm:t>
        <a:bodyPr/>
        <a:lstStyle/>
        <a:p>
          <a:pPr algn="just"/>
          <a:r>
            <a:rPr lang="en-GB" sz="1300" b="0" i="0" dirty="0"/>
            <a:t>Blockchain can provide an immutable and transparent record of land ownership</a:t>
          </a:r>
          <a:endParaRPr lang="en-US" sz="1300" dirty="0"/>
        </a:p>
      </dgm:t>
    </dgm:pt>
    <dgm:pt modelId="{46FF8822-4580-4B7E-9C2B-47C960B0D5A3}" type="parTrans" cxnId="{513F3486-47E6-4C23-BF7A-C61636368DC3}">
      <dgm:prSet/>
      <dgm:spPr/>
      <dgm:t>
        <a:bodyPr/>
        <a:lstStyle/>
        <a:p>
          <a:endParaRPr lang="en-US"/>
        </a:p>
      </dgm:t>
    </dgm:pt>
    <dgm:pt modelId="{3B6CDDD7-D069-488C-9DE1-39FE895A5875}" type="sibTrans" cxnId="{513F3486-47E6-4C23-BF7A-C61636368DC3}">
      <dgm:prSet/>
      <dgm:spPr/>
      <dgm:t>
        <a:bodyPr/>
        <a:lstStyle/>
        <a:p>
          <a:endParaRPr lang="en-US"/>
        </a:p>
      </dgm:t>
    </dgm:pt>
    <dgm:pt modelId="{0442172B-C754-4F9C-8D56-A99AB51F4F70}">
      <dgm:prSet custT="1"/>
      <dgm:spPr/>
      <dgm:t>
        <a:bodyPr/>
        <a:lstStyle/>
        <a:p>
          <a:r>
            <a:rPr lang="en-GB" sz="1400" b="0" i="0" u="none" dirty="0"/>
            <a:t>"Blockchain-Based Land Registry: Case Studies and Analyses" by Gabriel Alfonso Otero and José Manuel </a:t>
          </a:r>
          <a:r>
            <a:rPr lang="en-GB" sz="1400" b="0" i="0" u="none" dirty="0" err="1"/>
            <a:t>Sáez</a:t>
          </a:r>
          <a:r>
            <a:rPr lang="en-GB" sz="1400" b="0" i="0" u="none" dirty="0"/>
            <a:t> López (2019):</a:t>
          </a:r>
          <a:endParaRPr lang="en-US" sz="1400" dirty="0"/>
        </a:p>
      </dgm:t>
    </dgm:pt>
    <dgm:pt modelId="{5D4B2896-BE96-47CB-8E4A-401EDFD6FC24}" type="parTrans" cxnId="{03082B85-0267-4BF0-AF26-4FD11254DC07}">
      <dgm:prSet/>
      <dgm:spPr/>
      <dgm:t>
        <a:bodyPr/>
        <a:lstStyle/>
        <a:p>
          <a:endParaRPr lang="en-US"/>
        </a:p>
      </dgm:t>
    </dgm:pt>
    <dgm:pt modelId="{EAD22A0E-9650-4F7C-AE3A-D41A84960FB7}" type="sibTrans" cxnId="{03082B85-0267-4BF0-AF26-4FD11254DC07}">
      <dgm:prSet/>
      <dgm:spPr/>
      <dgm:t>
        <a:bodyPr/>
        <a:lstStyle/>
        <a:p>
          <a:endParaRPr lang="en-US"/>
        </a:p>
      </dgm:t>
    </dgm:pt>
    <dgm:pt modelId="{BCC89360-06AC-40E6-B23F-68EF0E707207}">
      <dgm:prSet custT="1"/>
      <dgm:spPr/>
      <dgm:t>
        <a:bodyPr/>
        <a:lstStyle/>
        <a:p>
          <a:r>
            <a:rPr lang="en-GB" sz="1400" i="0" dirty="0"/>
            <a:t>A Smart Contract Approach in Pakistan Using Blockchain for Land Management by </a:t>
          </a:r>
          <a:r>
            <a:rPr lang="en-GB" sz="1400" i="0"/>
            <a:t>Muhammad Idrees, PUCIT May 2022</a:t>
          </a:r>
          <a:endParaRPr lang="en-US" sz="1400" dirty="0"/>
        </a:p>
      </dgm:t>
    </dgm:pt>
    <dgm:pt modelId="{6A8E6CD6-88A9-422C-80A9-FA94E2D07E91}" type="parTrans" cxnId="{B3ECE8FA-1639-4C4F-A1EF-A81684A1C446}">
      <dgm:prSet/>
      <dgm:spPr/>
      <dgm:t>
        <a:bodyPr/>
        <a:lstStyle/>
        <a:p>
          <a:endParaRPr lang="en-US"/>
        </a:p>
      </dgm:t>
    </dgm:pt>
    <dgm:pt modelId="{D7E9313A-387F-4128-8B59-EC14C78081A4}" type="sibTrans" cxnId="{B3ECE8FA-1639-4C4F-A1EF-A81684A1C446}">
      <dgm:prSet/>
      <dgm:spPr/>
      <dgm:t>
        <a:bodyPr/>
        <a:lstStyle/>
        <a:p>
          <a:endParaRPr lang="en-US"/>
        </a:p>
      </dgm:t>
    </dgm:pt>
    <dgm:pt modelId="{724BDBA2-D628-4695-AEA4-8F19DDE3F710}">
      <dgm:prSet custT="1"/>
      <dgm:spPr/>
      <dgm:t>
        <a:bodyPr/>
        <a:lstStyle/>
        <a:p>
          <a:pPr algn="just"/>
          <a:r>
            <a:rPr lang="en-GB" sz="1300" b="0" i="0" dirty="0"/>
            <a:t>Blockchain can allow for a decentralized and peer-to-peer network for land transactions, reducing the power of centralized authorities and intermediaries</a:t>
          </a:r>
          <a:endParaRPr lang="en-US" sz="1300" dirty="0"/>
        </a:p>
      </dgm:t>
    </dgm:pt>
    <dgm:pt modelId="{278B2D21-F7C7-4817-8AD4-6A09DCCF552B}" type="parTrans" cxnId="{09CACF0B-38C8-419E-B8B1-CEEA12D9C188}">
      <dgm:prSet/>
      <dgm:spPr/>
      <dgm:t>
        <a:bodyPr/>
        <a:lstStyle/>
        <a:p>
          <a:endParaRPr lang="en-PK"/>
        </a:p>
      </dgm:t>
    </dgm:pt>
    <dgm:pt modelId="{1ADA5D78-A721-4F4D-A75F-DFA2A6996BB6}" type="sibTrans" cxnId="{09CACF0B-38C8-419E-B8B1-CEEA12D9C188}">
      <dgm:prSet/>
      <dgm:spPr/>
      <dgm:t>
        <a:bodyPr/>
        <a:lstStyle/>
        <a:p>
          <a:endParaRPr lang="en-PK"/>
        </a:p>
      </dgm:t>
    </dgm:pt>
    <dgm:pt modelId="{DDD3570E-565D-489F-ADC1-D251F71E48B7}">
      <dgm:prSet custT="1"/>
      <dgm:spPr/>
      <dgm:t>
        <a:bodyPr/>
        <a:lstStyle/>
        <a:p>
          <a:pPr algn="just"/>
          <a:r>
            <a:rPr lang="en-GB" sz="1300" b="0" i="0" dirty="0"/>
            <a:t>The decentralized and tamper-resistant nature of blockchain technology can improve the security of land records, reducing the risk of corruption and fraud.</a:t>
          </a:r>
          <a:endParaRPr lang="en-US" sz="1300" dirty="0"/>
        </a:p>
      </dgm:t>
    </dgm:pt>
    <dgm:pt modelId="{B0402DB4-8F8D-4C3C-9139-E9CBB455FB10}" type="parTrans" cxnId="{592FAC7C-7442-4035-8919-3837E4FF430B}">
      <dgm:prSet/>
      <dgm:spPr/>
      <dgm:t>
        <a:bodyPr/>
        <a:lstStyle/>
        <a:p>
          <a:endParaRPr lang="en-PK"/>
        </a:p>
      </dgm:t>
    </dgm:pt>
    <dgm:pt modelId="{256C9A86-1469-4407-AA2E-B8CB3A023D7C}" type="sibTrans" cxnId="{592FAC7C-7442-4035-8919-3837E4FF430B}">
      <dgm:prSet/>
      <dgm:spPr/>
      <dgm:t>
        <a:bodyPr/>
        <a:lstStyle/>
        <a:p>
          <a:endParaRPr lang="en-PK"/>
        </a:p>
      </dgm:t>
    </dgm:pt>
    <dgm:pt modelId="{65502E39-825F-4DEE-9FD2-AF660C7D8CDB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sz="1300" b="0" i="0" dirty="0"/>
            <a:t>Smart contracts can automate the process of land sales, purchases, and transfers</a:t>
          </a:r>
        </a:p>
      </dgm:t>
    </dgm:pt>
    <dgm:pt modelId="{9006A792-C545-4694-85BE-D68D55ED98E1}" type="parTrans" cxnId="{51423668-B908-4374-9FFB-AE3F2C0694A9}">
      <dgm:prSet/>
      <dgm:spPr/>
      <dgm:t>
        <a:bodyPr/>
        <a:lstStyle/>
        <a:p>
          <a:endParaRPr lang="en-PK"/>
        </a:p>
      </dgm:t>
    </dgm:pt>
    <dgm:pt modelId="{B54F41EF-9A3E-4EE9-8AF3-2A024C4BE658}" type="sibTrans" cxnId="{51423668-B908-4374-9FFB-AE3F2C0694A9}">
      <dgm:prSet/>
      <dgm:spPr/>
      <dgm:t>
        <a:bodyPr/>
        <a:lstStyle/>
        <a:p>
          <a:endParaRPr lang="en-PK"/>
        </a:p>
      </dgm:t>
    </dgm:pt>
    <dgm:pt modelId="{54432BF6-5070-48EF-8FF4-9D674CD03104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sz="1300" b="1" i="0" dirty="0"/>
            <a:t>Technical challenges</a:t>
          </a:r>
          <a:r>
            <a:rPr lang="en-GB" sz="1300" b="0" i="0" dirty="0"/>
            <a:t>: The implementation of blockchain-based land administration systems requires significant technical expertise</a:t>
          </a:r>
        </a:p>
      </dgm:t>
    </dgm:pt>
    <dgm:pt modelId="{CA49D42F-83FD-4A85-896D-AA4145FEF683}" type="parTrans" cxnId="{C4E031CB-BA8C-4500-A62F-880D38B1FAE6}">
      <dgm:prSet/>
      <dgm:spPr/>
      <dgm:t>
        <a:bodyPr/>
        <a:lstStyle/>
        <a:p>
          <a:endParaRPr lang="en-PK"/>
        </a:p>
      </dgm:t>
    </dgm:pt>
    <dgm:pt modelId="{B15BD7C8-E7F6-4FBF-8A6C-BEED54356B8E}" type="sibTrans" cxnId="{C4E031CB-BA8C-4500-A62F-880D38B1FAE6}">
      <dgm:prSet/>
      <dgm:spPr/>
      <dgm:t>
        <a:bodyPr/>
        <a:lstStyle/>
        <a:p>
          <a:endParaRPr lang="en-PK"/>
        </a:p>
      </dgm:t>
    </dgm:pt>
    <dgm:pt modelId="{AF66C5C3-70BA-44B6-8D6D-D5814C1F0019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sz="1300" b="0" i="0" dirty="0"/>
            <a:t>By reducing the need for intermediaries and paperwork, the proposed system can reduce transaction costs associated with land management.</a:t>
          </a:r>
        </a:p>
      </dgm:t>
    </dgm:pt>
    <dgm:pt modelId="{6758C7BD-695C-4256-91AD-D00552C0C0A7}" type="parTrans" cxnId="{DFA1CD35-5138-457D-8737-D7EFA30A7566}">
      <dgm:prSet/>
      <dgm:spPr/>
      <dgm:t>
        <a:bodyPr/>
        <a:lstStyle/>
        <a:p>
          <a:endParaRPr lang="en-PK"/>
        </a:p>
      </dgm:t>
    </dgm:pt>
    <dgm:pt modelId="{23A998B0-EA54-4BFA-A4A7-22A4277066A1}" type="sibTrans" cxnId="{DFA1CD35-5138-457D-8737-D7EFA30A7566}">
      <dgm:prSet/>
      <dgm:spPr/>
      <dgm:t>
        <a:bodyPr/>
        <a:lstStyle/>
        <a:p>
          <a:endParaRPr lang="en-PK"/>
        </a:p>
      </dgm:t>
    </dgm:pt>
    <dgm:pt modelId="{D9FC5D9E-187E-49B3-9234-8D6D326A0B31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GB" sz="1300" b="1" i="0" dirty="0"/>
            <a:t>Resistance to change: </a:t>
          </a:r>
          <a:r>
            <a:rPr lang="en-GB" sz="1300" b="0" i="0" dirty="0"/>
            <a:t>The adoption of a blockchain-based land management system may face resistance from established stakeholders who may be reluctant to change their traditional methods of operation.</a:t>
          </a:r>
        </a:p>
      </dgm:t>
    </dgm:pt>
    <dgm:pt modelId="{30CAF742-3043-4359-8A08-67DC12386A99}" type="parTrans" cxnId="{9E4B44F6-A6EF-4C51-B537-725A108EE273}">
      <dgm:prSet/>
      <dgm:spPr/>
      <dgm:t>
        <a:bodyPr/>
        <a:lstStyle/>
        <a:p>
          <a:endParaRPr lang="en-PK"/>
        </a:p>
      </dgm:t>
    </dgm:pt>
    <dgm:pt modelId="{740B25E2-5B47-4131-A8B0-56C2F25A1FF3}" type="sibTrans" cxnId="{9E4B44F6-A6EF-4C51-B537-725A108EE273}">
      <dgm:prSet/>
      <dgm:spPr/>
      <dgm:t>
        <a:bodyPr/>
        <a:lstStyle/>
        <a:p>
          <a:endParaRPr lang="en-PK"/>
        </a:p>
      </dgm:t>
    </dgm:pt>
    <dgm:pt modelId="{C0F60A80-947B-4B23-8148-821C5B555CE1}">
      <dgm:prSet custT="1"/>
      <dgm:spPr/>
      <dgm:t>
        <a:bodyPr/>
        <a:lstStyle/>
        <a:p>
          <a:pPr algn="just"/>
          <a:r>
            <a:rPr lang="en-GB" sz="1300" b="1" i="0" dirty="0"/>
            <a:t>Legal and regulatory challenges: </a:t>
          </a:r>
          <a:r>
            <a:rPr lang="en-GB" sz="1300" b="0" i="0" dirty="0"/>
            <a:t>The legal and regulatory frameworks for land registry systems vary widely across different countries and regions</a:t>
          </a:r>
          <a:endParaRPr lang="en-US" sz="1300" dirty="0"/>
        </a:p>
      </dgm:t>
    </dgm:pt>
    <dgm:pt modelId="{4055BC20-1E35-4F89-8130-6E6382E3ED26}" type="parTrans" cxnId="{64E1097E-EA41-47EC-B4FA-2A33999690AF}">
      <dgm:prSet/>
      <dgm:spPr/>
      <dgm:t>
        <a:bodyPr/>
        <a:lstStyle/>
        <a:p>
          <a:endParaRPr lang="en-PK"/>
        </a:p>
      </dgm:t>
    </dgm:pt>
    <dgm:pt modelId="{5F56620B-63AC-49BB-94D9-2EE6684D05A2}" type="sibTrans" cxnId="{64E1097E-EA41-47EC-B4FA-2A33999690AF}">
      <dgm:prSet/>
      <dgm:spPr/>
      <dgm:t>
        <a:bodyPr/>
        <a:lstStyle/>
        <a:p>
          <a:endParaRPr lang="en-PK"/>
        </a:p>
      </dgm:t>
    </dgm:pt>
    <dgm:pt modelId="{F8ED1F50-E3AB-440F-8727-8C797206167B}" type="pres">
      <dgm:prSet presAssocID="{A87A49CD-A23B-4303-8B3F-A9D606C69EFA}" presName="linear" presStyleCnt="0">
        <dgm:presLayoutVars>
          <dgm:dir/>
          <dgm:animLvl val="lvl"/>
          <dgm:resizeHandles val="exact"/>
        </dgm:presLayoutVars>
      </dgm:prSet>
      <dgm:spPr/>
    </dgm:pt>
    <dgm:pt modelId="{687CE25E-74EE-4B32-919B-E707C76971D7}" type="pres">
      <dgm:prSet presAssocID="{2CB5CB45-A186-4027-AF0E-45385FAA2BBC}" presName="parentLin" presStyleCnt="0"/>
      <dgm:spPr/>
    </dgm:pt>
    <dgm:pt modelId="{6380DD91-1160-41D5-99DF-67271A901C34}" type="pres">
      <dgm:prSet presAssocID="{2CB5CB45-A186-4027-AF0E-45385FAA2BBC}" presName="parentLeftMargin" presStyleLbl="node1" presStyleIdx="0" presStyleCnt="3"/>
      <dgm:spPr/>
    </dgm:pt>
    <dgm:pt modelId="{626BC0B1-719E-48EF-BB78-8BAF6D124E4B}" type="pres">
      <dgm:prSet presAssocID="{2CB5CB45-A186-4027-AF0E-45385FAA2BBC}" presName="parentText" presStyleLbl="node1" presStyleIdx="0" presStyleCnt="3" custScaleX="119481">
        <dgm:presLayoutVars>
          <dgm:chMax val="0"/>
          <dgm:bulletEnabled val="1"/>
        </dgm:presLayoutVars>
      </dgm:prSet>
      <dgm:spPr/>
    </dgm:pt>
    <dgm:pt modelId="{8B0DFF3A-F31F-49C0-A625-96F1E5C80575}" type="pres">
      <dgm:prSet presAssocID="{2CB5CB45-A186-4027-AF0E-45385FAA2BBC}" presName="negativeSpace" presStyleCnt="0"/>
      <dgm:spPr/>
    </dgm:pt>
    <dgm:pt modelId="{93865AC9-5816-402F-88B5-04930F99B9DB}" type="pres">
      <dgm:prSet presAssocID="{2CB5CB45-A186-4027-AF0E-45385FAA2BBC}" presName="childText" presStyleLbl="conFgAcc1" presStyleIdx="0" presStyleCnt="3">
        <dgm:presLayoutVars>
          <dgm:bulletEnabled val="1"/>
        </dgm:presLayoutVars>
      </dgm:prSet>
      <dgm:spPr/>
    </dgm:pt>
    <dgm:pt modelId="{CC2397BF-744A-494E-B179-1DE530523F51}" type="pres">
      <dgm:prSet presAssocID="{1F5EC110-53B2-47AA-B9BF-15E327CF8CC9}" presName="spaceBetweenRectangles" presStyleCnt="0"/>
      <dgm:spPr/>
    </dgm:pt>
    <dgm:pt modelId="{0358A6A8-005E-4821-9FBE-4EE633A71EC4}" type="pres">
      <dgm:prSet presAssocID="{0442172B-C754-4F9C-8D56-A99AB51F4F70}" presName="parentLin" presStyleCnt="0"/>
      <dgm:spPr/>
    </dgm:pt>
    <dgm:pt modelId="{019BC253-E614-4784-B530-F987921E300A}" type="pres">
      <dgm:prSet presAssocID="{0442172B-C754-4F9C-8D56-A99AB51F4F70}" presName="parentLeftMargin" presStyleLbl="node1" presStyleIdx="0" presStyleCnt="3"/>
      <dgm:spPr/>
    </dgm:pt>
    <dgm:pt modelId="{9B0CA8A3-FA60-4B2A-848B-04C69EB84CCB}" type="pres">
      <dgm:prSet presAssocID="{0442172B-C754-4F9C-8D56-A99AB51F4F70}" presName="parentText" presStyleLbl="node1" presStyleIdx="1" presStyleCnt="3" custScaleX="120584">
        <dgm:presLayoutVars>
          <dgm:chMax val="0"/>
          <dgm:bulletEnabled val="1"/>
        </dgm:presLayoutVars>
      </dgm:prSet>
      <dgm:spPr/>
    </dgm:pt>
    <dgm:pt modelId="{5691F7AE-9079-4041-AC15-AC468F54010F}" type="pres">
      <dgm:prSet presAssocID="{0442172B-C754-4F9C-8D56-A99AB51F4F70}" presName="negativeSpace" presStyleCnt="0"/>
      <dgm:spPr/>
    </dgm:pt>
    <dgm:pt modelId="{DFCB6E93-0B08-4A1F-ABAF-44A9EACBBA7A}" type="pres">
      <dgm:prSet presAssocID="{0442172B-C754-4F9C-8D56-A99AB51F4F70}" presName="childText" presStyleLbl="conFgAcc1" presStyleIdx="1" presStyleCnt="3">
        <dgm:presLayoutVars>
          <dgm:bulletEnabled val="1"/>
        </dgm:presLayoutVars>
      </dgm:prSet>
      <dgm:spPr/>
    </dgm:pt>
    <dgm:pt modelId="{395A9AF3-53A9-4E01-B724-B6A896A13730}" type="pres">
      <dgm:prSet presAssocID="{EAD22A0E-9650-4F7C-AE3A-D41A84960FB7}" presName="spaceBetweenRectangles" presStyleCnt="0"/>
      <dgm:spPr/>
    </dgm:pt>
    <dgm:pt modelId="{E861FF7D-7B7C-4EA1-8BF0-7FEF81176A90}" type="pres">
      <dgm:prSet presAssocID="{BCC89360-06AC-40E6-B23F-68EF0E707207}" presName="parentLin" presStyleCnt="0"/>
      <dgm:spPr/>
    </dgm:pt>
    <dgm:pt modelId="{0C37ADF6-47DB-4112-914F-A29988E55A45}" type="pres">
      <dgm:prSet presAssocID="{BCC89360-06AC-40E6-B23F-68EF0E707207}" presName="parentLeftMargin" presStyleLbl="node1" presStyleIdx="1" presStyleCnt="3"/>
      <dgm:spPr/>
    </dgm:pt>
    <dgm:pt modelId="{D364268A-749B-4138-A77A-2A636F3ACCB6}" type="pres">
      <dgm:prSet presAssocID="{BCC89360-06AC-40E6-B23F-68EF0E707207}" presName="parentText" presStyleLbl="node1" presStyleIdx="2" presStyleCnt="3" custScaleX="121310">
        <dgm:presLayoutVars>
          <dgm:chMax val="0"/>
          <dgm:bulletEnabled val="1"/>
        </dgm:presLayoutVars>
      </dgm:prSet>
      <dgm:spPr/>
    </dgm:pt>
    <dgm:pt modelId="{352CEC64-476D-40DF-981C-1295EC304E0E}" type="pres">
      <dgm:prSet presAssocID="{BCC89360-06AC-40E6-B23F-68EF0E707207}" presName="negativeSpace" presStyleCnt="0"/>
      <dgm:spPr/>
    </dgm:pt>
    <dgm:pt modelId="{DF53AD1B-1826-4414-B2A8-A9B6331D9B58}" type="pres">
      <dgm:prSet presAssocID="{BCC89360-06AC-40E6-B23F-68EF0E7072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090D04-FC72-43E0-8743-BA97453F512F}" type="presOf" srcId="{AF66C5C3-70BA-44B6-8D6D-D5814C1F0019}" destId="{DF53AD1B-1826-4414-B2A8-A9B6331D9B58}" srcOrd="0" destOrd="1" presId="urn:microsoft.com/office/officeart/2005/8/layout/list1"/>
    <dgm:cxn modelId="{09CACF0B-38C8-419E-B8B1-CEEA12D9C188}" srcId="{0442172B-C754-4F9C-8D56-A99AB51F4F70}" destId="{724BDBA2-D628-4695-AEA4-8F19DDE3F710}" srcOrd="0" destOrd="0" parTransId="{278B2D21-F7C7-4817-8AD4-6A09DCCF552B}" sibTransId="{1ADA5D78-A721-4F4D-A75F-DFA2A6996BB6}"/>
    <dgm:cxn modelId="{3B38F716-2B2A-48D3-8F59-235CAE44E79E}" type="presOf" srcId="{2CB5CB45-A186-4027-AF0E-45385FAA2BBC}" destId="{626BC0B1-719E-48EF-BB78-8BAF6D124E4B}" srcOrd="1" destOrd="0" presId="urn:microsoft.com/office/officeart/2005/8/layout/list1"/>
    <dgm:cxn modelId="{33F42D24-55CA-42A9-A9E6-95903F5DE750}" type="presOf" srcId="{0442172B-C754-4F9C-8D56-A99AB51F4F70}" destId="{019BC253-E614-4784-B530-F987921E300A}" srcOrd="0" destOrd="0" presId="urn:microsoft.com/office/officeart/2005/8/layout/list1"/>
    <dgm:cxn modelId="{D673342B-7F37-474A-9E90-84D4E9064365}" type="presOf" srcId="{724BDBA2-D628-4695-AEA4-8F19DDE3F710}" destId="{DFCB6E93-0B08-4A1F-ABAF-44A9EACBBA7A}" srcOrd="0" destOrd="0" presId="urn:microsoft.com/office/officeart/2005/8/layout/list1"/>
    <dgm:cxn modelId="{DFA1CD35-5138-457D-8737-D7EFA30A7566}" srcId="{BCC89360-06AC-40E6-B23F-68EF0E707207}" destId="{AF66C5C3-70BA-44B6-8D6D-D5814C1F0019}" srcOrd="1" destOrd="0" parTransId="{6758C7BD-695C-4256-91AD-D00552C0C0A7}" sibTransId="{23A998B0-EA54-4BFA-A4A7-22A4277066A1}"/>
    <dgm:cxn modelId="{A95F5237-5D6C-4770-9194-036B590F4E30}" type="presOf" srcId="{87A251B3-6119-4516-8E51-4946F273F3C3}" destId="{93865AC9-5816-402F-88B5-04930F99B9DB}" srcOrd="0" destOrd="0" presId="urn:microsoft.com/office/officeart/2005/8/layout/list1"/>
    <dgm:cxn modelId="{71D04763-5100-439B-8786-FF0D3FDAA139}" type="presOf" srcId="{2CB5CB45-A186-4027-AF0E-45385FAA2BBC}" destId="{6380DD91-1160-41D5-99DF-67271A901C34}" srcOrd="0" destOrd="0" presId="urn:microsoft.com/office/officeart/2005/8/layout/list1"/>
    <dgm:cxn modelId="{51423668-B908-4374-9FFB-AE3F2C0694A9}" srcId="{2CB5CB45-A186-4027-AF0E-45385FAA2BBC}" destId="{65502E39-825F-4DEE-9FD2-AF660C7D8CDB}" srcOrd="1" destOrd="0" parTransId="{9006A792-C545-4694-85BE-D68D55ED98E1}" sibTransId="{B54F41EF-9A3E-4EE9-8AF3-2A024C4BE658}"/>
    <dgm:cxn modelId="{01E9FE4E-709F-4F68-B906-57F4F8B60FDD}" type="presOf" srcId="{65502E39-825F-4DEE-9FD2-AF660C7D8CDB}" destId="{93865AC9-5816-402F-88B5-04930F99B9DB}" srcOrd="0" destOrd="1" presId="urn:microsoft.com/office/officeart/2005/8/layout/list1"/>
    <dgm:cxn modelId="{9BDC5D72-908B-478B-8E35-C04F60BCA027}" type="presOf" srcId="{DDD3570E-565D-489F-ADC1-D251F71E48B7}" destId="{DF53AD1B-1826-4414-B2A8-A9B6331D9B58}" srcOrd="0" destOrd="0" presId="urn:microsoft.com/office/officeart/2005/8/layout/list1"/>
    <dgm:cxn modelId="{592FAC7C-7442-4035-8919-3837E4FF430B}" srcId="{BCC89360-06AC-40E6-B23F-68EF0E707207}" destId="{DDD3570E-565D-489F-ADC1-D251F71E48B7}" srcOrd="0" destOrd="0" parTransId="{B0402DB4-8F8D-4C3C-9139-E9CBB455FB10}" sibTransId="{256C9A86-1469-4407-AA2E-B8CB3A023D7C}"/>
    <dgm:cxn modelId="{64E1097E-EA41-47EC-B4FA-2A33999690AF}" srcId="{0442172B-C754-4F9C-8D56-A99AB51F4F70}" destId="{C0F60A80-947B-4B23-8148-821C5B555CE1}" srcOrd="1" destOrd="0" parTransId="{4055BC20-1E35-4F89-8130-6E6382E3ED26}" sibTransId="{5F56620B-63AC-49BB-94D9-2EE6684D05A2}"/>
    <dgm:cxn modelId="{03082B85-0267-4BF0-AF26-4FD11254DC07}" srcId="{A87A49CD-A23B-4303-8B3F-A9D606C69EFA}" destId="{0442172B-C754-4F9C-8D56-A99AB51F4F70}" srcOrd="1" destOrd="0" parTransId="{5D4B2896-BE96-47CB-8E4A-401EDFD6FC24}" sibTransId="{EAD22A0E-9650-4F7C-AE3A-D41A84960FB7}"/>
    <dgm:cxn modelId="{C7848F85-A5DB-4460-9350-8E389D50FC57}" type="presOf" srcId="{C0F60A80-947B-4B23-8148-821C5B555CE1}" destId="{DFCB6E93-0B08-4A1F-ABAF-44A9EACBBA7A}" srcOrd="0" destOrd="1" presId="urn:microsoft.com/office/officeart/2005/8/layout/list1"/>
    <dgm:cxn modelId="{513F3486-47E6-4C23-BF7A-C61636368DC3}" srcId="{2CB5CB45-A186-4027-AF0E-45385FAA2BBC}" destId="{87A251B3-6119-4516-8E51-4946F273F3C3}" srcOrd="0" destOrd="0" parTransId="{46FF8822-4580-4B7E-9C2B-47C960B0D5A3}" sibTransId="{3B6CDDD7-D069-488C-9DE1-39FE895A5875}"/>
    <dgm:cxn modelId="{64D99B98-AADC-495D-8C33-018060A0C2AF}" type="presOf" srcId="{A87A49CD-A23B-4303-8B3F-A9D606C69EFA}" destId="{F8ED1F50-E3AB-440F-8727-8C797206167B}" srcOrd="0" destOrd="0" presId="urn:microsoft.com/office/officeart/2005/8/layout/list1"/>
    <dgm:cxn modelId="{4F126EB9-8A26-409B-B623-FAD490F5A6D8}" srcId="{A87A49CD-A23B-4303-8B3F-A9D606C69EFA}" destId="{2CB5CB45-A186-4027-AF0E-45385FAA2BBC}" srcOrd="0" destOrd="0" parTransId="{33884D5A-AB94-43C7-9D64-6FCEED88A5ED}" sibTransId="{1F5EC110-53B2-47AA-B9BF-15E327CF8CC9}"/>
    <dgm:cxn modelId="{D02AAEBF-456D-4ED0-805C-3651EF83466B}" type="presOf" srcId="{0442172B-C754-4F9C-8D56-A99AB51F4F70}" destId="{9B0CA8A3-FA60-4B2A-848B-04C69EB84CCB}" srcOrd="1" destOrd="0" presId="urn:microsoft.com/office/officeart/2005/8/layout/list1"/>
    <dgm:cxn modelId="{C4E031CB-BA8C-4500-A62F-880D38B1FAE6}" srcId="{2CB5CB45-A186-4027-AF0E-45385FAA2BBC}" destId="{54432BF6-5070-48EF-8FF4-9D674CD03104}" srcOrd="2" destOrd="0" parTransId="{CA49D42F-83FD-4A85-896D-AA4145FEF683}" sibTransId="{B15BD7C8-E7F6-4FBF-8A6C-BEED54356B8E}"/>
    <dgm:cxn modelId="{5AEDC8CF-0DC0-4C92-8337-43AC6FE70529}" type="presOf" srcId="{54432BF6-5070-48EF-8FF4-9D674CD03104}" destId="{93865AC9-5816-402F-88B5-04930F99B9DB}" srcOrd="0" destOrd="2" presId="urn:microsoft.com/office/officeart/2005/8/layout/list1"/>
    <dgm:cxn modelId="{AE83CAD1-C1AA-41ED-97F3-5259060A1813}" type="presOf" srcId="{D9FC5D9E-187E-49B3-9234-8D6D326A0B31}" destId="{DF53AD1B-1826-4414-B2A8-A9B6331D9B58}" srcOrd="0" destOrd="2" presId="urn:microsoft.com/office/officeart/2005/8/layout/list1"/>
    <dgm:cxn modelId="{303671E1-ED81-48ED-A1A2-E2FF3B15247C}" type="presOf" srcId="{BCC89360-06AC-40E6-B23F-68EF0E707207}" destId="{0C37ADF6-47DB-4112-914F-A29988E55A45}" srcOrd="0" destOrd="0" presId="urn:microsoft.com/office/officeart/2005/8/layout/list1"/>
    <dgm:cxn modelId="{DB10ADEE-84D5-4E55-8F38-C64B0A7095FF}" type="presOf" srcId="{BCC89360-06AC-40E6-B23F-68EF0E707207}" destId="{D364268A-749B-4138-A77A-2A636F3ACCB6}" srcOrd="1" destOrd="0" presId="urn:microsoft.com/office/officeart/2005/8/layout/list1"/>
    <dgm:cxn modelId="{9E4B44F6-A6EF-4C51-B537-725A108EE273}" srcId="{BCC89360-06AC-40E6-B23F-68EF0E707207}" destId="{D9FC5D9E-187E-49B3-9234-8D6D326A0B31}" srcOrd="2" destOrd="0" parTransId="{30CAF742-3043-4359-8A08-67DC12386A99}" sibTransId="{740B25E2-5B47-4131-A8B0-56C2F25A1FF3}"/>
    <dgm:cxn modelId="{B3ECE8FA-1639-4C4F-A1EF-A81684A1C446}" srcId="{A87A49CD-A23B-4303-8B3F-A9D606C69EFA}" destId="{BCC89360-06AC-40E6-B23F-68EF0E707207}" srcOrd="2" destOrd="0" parTransId="{6A8E6CD6-88A9-422C-80A9-FA94E2D07E91}" sibTransId="{D7E9313A-387F-4128-8B59-EC14C78081A4}"/>
    <dgm:cxn modelId="{4DD11ECC-417C-4A81-A995-8C6B6C24B76D}" type="presParOf" srcId="{F8ED1F50-E3AB-440F-8727-8C797206167B}" destId="{687CE25E-74EE-4B32-919B-E707C76971D7}" srcOrd="0" destOrd="0" presId="urn:microsoft.com/office/officeart/2005/8/layout/list1"/>
    <dgm:cxn modelId="{47B890B5-4460-4DCD-9FB9-7B3063D73EA6}" type="presParOf" srcId="{687CE25E-74EE-4B32-919B-E707C76971D7}" destId="{6380DD91-1160-41D5-99DF-67271A901C34}" srcOrd="0" destOrd="0" presId="urn:microsoft.com/office/officeart/2005/8/layout/list1"/>
    <dgm:cxn modelId="{5950CFC2-62AF-4D73-96CD-4F54B67AE103}" type="presParOf" srcId="{687CE25E-74EE-4B32-919B-E707C76971D7}" destId="{626BC0B1-719E-48EF-BB78-8BAF6D124E4B}" srcOrd="1" destOrd="0" presId="urn:microsoft.com/office/officeart/2005/8/layout/list1"/>
    <dgm:cxn modelId="{95B9AF86-082B-499B-A6DF-2DF7626F9033}" type="presParOf" srcId="{F8ED1F50-E3AB-440F-8727-8C797206167B}" destId="{8B0DFF3A-F31F-49C0-A625-96F1E5C80575}" srcOrd="1" destOrd="0" presId="urn:microsoft.com/office/officeart/2005/8/layout/list1"/>
    <dgm:cxn modelId="{47AAA975-C6EC-40BF-84D1-AD1590A56767}" type="presParOf" srcId="{F8ED1F50-E3AB-440F-8727-8C797206167B}" destId="{93865AC9-5816-402F-88B5-04930F99B9DB}" srcOrd="2" destOrd="0" presId="urn:microsoft.com/office/officeart/2005/8/layout/list1"/>
    <dgm:cxn modelId="{DF844A3F-8920-4083-AC62-60ABA69F8C2E}" type="presParOf" srcId="{F8ED1F50-E3AB-440F-8727-8C797206167B}" destId="{CC2397BF-744A-494E-B179-1DE530523F51}" srcOrd="3" destOrd="0" presId="urn:microsoft.com/office/officeart/2005/8/layout/list1"/>
    <dgm:cxn modelId="{72F15FD9-EABF-4E95-A478-9AC0BAA00D48}" type="presParOf" srcId="{F8ED1F50-E3AB-440F-8727-8C797206167B}" destId="{0358A6A8-005E-4821-9FBE-4EE633A71EC4}" srcOrd="4" destOrd="0" presId="urn:microsoft.com/office/officeart/2005/8/layout/list1"/>
    <dgm:cxn modelId="{1684B986-8F89-48F4-8A89-E8352C0E50F4}" type="presParOf" srcId="{0358A6A8-005E-4821-9FBE-4EE633A71EC4}" destId="{019BC253-E614-4784-B530-F987921E300A}" srcOrd="0" destOrd="0" presId="urn:microsoft.com/office/officeart/2005/8/layout/list1"/>
    <dgm:cxn modelId="{7DE3065A-384D-466C-A975-F6EDC483BF4C}" type="presParOf" srcId="{0358A6A8-005E-4821-9FBE-4EE633A71EC4}" destId="{9B0CA8A3-FA60-4B2A-848B-04C69EB84CCB}" srcOrd="1" destOrd="0" presId="urn:microsoft.com/office/officeart/2005/8/layout/list1"/>
    <dgm:cxn modelId="{755ED1D6-EAAB-4B00-A6FA-12DB618F7FF1}" type="presParOf" srcId="{F8ED1F50-E3AB-440F-8727-8C797206167B}" destId="{5691F7AE-9079-4041-AC15-AC468F54010F}" srcOrd="5" destOrd="0" presId="urn:microsoft.com/office/officeart/2005/8/layout/list1"/>
    <dgm:cxn modelId="{4A67C037-2F7D-43E2-989E-E9299D5779BC}" type="presParOf" srcId="{F8ED1F50-E3AB-440F-8727-8C797206167B}" destId="{DFCB6E93-0B08-4A1F-ABAF-44A9EACBBA7A}" srcOrd="6" destOrd="0" presId="urn:microsoft.com/office/officeart/2005/8/layout/list1"/>
    <dgm:cxn modelId="{D6E0AEDD-966E-4299-A62F-3003938060D1}" type="presParOf" srcId="{F8ED1F50-E3AB-440F-8727-8C797206167B}" destId="{395A9AF3-53A9-4E01-B724-B6A896A13730}" srcOrd="7" destOrd="0" presId="urn:microsoft.com/office/officeart/2005/8/layout/list1"/>
    <dgm:cxn modelId="{74AD4AEE-1E57-4F20-9B29-7D8CC66889CD}" type="presParOf" srcId="{F8ED1F50-E3AB-440F-8727-8C797206167B}" destId="{E861FF7D-7B7C-4EA1-8BF0-7FEF81176A90}" srcOrd="8" destOrd="0" presId="urn:microsoft.com/office/officeart/2005/8/layout/list1"/>
    <dgm:cxn modelId="{988DEEA1-349F-407F-9A2C-F6F01F6AC88F}" type="presParOf" srcId="{E861FF7D-7B7C-4EA1-8BF0-7FEF81176A90}" destId="{0C37ADF6-47DB-4112-914F-A29988E55A45}" srcOrd="0" destOrd="0" presId="urn:microsoft.com/office/officeart/2005/8/layout/list1"/>
    <dgm:cxn modelId="{63730EB5-0849-4BD4-B21B-B056C4273A4C}" type="presParOf" srcId="{E861FF7D-7B7C-4EA1-8BF0-7FEF81176A90}" destId="{D364268A-749B-4138-A77A-2A636F3ACCB6}" srcOrd="1" destOrd="0" presId="urn:microsoft.com/office/officeart/2005/8/layout/list1"/>
    <dgm:cxn modelId="{BA7885F8-AA27-4747-8760-D294C8492C4F}" type="presParOf" srcId="{F8ED1F50-E3AB-440F-8727-8C797206167B}" destId="{352CEC64-476D-40DF-981C-1295EC304E0E}" srcOrd="9" destOrd="0" presId="urn:microsoft.com/office/officeart/2005/8/layout/list1"/>
    <dgm:cxn modelId="{89F8A73A-D31A-400C-A61A-FFD889A49224}" type="presParOf" srcId="{F8ED1F50-E3AB-440F-8727-8C797206167B}" destId="{DF53AD1B-1826-4414-B2A8-A9B6331D9B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A49CD-A23B-4303-8B3F-A9D606C69EF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B5CB45-A186-4027-AF0E-45385FAA2BBC}">
      <dgm:prSet/>
      <dgm:spPr/>
      <dgm:t>
        <a:bodyPr/>
        <a:lstStyle/>
        <a:p>
          <a:r>
            <a:rPr lang="en-GB" b="0" i="0" u="none" dirty="0"/>
            <a:t>Sweden and Georgia</a:t>
          </a:r>
          <a:endParaRPr lang="en-US" dirty="0"/>
        </a:p>
      </dgm:t>
    </dgm:pt>
    <dgm:pt modelId="{33884D5A-AB94-43C7-9D64-6FCEED88A5ED}" type="parTrans" cxnId="{4F126EB9-8A26-409B-B623-FAD490F5A6D8}">
      <dgm:prSet/>
      <dgm:spPr/>
      <dgm:t>
        <a:bodyPr/>
        <a:lstStyle/>
        <a:p>
          <a:endParaRPr lang="en-US"/>
        </a:p>
      </dgm:t>
    </dgm:pt>
    <dgm:pt modelId="{1F5EC110-53B2-47AA-B9BF-15E327CF8CC9}" type="sibTrans" cxnId="{4F126EB9-8A26-409B-B623-FAD490F5A6D8}">
      <dgm:prSet/>
      <dgm:spPr/>
      <dgm:t>
        <a:bodyPr/>
        <a:lstStyle/>
        <a:p>
          <a:endParaRPr lang="en-US"/>
        </a:p>
      </dgm:t>
    </dgm:pt>
    <dgm:pt modelId="{87A251B3-6119-4516-8E51-4946F273F3C3}">
      <dgm:prSet custT="1"/>
      <dgm:spPr/>
      <dgm:t>
        <a:bodyPr/>
        <a:lstStyle/>
        <a:p>
          <a:pPr algn="just"/>
          <a:r>
            <a:rPr lang="en-GB" sz="1600" b="0" i="0" dirty="0"/>
            <a:t>Both have </a:t>
          </a:r>
          <a:r>
            <a:rPr lang="en-GB" sz="1600" b="0" i="0" u="none" dirty="0"/>
            <a:t>established blockchain-based land registry systems to increase the efficiency and transparency of land transactions, which are examples of relevant work in the sector.</a:t>
          </a:r>
          <a:endParaRPr lang="en-US" sz="1600" dirty="0"/>
        </a:p>
      </dgm:t>
    </dgm:pt>
    <dgm:pt modelId="{46FF8822-4580-4B7E-9C2B-47C960B0D5A3}" type="parTrans" cxnId="{513F3486-47E6-4C23-BF7A-C61636368DC3}">
      <dgm:prSet/>
      <dgm:spPr/>
      <dgm:t>
        <a:bodyPr/>
        <a:lstStyle/>
        <a:p>
          <a:endParaRPr lang="en-US"/>
        </a:p>
      </dgm:t>
    </dgm:pt>
    <dgm:pt modelId="{3B6CDDD7-D069-488C-9DE1-39FE895A5875}" type="sibTrans" cxnId="{513F3486-47E6-4C23-BF7A-C61636368DC3}">
      <dgm:prSet/>
      <dgm:spPr/>
      <dgm:t>
        <a:bodyPr/>
        <a:lstStyle/>
        <a:p>
          <a:endParaRPr lang="en-US"/>
        </a:p>
      </dgm:t>
    </dgm:pt>
    <dgm:pt modelId="{0442172B-C754-4F9C-8D56-A99AB51F4F70}">
      <dgm:prSet/>
      <dgm:spPr/>
      <dgm:t>
        <a:bodyPr/>
        <a:lstStyle/>
        <a:p>
          <a:r>
            <a:rPr lang="en-GB" b="0" i="0" u="none"/>
            <a:t>Ghana and Honduras</a:t>
          </a:r>
          <a:endParaRPr lang="en-US"/>
        </a:p>
      </dgm:t>
    </dgm:pt>
    <dgm:pt modelId="{5D4B2896-BE96-47CB-8E4A-401EDFD6FC24}" type="parTrans" cxnId="{03082B85-0267-4BF0-AF26-4FD11254DC07}">
      <dgm:prSet/>
      <dgm:spPr/>
      <dgm:t>
        <a:bodyPr/>
        <a:lstStyle/>
        <a:p>
          <a:endParaRPr lang="en-US"/>
        </a:p>
      </dgm:t>
    </dgm:pt>
    <dgm:pt modelId="{EAD22A0E-9650-4F7C-AE3A-D41A84960FB7}" type="sibTrans" cxnId="{03082B85-0267-4BF0-AF26-4FD11254DC07}">
      <dgm:prSet/>
      <dgm:spPr/>
      <dgm:t>
        <a:bodyPr/>
        <a:lstStyle/>
        <a:p>
          <a:endParaRPr lang="en-US"/>
        </a:p>
      </dgm:t>
    </dgm:pt>
    <dgm:pt modelId="{BCC89360-06AC-40E6-B23F-68EF0E707207}">
      <dgm:prSet/>
      <dgm:spPr/>
      <dgm:t>
        <a:bodyPr/>
        <a:lstStyle/>
        <a:p>
          <a:r>
            <a:rPr lang="en-GB" i="0"/>
            <a:t>Related Work In Pakistan</a:t>
          </a:r>
          <a:endParaRPr lang="en-US"/>
        </a:p>
      </dgm:t>
    </dgm:pt>
    <dgm:pt modelId="{6A8E6CD6-88A9-422C-80A9-FA94E2D07E91}" type="parTrans" cxnId="{B3ECE8FA-1639-4C4F-A1EF-A81684A1C446}">
      <dgm:prSet/>
      <dgm:spPr/>
      <dgm:t>
        <a:bodyPr/>
        <a:lstStyle/>
        <a:p>
          <a:endParaRPr lang="en-US"/>
        </a:p>
      </dgm:t>
    </dgm:pt>
    <dgm:pt modelId="{D7E9313A-387F-4128-8B59-EC14C78081A4}" type="sibTrans" cxnId="{B3ECE8FA-1639-4C4F-A1EF-A81684A1C446}">
      <dgm:prSet/>
      <dgm:spPr/>
      <dgm:t>
        <a:bodyPr/>
        <a:lstStyle/>
        <a:p>
          <a:endParaRPr lang="en-US"/>
        </a:p>
      </dgm:t>
    </dgm:pt>
    <dgm:pt modelId="{724BDBA2-D628-4695-AEA4-8F19DDE3F710}">
      <dgm:prSet custT="1"/>
      <dgm:spPr/>
      <dgm:t>
        <a:bodyPr/>
        <a:lstStyle/>
        <a:p>
          <a:pPr algn="just"/>
          <a:r>
            <a:rPr lang="en-GB" sz="1600" b="0" i="0" u="none" dirty="0"/>
            <a:t>These countries have developed blockchain-based land title systems to address issues related to land tenures, such as insecure land rights and disputes over land ownership.</a:t>
          </a:r>
          <a:endParaRPr lang="en-US" sz="1600" dirty="0"/>
        </a:p>
      </dgm:t>
    </dgm:pt>
    <dgm:pt modelId="{278B2D21-F7C7-4817-8AD4-6A09DCCF552B}" type="parTrans" cxnId="{09CACF0B-38C8-419E-B8B1-CEEA12D9C188}">
      <dgm:prSet/>
      <dgm:spPr/>
      <dgm:t>
        <a:bodyPr/>
        <a:lstStyle/>
        <a:p>
          <a:endParaRPr lang="en-PK"/>
        </a:p>
      </dgm:t>
    </dgm:pt>
    <dgm:pt modelId="{1ADA5D78-A721-4F4D-A75F-DFA2A6996BB6}" type="sibTrans" cxnId="{09CACF0B-38C8-419E-B8B1-CEEA12D9C188}">
      <dgm:prSet/>
      <dgm:spPr/>
      <dgm:t>
        <a:bodyPr/>
        <a:lstStyle/>
        <a:p>
          <a:endParaRPr lang="en-PK"/>
        </a:p>
      </dgm:t>
    </dgm:pt>
    <dgm:pt modelId="{DDD3570E-565D-489F-ADC1-D251F71E48B7}">
      <dgm:prSet custT="1"/>
      <dgm:spPr/>
      <dgm:t>
        <a:bodyPr/>
        <a:lstStyle/>
        <a:p>
          <a:pPr algn="just"/>
          <a:r>
            <a:rPr lang="en-US" sz="1600" dirty="0"/>
            <a:t>Some of the research work conducted in Pakistan but they mostly work on the land network, they do not connect the backend like node express with the Hyperledger fabric network.</a:t>
          </a:r>
        </a:p>
      </dgm:t>
    </dgm:pt>
    <dgm:pt modelId="{B0402DB4-8F8D-4C3C-9139-E9CBB455FB10}" type="parTrans" cxnId="{592FAC7C-7442-4035-8919-3837E4FF430B}">
      <dgm:prSet/>
      <dgm:spPr/>
      <dgm:t>
        <a:bodyPr/>
        <a:lstStyle/>
        <a:p>
          <a:endParaRPr lang="en-PK"/>
        </a:p>
      </dgm:t>
    </dgm:pt>
    <dgm:pt modelId="{256C9A86-1469-4407-AA2E-B8CB3A023D7C}" type="sibTrans" cxnId="{592FAC7C-7442-4035-8919-3837E4FF430B}">
      <dgm:prSet/>
      <dgm:spPr/>
      <dgm:t>
        <a:bodyPr/>
        <a:lstStyle/>
        <a:p>
          <a:endParaRPr lang="en-PK"/>
        </a:p>
      </dgm:t>
    </dgm:pt>
    <dgm:pt modelId="{FE52164E-DF38-494F-9BD5-3542872787BE}" type="pres">
      <dgm:prSet presAssocID="{A87A49CD-A23B-4303-8B3F-A9D606C69EFA}" presName="linear" presStyleCnt="0">
        <dgm:presLayoutVars>
          <dgm:dir/>
          <dgm:animLvl val="lvl"/>
          <dgm:resizeHandles val="exact"/>
        </dgm:presLayoutVars>
      </dgm:prSet>
      <dgm:spPr/>
    </dgm:pt>
    <dgm:pt modelId="{555C1639-32A2-43E8-9FDE-9B9D8DF30BCF}" type="pres">
      <dgm:prSet presAssocID="{2CB5CB45-A186-4027-AF0E-45385FAA2BBC}" presName="parentLin" presStyleCnt="0"/>
      <dgm:spPr/>
    </dgm:pt>
    <dgm:pt modelId="{FCB62084-0045-4510-9505-A852429CDC30}" type="pres">
      <dgm:prSet presAssocID="{2CB5CB45-A186-4027-AF0E-45385FAA2BBC}" presName="parentLeftMargin" presStyleLbl="node1" presStyleIdx="0" presStyleCnt="3"/>
      <dgm:spPr/>
    </dgm:pt>
    <dgm:pt modelId="{2F966186-9D1B-408D-A6D4-288A88CE2D3A}" type="pres">
      <dgm:prSet presAssocID="{2CB5CB45-A186-4027-AF0E-45385FAA2B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8338B9-3B1B-4FA0-AE20-6BD6D49A0071}" type="pres">
      <dgm:prSet presAssocID="{2CB5CB45-A186-4027-AF0E-45385FAA2BBC}" presName="negativeSpace" presStyleCnt="0"/>
      <dgm:spPr/>
    </dgm:pt>
    <dgm:pt modelId="{1FD34EDA-509C-4CE2-A787-60D1F1661531}" type="pres">
      <dgm:prSet presAssocID="{2CB5CB45-A186-4027-AF0E-45385FAA2BBC}" presName="childText" presStyleLbl="conFgAcc1" presStyleIdx="0" presStyleCnt="3">
        <dgm:presLayoutVars>
          <dgm:bulletEnabled val="1"/>
        </dgm:presLayoutVars>
      </dgm:prSet>
      <dgm:spPr/>
    </dgm:pt>
    <dgm:pt modelId="{A8DBE65A-5FEB-488B-BDCC-444D13E29804}" type="pres">
      <dgm:prSet presAssocID="{1F5EC110-53B2-47AA-B9BF-15E327CF8CC9}" presName="spaceBetweenRectangles" presStyleCnt="0"/>
      <dgm:spPr/>
    </dgm:pt>
    <dgm:pt modelId="{E79FEB18-D35D-4AD5-80EF-562BB3244AF9}" type="pres">
      <dgm:prSet presAssocID="{0442172B-C754-4F9C-8D56-A99AB51F4F70}" presName="parentLin" presStyleCnt="0"/>
      <dgm:spPr/>
    </dgm:pt>
    <dgm:pt modelId="{A678216E-7BA3-4E75-A646-858EA3F2A55A}" type="pres">
      <dgm:prSet presAssocID="{0442172B-C754-4F9C-8D56-A99AB51F4F70}" presName="parentLeftMargin" presStyleLbl="node1" presStyleIdx="0" presStyleCnt="3"/>
      <dgm:spPr/>
    </dgm:pt>
    <dgm:pt modelId="{C95CFD5D-DC33-45CF-9FDE-9218981EBCEE}" type="pres">
      <dgm:prSet presAssocID="{0442172B-C754-4F9C-8D56-A99AB51F4F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257E1A-2787-413A-B53F-5956601B5625}" type="pres">
      <dgm:prSet presAssocID="{0442172B-C754-4F9C-8D56-A99AB51F4F70}" presName="negativeSpace" presStyleCnt="0"/>
      <dgm:spPr/>
    </dgm:pt>
    <dgm:pt modelId="{FDBEBE98-5646-4F7D-9BE0-8356D8473D74}" type="pres">
      <dgm:prSet presAssocID="{0442172B-C754-4F9C-8D56-A99AB51F4F70}" presName="childText" presStyleLbl="conFgAcc1" presStyleIdx="1" presStyleCnt="3">
        <dgm:presLayoutVars>
          <dgm:bulletEnabled val="1"/>
        </dgm:presLayoutVars>
      </dgm:prSet>
      <dgm:spPr/>
    </dgm:pt>
    <dgm:pt modelId="{EDD4DD27-F184-49A2-AAAE-C7248DD4A986}" type="pres">
      <dgm:prSet presAssocID="{EAD22A0E-9650-4F7C-AE3A-D41A84960FB7}" presName="spaceBetweenRectangles" presStyleCnt="0"/>
      <dgm:spPr/>
    </dgm:pt>
    <dgm:pt modelId="{3C9835D7-1876-4234-AB52-97A1971E0A7F}" type="pres">
      <dgm:prSet presAssocID="{BCC89360-06AC-40E6-B23F-68EF0E707207}" presName="parentLin" presStyleCnt="0"/>
      <dgm:spPr/>
    </dgm:pt>
    <dgm:pt modelId="{2D663875-C1CA-45AA-AFC5-B012276A331A}" type="pres">
      <dgm:prSet presAssocID="{BCC89360-06AC-40E6-B23F-68EF0E707207}" presName="parentLeftMargin" presStyleLbl="node1" presStyleIdx="1" presStyleCnt="3"/>
      <dgm:spPr/>
    </dgm:pt>
    <dgm:pt modelId="{8C5AC7DC-38CC-4FB1-9FAC-DE2CB50107DA}" type="pres">
      <dgm:prSet presAssocID="{BCC89360-06AC-40E6-B23F-68EF0E7072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470692-A9BC-4260-B53B-48D3CD50151A}" type="pres">
      <dgm:prSet presAssocID="{BCC89360-06AC-40E6-B23F-68EF0E707207}" presName="negativeSpace" presStyleCnt="0"/>
      <dgm:spPr/>
    </dgm:pt>
    <dgm:pt modelId="{C6153C2F-3B0C-4AA9-9F7B-589CA9FAB0E4}" type="pres">
      <dgm:prSet presAssocID="{BCC89360-06AC-40E6-B23F-68EF0E7072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CACF0B-38C8-419E-B8B1-CEEA12D9C188}" srcId="{0442172B-C754-4F9C-8D56-A99AB51F4F70}" destId="{724BDBA2-D628-4695-AEA4-8F19DDE3F710}" srcOrd="0" destOrd="0" parTransId="{278B2D21-F7C7-4817-8AD4-6A09DCCF552B}" sibTransId="{1ADA5D78-A721-4F4D-A75F-DFA2A6996BB6}"/>
    <dgm:cxn modelId="{66622614-52B2-44CE-B8FA-048616D1ADB6}" type="presOf" srcId="{DDD3570E-565D-489F-ADC1-D251F71E48B7}" destId="{C6153C2F-3B0C-4AA9-9F7B-589CA9FAB0E4}" srcOrd="0" destOrd="0" presId="urn:microsoft.com/office/officeart/2005/8/layout/list1"/>
    <dgm:cxn modelId="{F129DE15-D934-445D-B777-2102CC2BA06E}" type="presOf" srcId="{0442172B-C754-4F9C-8D56-A99AB51F4F70}" destId="{A678216E-7BA3-4E75-A646-858EA3F2A55A}" srcOrd="0" destOrd="0" presId="urn:microsoft.com/office/officeart/2005/8/layout/list1"/>
    <dgm:cxn modelId="{5C7DE23A-EAEF-4CF0-9EC7-D6F062C9B950}" type="presOf" srcId="{2CB5CB45-A186-4027-AF0E-45385FAA2BBC}" destId="{FCB62084-0045-4510-9505-A852429CDC30}" srcOrd="0" destOrd="0" presId="urn:microsoft.com/office/officeart/2005/8/layout/list1"/>
    <dgm:cxn modelId="{B64A776A-6FD7-474C-ABC5-9D91128000A9}" type="presOf" srcId="{A87A49CD-A23B-4303-8B3F-A9D606C69EFA}" destId="{FE52164E-DF38-494F-9BD5-3542872787BE}" srcOrd="0" destOrd="0" presId="urn:microsoft.com/office/officeart/2005/8/layout/list1"/>
    <dgm:cxn modelId="{87F41376-04BE-4E38-B783-6CA10C0AFCAF}" type="presOf" srcId="{87A251B3-6119-4516-8E51-4946F273F3C3}" destId="{1FD34EDA-509C-4CE2-A787-60D1F1661531}" srcOrd="0" destOrd="0" presId="urn:microsoft.com/office/officeart/2005/8/layout/list1"/>
    <dgm:cxn modelId="{592FAC7C-7442-4035-8919-3837E4FF430B}" srcId="{BCC89360-06AC-40E6-B23F-68EF0E707207}" destId="{DDD3570E-565D-489F-ADC1-D251F71E48B7}" srcOrd="0" destOrd="0" parTransId="{B0402DB4-8F8D-4C3C-9139-E9CBB455FB10}" sibTransId="{256C9A86-1469-4407-AA2E-B8CB3A023D7C}"/>
    <dgm:cxn modelId="{03082B85-0267-4BF0-AF26-4FD11254DC07}" srcId="{A87A49CD-A23B-4303-8B3F-A9D606C69EFA}" destId="{0442172B-C754-4F9C-8D56-A99AB51F4F70}" srcOrd="1" destOrd="0" parTransId="{5D4B2896-BE96-47CB-8E4A-401EDFD6FC24}" sibTransId="{EAD22A0E-9650-4F7C-AE3A-D41A84960FB7}"/>
    <dgm:cxn modelId="{513F3486-47E6-4C23-BF7A-C61636368DC3}" srcId="{2CB5CB45-A186-4027-AF0E-45385FAA2BBC}" destId="{87A251B3-6119-4516-8E51-4946F273F3C3}" srcOrd="0" destOrd="0" parTransId="{46FF8822-4580-4B7E-9C2B-47C960B0D5A3}" sibTransId="{3B6CDDD7-D069-488C-9DE1-39FE895A5875}"/>
    <dgm:cxn modelId="{4F126EB9-8A26-409B-B623-FAD490F5A6D8}" srcId="{A87A49CD-A23B-4303-8B3F-A9D606C69EFA}" destId="{2CB5CB45-A186-4027-AF0E-45385FAA2BBC}" srcOrd="0" destOrd="0" parTransId="{33884D5A-AB94-43C7-9D64-6FCEED88A5ED}" sibTransId="{1F5EC110-53B2-47AA-B9BF-15E327CF8CC9}"/>
    <dgm:cxn modelId="{321C16BF-C6C4-4955-BF2C-E1EA10727E09}" type="presOf" srcId="{2CB5CB45-A186-4027-AF0E-45385FAA2BBC}" destId="{2F966186-9D1B-408D-A6D4-288A88CE2D3A}" srcOrd="1" destOrd="0" presId="urn:microsoft.com/office/officeart/2005/8/layout/list1"/>
    <dgm:cxn modelId="{59E4C1C2-99A2-4184-B934-1EA1E16A1F4F}" type="presOf" srcId="{724BDBA2-D628-4695-AEA4-8F19DDE3F710}" destId="{FDBEBE98-5646-4F7D-9BE0-8356D8473D74}" srcOrd="0" destOrd="0" presId="urn:microsoft.com/office/officeart/2005/8/layout/list1"/>
    <dgm:cxn modelId="{15A72FF6-001B-40BA-93A6-BAD1ADB22EC6}" type="presOf" srcId="{0442172B-C754-4F9C-8D56-A99AB51F4F70}" destId="{C95CFD5D-DC33-45CF-9FDE-9218981EBCEE}" srcOrd="1" destOrd="0" presId="urn:microsoft.com/office/officeart/2005/8/layout/list1"/>
    <dgm:cxn modelId="{B3ECE8FA-1639-4C4F-A1EF-A81684A1C446}" srcId="{A87A49CD-A23B-4303-8B3F-A9D606C69EFA}" destId="{BCC89360-06AC-40E6-B23F-68EF0E707207}" srcOrd="2" destOrd="0" parTransId="{6A8E6CD6-88A9-422C-80A9-FA94E2D07E91}" sibTransId="{D7E9313A-387F-4128-8B59-EC14C78081A4}"/>
    <dgm:cxn modelId="{3C7083FC-6F38-4A72-9DF0-1A32345ACEF2}" type="presOf" srcId="{BCC89360-06AC-40E6-B23F-68EF0E707207}" destId="{2D663875-C1CA-45AA-AFC5-B012276A331A}" srcOrd="0" destOrd="0" presId="urn:microsoft.com/office/officeart/2005/8/layout/list1"/>
    <dgm:cxn modelId="{931354FF-7F6C-453A-BF62-831BAB760C71}" type="presOf" srcId="{BCC89360-06AC-40E6-B23F-68EF0E707207}" destId="{8C5AC7DC-38CC-4FB1-9FAC-DE2CB50107DA}" srcOrd="1" destOrd="0" presId="urn:microsoft.com/office/officeart/2005/8/layout/list1"/>
    <dgm:cxn modelId="{17D4EA51-6E69-4559-A27A-19C62F95DB52}" type="presParOf" srcId="{FE52164E-DF38-494F-9BD5-3542872787BE}" destId="{555C1639-32A2-43E8-9FDE-9B9D8DF30BCF}" srcOrd="0" destOrd="0" presId="urn:microsoft.com/office/officeart/2005/8/layout/list1"/>
    <dgm:cxn modelId="{89E7E876-FF84-4445-A9D4-24260A598322}" type="presParOf" srcId="{555C1639-32A2-43E8-9FDE-9B9D8DF30BCF}" destId="{FCB62084-0045-4510-9505-A852429CDC30}" srcOrd="0" destOrd="0" presId="urn:microsoft.com/office/officeart/2005/8/layout/list1"/>
    <dgm:cxn modelId="{9E0AB9F1-978C-4DF2-986B-F3BC48CAFF3C}" type="presParOf" srcId="{555C1639-32A2-43E8-9FDE-9B9D8DF30BCF}" destId="{2F966186-9D1B-408D-A6D4-288A88CE2D3A}" srcOrd="1" destOrd="0" presId="urn:microsoft.com/office/officeart/2005/8/layout/list1"/>
    <dgm:cxn modelId="{B5B90529-3C48-4FF8-B970-B5477CEFB287}" type="presParOf" srcId="{FE52164E-DF38-494F-9BD5-3542872787BE}" destId="{9F8338B9-3B1B-4FA0-AE20-6BD6D49A0071}" srcOrd="1" destOrd="0" presId="urn:microsoft.com/office/officeart/2005/8/layout/list1"/>
    <dgm:cxn modelId="{BE19B2B6-6620-4189-8353-17AE75E65529}" type="presParOf" srcId="{FE52164E-DF38-494F-9BD5-3542872787BE}" destId="{1FD34EDA-509C-4CE2-A787-60D1F1661531}" srcOrd="2" destOrd="0" presId="urn:microsoft.com/office/officeart/2005/8/layout/list1"/>
    <dgm:cxn modelId="{EA5A3858-901A-43E5-A26F-8150DAA85E61}" type="presParOf" srcId="{FE52164E-DF38-494F-9BD5-3542872787BE}" destId="{A8DBE65A-5FEB-488B-BDCC-444D13E29804}" srcOrd="3" destOrd="0" presId="urn:microsoft.com/office/officeart/2005/8/layout/list1"/>
    <dgm:cxn modelId="{9A68CBD0-D99E-4B69-9C81-489F30DF79FD}" type="presParOf" srcId="{FE52164E-DF38-494F-9BD5-3542872787BE}" destId="{E79FEB18-D35D-4AD5-80EF-562BB3244AF9}" srcOrd="4" destOrd="0" presId="urn:microsoft.com/office/officeart/2005/8/layout/list1"/>
    <dgm:cxn modelId="{4BE0A944-1684-464A-BF3E-18B3C018AAA7}" type="presParOf" srcId="{E79FEB18-D35D-4AD5-80EF-562BB3244AF9}" destId="{A678216E-7BA3-4E75-A646-858EA3F2A55A}" srcOrd="0" destOrd="0" presId="urn:microsoft.com/office/officeart/2005/8/layout/list1"/>
    <dgm:cxn modelId="{6E860276-8A97-46EA-96EB-C103B11D9D9E}" type="presParOf" srcId="{E79FEB18-D35D-4AD5-80EF-562BB3244AF9}" destId="{C95CFD5D-DC33-45CF-9FDE-9218981EBCEE}" srcOrd="1" destOrd="0" presId="urn:microsoft.com/office/officeart/2005/8/layout/list1"/>
    <dgm:cxn modelId="{61D1C3C0-7EDB-4C49-9A72-9EB2ABF1534C}" type="presParOf" srcId="{FE52164E-DF38-494F-9BD5-3542872787BE}" destId="{5A257E1A-2787-413A-B53F-5956601B5625}" srcOrd="5" destOrd="0" presId="urn:microsoft.com/office/officeart/2005/8/layout/list1"/>
    <dgm:cxn modelId="{8AE3D528-EB8B-4FA6-BE85-F22437C55765}" type="presParOf" srcId="{FE52164E-DF38-494F-9BD5-3542872787BE}" destId="{FDBEBE98-5646-4F7D-9BE0-8356D8473D74}" srcOrd="6" destOrd="0" presId="urn:microsoft.com/office/officeart/2005/8/layout/list1"/>
    <dgm:cxn modelId="{6D1AAFBE-5E45-4D4C-AE32-0D834E9287FB}" type="presParOf" srcId="{FE52164E-DF38-494F-9BD5-3542872787BE}" destId="{EDD4DD27-F184-49A2-AAAE-C7248DD4A986}" srcOrd="7" destOrd="0" presId="urn:microsoft.com/office/officeart/2005/8/layout/list1"/>
    <dgm:cxn modelId="{C7931FB4-2E40-4A4D-9AAC-EA05215E9E04}" type="presParOf" srcId="{FE52164E-DF38-494F-9BD5-3542872787BE}" destId="{3C9835D7-1876-4234-AB52-97A1971E0A7F}" srcOrd="8" destOrd="0" presId="urn:microsoft.com/office/officeart/2005/8/layout/list1"/>
    <dgm:cxn modelId="{8018EA01-8067-48A8-A4DE-B01FFAFEED8F}" type="presParOf" srcId="{3C9835D7-1876-4234-AB52-97A1971E0A7F}" destId="{2D663875-C1CA-45AA-AFC5-B012276A331A}" srcOrd="0" destOrd="0" presId="urn:microsoft.com/office/officeart/2005/8/layout/list1"/>
    <dgm:cxn modelId="{708052E0-DFF6-490E-898C-CB7CDD47E062}" type="presParOf" srcId="{3C9835D7-1876-4234-AB52-97A1971E0A7F}" destId="{8C5AC7DC-38CC-4FB1-9FAC-DE2CB50107DA}" srcOrd="1" destOrd="0" presId="urn:microsoft.com/office/officeart/2005/8/layout/list1"/>
    <dgm:cxn modelId="{9ED9CBF2-89E7-4C9E-BCC3-022F86E29AE6}" type="presParOf" srcId="{FE52164E-DF38-494F-9BD5-3542872787BE}" destId="{6F470692-A9BC-4260-B53B-48D3CD50151A}" srcOrd="9" destOrd="0" presId="urn:microsoft.com/office/officeart/2005/8/layout/list1"/>
    <dgm:cxn modelId="{70469ABF-00A6-4401-8672-C60082E94B4B}" type="presParOf" srcId="{FE52164E-DF38-494F-9BD5-3542872787BE}" destId="{C6153C2F-3B0C-4AA9-9F7B-589CA9FAB0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FB3CA1-A08E-472F-AFE5-6DF5602D9E3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A8747-E81D-48F0-99B3-990CF70F6822}">
      <dgm:prSet/>
      <dgm:spPr/>
      <dgm:t>
        <a:bodyPr/>
        <a:lstStyle/>
        <a:p>
          <a:r>
            <a:rPr lang="en-US" dirty="0"/>
            <a:t>Hyperledger Fabric:</a:t>
          </a:r>
        </a:p>
      </dgm:t>
    </dgm:pt>
    <dgm:pt modelId="{8350D6F3-27E3-4B4B-A486-8EF482D00FEC}" type="parTrans" cxnId="{2C9202CA-1D22-40FF-98A8-BCF4AAAA249E}">
      <dgm:prSet/>
      <dgm:spPr/>
      <dgm:t>
        <a:bodyPr/>
        <a:lstStyle/>
        <a:p>
          <a:endParaRPr lang="en-US"/>
        </a:p>
      </dgm:t>
    </dgm:pt>
    <dgm:pt modelId="{B068ADF9-DAD8-401A-8F15-49CE300B38E2}" type="sibTrans" cxnId="{2C9202CA-1D22-40FF-98A8-BCF4AAAA249E}">
      <dgm:prSet/>
      <dgm:spPr/>
      <dgm:t>
        <a:bodyPr/>
        <a:lstStyle/>
        <a:p>
          <a:endParaRPr lang="en-US"/>
        </a:p>
      </dgm:t>
    </dgm:pt>
    <dgm:pt modelId="{701FA1B6-4C00-4DA6-9A05-86787F638304}">
      <dgm:prSet/>
      <dgm:spPr/>
      <dgm:t>
        <a:bodyPr/>
        <a:lstStyle/>
        <a:p>
          <a:r>
            <a:rPr lang="en-GB" dirty="0"/>
            <a:t>Rather than an open, permission-less system, Fabric offers a scalable and secure platform that supports private transactions and confidential contracts. </a:t>
          </a:r>
          <a:endParaRPr lang="en-US" dirty="0"/>
        </a:p>
      </dgm:t>
    </dgm:pt>
    <dgm:pt modelId="{F49648DC-3098-4419-8935-60EBDA142518}" type="parTrans" cxnId="{80E5CA87-E97C-4285-8CE4-173C8E28F5D5}">
      <dgm:prSet/>
      <dgm:spPr/>
      <dgm:t>
        <a:bodyPr/>
        <a:lstStyle/>
        <a:p>
          <a:endParaRPr lang="en-US"/>
        </a:p>
      </dgm:t>
    </dgm:pt>
    <dgm:pt modelId="{B8A2B63A-1D45-4DAF-B8E6-6BBDFAFB30EC}" type="sibTrans" cxnId="{80E5CA87-E97C-4285-8CE4-173C8E28F5D5}">
      <dgm:prSet/>
      <dgm:spPr/>
      <dgm:t>
        <a:bodyPr/>
        <a:lstStyle/>
        <a:p>
          <a:endParaRPr lang="en-US"/>
        </a:p>
      </dgm:t>
    </dgm:pt>
    <dgm:pt modelId="{74B33E19-951B-4C80-B561-DB342F8563A2}">
      <dgm:prSet/>
      <dgm:spPr/>
      <dgm:t>
        <a:bodyPr/>
        <a:lstStyle/>
        <a:p>
          <a:r>
            <a:rPr lang="en-US" dirty="0"/>
            <a:t>Docker</a:t>
          </a:r>
        </a:p>
      </dgm:t>
    </dgm:pt>
    <dgm:pt modelId="{E534C906-1DF9-4658-AAD8-42CC0EF9389C}" type="parTrans" cxnId="{784E6DF8-82EA-4615-BCA7-1B14EB9E6E37}">
      <dgm:prSet/>
      <dgm:spPr/>
      <dgm:t>
        <a:bodyPr/>
        <a:lstStyle/>
        <a:p>
          <a:endParaRPr lang="en-US"/>
        </a:p>
      </dgm:t>
    </dgm:pt>
    <dgm:pt modelId="{8E034453-D65F-43B5-9483-6BE263C0AE52}" type="sibTrans" cxnId="{784E6DF8-82EA-4615-BCA7-1B14EB9E6E37}">
      <dgm:prSet/>
      <dgm:spPr/>
      <dgm:t>
        <a:bodyPr/>
        <a:lstStyle/>
        <a:p>
          <a:endParaRPr lang="en-US"/>
        </a:p>
      </dgm:t>
    </dgm:pt>
    <dgm:pt modelId="{42BA2EE4-5B1B-469A-969E-4D6C254E2E0D}">
      <dgm:prSet/>
      <dgm:spPr/>
      <dgm:t>
        <a:bodyPr/>
        <a:lstStyle/>
        <a:p>
          <a:r>
            <a:rPr lang="en-US" dirty="0"/>
            <a:t>Pull Hyperledger fabric images</a:t>
          </a:r>
        </a:p>
      </dgm:t>
    </dgm:pt>
    <dgm:pt modelId="{A2B24AC7-B767-4846-BBB6-3ACCFE1082EC}" type="parTrans" cxnId="{C2B2ED96-AD6C-4055-A1EE-F35A2274BCC9}">
      <dgm:prSet/>
      <dgm:spPr/>
      <dgm:t>
        <a:bodyPr/>
        <a:lstStyle/>
        <a:p>
          <a:endParaRPr lang="en-US"/>
        </a:p>
      </dgm:t>
    </dgm:pt>
    <dgm:pt modelId="{692400B7-5D4C-41E1-9B2C-E354E958E509}" type="sibTrans" cxnId="{C2B2ED96-AD6C-4055-A1EE-F35A2274BCC9}">
      <dgm:prSet/>
      <dgm:spPr/>
      <dgm:t>
        <a:bodyPr/>
        <a:lstStyle/>
        <a:p>
          <a:endParaRPr lang="en-US"/>
        </a:p>
      </dgm:t>
    </dgm:pt>
    <dgm:pt modelId="{361FC4A0-5A3B-43C1-A437-384689CFCA3A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F07C26D-A139-4E9A-9F33-BCB642DFE6E1}" type="parTrans" cxnId="{CC50962C-DD29-4999-B750-BB40C416692D}">
      <dgm:prSet/>
      <dgm:spPr/>
      <dgm:t>
        <a:bodyPr/>
        <a:lstStyle/>
        <a:p>
          <a:endParaRPr lang="en-US"/>
        </a:p>
      </dgm:t>
    </dgm:pt>
    <dgm:pt modelId="{76CEB401-6449-47E5-91FB-74EBB7598B95}" type="sibTrans" cxnId="{CC50962C-DD29-4999-B750-BB40C416692D}">
      <dgm:prSet/>
      <dgm:spPr/>
      <dgm:t>
        <a:bodyPr/>
        <a:lstStyle/>
        <a:p>
          <a:endParaRPr lang="en-US"/>
        </a:p>
      </dgm:t>
    </dgm:pt>
    <dgm:pt modelId="{FAC25EA0-7B4F-41C7-A238-5BB7D19DD6AD}">
      <dgm:prSet/>
      <dgm:spPr/>
      <dgm:t>
        <a:bodyPr/>
        <a:lstStyle/>
        <a:p>
          <a:r>
            <a:rPr lang="en-US" dirty="0"/>
            <a:t>CouchDB For Transactional Data</a:t>
          </a:r>
        </a:p>
      </dgm:t>
    </dgm:pt>
    <dgm:pt modelId="{C39AE7A4-7227-49DE-B815-320C19F2D699}" type="parTrans" cxnId="{87624B4A-18D7-491E-8184-794BBD5EDCB0}">
      <dgm:prSet/>
      <dgm:spPr/>
      <dgm:t>
        <a:bodyPr/>
        <a:lstStyle/>
        <a:p>
          <a:endParaRPr lang="en-US"/>
        </a:p>
      </dgm:t>
    </dgm:pt>
    <dgm:pt modelId="{46848681-428E-44E7-BDBE-0862BDEDACB1}" type="sibTrans" cxnId="{87624B4A-18D7-491E-8184-794BBD5EDCB0}">
      <dgm:prSet/>
      <dgm:spPr/>
      <dgm:t>
        <a:bodyPr/>
        <a:lstStyle/>
        <a:p>
          <a:endParaRPr lang="en-US"/>
        </a:p>
      </dgm:t>
    </dgm:pt>
    <dgm:pt modelId="{790538FA-016A-411D-9CFB-E771D59C6FBD}">
      <dgm:prSet/>
      <dgm:spPr/>
      <dgm:t>
        <a:bodyPr/>
        <a:lstStyle/>
        <a:p>
          <a:r>
            <a:rPr lang="en-US" dirty="0"/>
            <a:t>Use docker containers</a:t>
          </a:r>
        </a:p>
      </dgm:t>
    </dgm:pt>
    <dgm:pt modelId="{7E70FB78-4F2F-467A-A188-86CC10ADC05B}" type="parTrans" cxnId="{40F26DBF-F055-4F13-8CA0-34A9BF0F995A}">
      <dgm:prSet/>
      <dgm:spPr/>
      <dgm:t>
        <a:bodyPr/>
        <a:lstStyle/>
        <a:p>
          <a:endParaRPr lang="en-PK"/>
        </a:p>
      </dgm:t>
    </dgm:pt>
    <dgm:pt modelId="{CBAF52C7-623A-49CA-9C36-FF563CC412EE}" type="sibTrans" cxnId="{40F26DBF-F055-4F13-8CA0-34A9BF0F995A}">
      <dgm:prSet/>
      <dgm:spPr/>
      <dgm:t>
        <a:bodyPr/>
        <a:lstStyle/>
        <a:p>
          <a:endParaRPr lang="en-PK"/>
        </a:p>
      </dgm:t>
    </dgm:pt>
    <dgm:pt modelId="{B76C0EC6-9AE7-4E94-86C3-7CCF3016D61C}">
      <dgm:prSet/>
      <dgm:spPr/>
      <dgm:t>
        <a:bodyPr/>
        <a:lstStyle/>
        <a:p>
          <a:r>
            <a:rPr lang="en-US" dirty="0"/>
            <a:t>Using it as a local machine server to run the system</a:t>
          </a:r>
        </a:p>
      </dgm:t>
    </dgm:pt>
    <dgm:pt modelId="{102E269F-CE49-46C9-8251-5E673F3664F6}" type="parTrans" cxnId="{C56A0972-C687-4D22-8393-D9D7066F2895}">
      <dgm:prSet/>
      <dgm:spPr/>
      <dgm:t>
        <a:bodyPr/>
        <a:lstStyle/>
        <a:p>
          <a:endParaRPr lang="en-PK"/>
        </a:p>
      </dgm:t>
    </dgm:pt>
    <dgm:pt modelId="{1EA45D53-FD75-4627-8A1F-C1D5E9BBAAEA}" type="sibTrans" cxnId="{C56A0972-C687-4D22-8393-D9D7066F2895}">
      <dgm:prSet/>
      <dgm:spPr/>
      <dgm:t>
        <a:bodyPr/>
        <a:lstStyle/>
        <a:p>
          <a:endParaRPr lang="en-PK"/>
        </a:p>
      </dgm:t>
    </dgm:pt>
    <dgm:pt modelId="{A46F5290-CD16-4622-8658-B517AD50561E}">
      <dgm:prSet/>
      <dgm:spPr/>
      <dgm:t>
        <a:bodyPr/>
        <a:lstStyle/>
        <a:p>
          <a:r>
            <a:rPr lang="en-US" dirty="0"/>
            <a:t>Database is being store in the container images </a:t>
          </a:r>
          <a:r>
            <a:rPr lang="en-US" dirty="0" err="1"/>
            <a:t>i.e</a:t>
          </a:r>
          <a:r>
            <a:rPr lang="en-US" dirty="0"/>
            <a:t> </a:t>
          </a:r>
          <a:r>
            <a:rPr lang="en-US" dirty="0" err="1"/>
            <a:t>couchdb</a:t>
          </a:r>
          <a:endParaRPr lang="en-US" dirty="0"/>
        </a:p>
      </dgm:t>
    </dgm:pt>
    <dgm:pt modelId="{E7E2E225-3C6D-4696-A9F6-E9BFAD32C78D}" type="parTrans" cxnId="{1F8B5C92-A5CE-4394-95DA-4C333FCA2DBB}">
      <dgm:prSet/>
      <dgm:spPr/>
      <dgm:t>
        <a:bodyPr/>
        <a:lstStyle/>
        <a:p>
          <a:endParaRPr lang="en-PK"/>
        </a:p>
      </dgm:t>
    </dgm:pt>
    <dgm:pt modelId="{C078DD68-F374-4611-98A0-1684FD0C2BC8}" type="sibTrans" cxnId="{1F8B5C92-A5CE-4394-95DA-4C333FCA2DBB}">
      <dgm:prSet/>
      <dgm:spPr/>
      <dgm:t>
        <a:bodyPr/>
        <a:lstStyle/>
        <a:p>
          <a:endParaRPr lang="en-PK"/>
        </a:p>
      </dgm:t>
    </dgm:pt>
    <dgm:pt modelId="{3C3AFFF2-985C-47DF-95A1-A81E11871DED}">
      <dgm:prSet/>
      <dgm:spPr/>
      <dgm:t>
        <a:bodyPr/>
        <a:lstStyle/>
        <a:p>
          <a:r>
            <a:rPr lang="en-US" dirty="0"/>
            <a:t>SQL For Storing Land Data</a:t>
          </a:r>
        </a:p>
      </dgm:t>
    </dgm:pt>
    <dgm:pt modelId="{EEEA2A95-745B-41B9-93E9-01EE45A596BB}" type="parTrans" cxnId="{C4B09203-50F1-49E0-9670-8F22AA722975}">
      <dgm:prSet/>
      <dgm:spPr/>
      <dgm:t>
        <a:bodyPr/>
        <a:lstStyle/>
        <a:p>
          <a:endParaRPr lang="en-PK"/>
        </a:p>
      </dgm:t>
    </dgm:pt>
    <dgm:pt modelId="{A17796E9-CBB2-42CA-93A0-29389B783E4C}" type="sibTrans" cxnId="{C4B09203-50F1-49E0-9670-8F22AA722975}">
      <dgm:prSet/>
      <dgm:spPr/>
      <dgm:t>
        <a:bodyPr/>
        <a:lstStyle/>
        <a:p>
          <a:endParaRPr lang="en-PK"/>
        </a:p>
      </dgm:t>
    </dgm:pt>
    <dgm:pt modelId="{6A416F7D-3444-4F2D-BD3C-6B01963E2D6C}" type="pres">
      <dgm:prSet presAssocID="{56FB3CA1-A08E-472F-AFE5-6DF5602D9E3B}" presName="linear" presStyleCnt="0">
        <dgm:presLayoutVars>
          <dgm:dir/>
          <dgm:animLvl val="lvl"/>
          <dgm:resizeHandles val="exact"/>
        </dgm:presLayoutVars>
      </dgm:prSet>
      <dgm:spPr/>
    </dgm:pt>
    <dgm:pt modelId="{D3CD6FB9-726B-4490-A1D9-95EEF1613B9D}" type="pres">
      <dgm:prSet presAssocID="{98BA8747-E81D-48F0-99B3-990CF70F6822}" presName="parentLin" presStyleCnt="0"/>
      <dgm:spPr/>
    </dgm:pt>
    <dgm:pt modelId="{A2AE456F-092B-4256-9D0F-85FCDD792558}" type="pres">
      <dgm:prSet presAssocID="{98BA8747-E81D-48F0-99B3-990CF70F6822}" presName="parentLeftMargin" presStyleLbl="node1" presStyleIdx="0" presStyleCnt="3"/>
      <dgm:spPr/>
    </dgm:pt>
    <dgm:pt modelId="{8A02CC76-5680-4859-9A17-268D19B86A46}" type="pres">
      <dgm:prSet presAssocID="{98BA8747-E81D-48F0-99B3-990CF70F68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F5A626-986D-4CE4-AC99-1C8CDDEEED73}" type="pres">
      <dgm:prSet presAssocID="{98BA8747-E81D-48F0-99B3-990CF70F6822}" presName="negativeSpace" presStyleCnt="0"/>
      <dgm:spPr/>
    </dgm:pt>
    <dgm:pt modelId="{0412F1BE-E65B-4102-96C3-19A646513BE0}" type="pres">
      <dgm:prSet presAssocID="{98BA8747-E81D-48F0-99B3-990CF70F6822}" presName="childText" presStyleLbl="conFgAcc1" presStyleIdx="0" presStyleCnt="3">
        <dgm:presLayoutVars>
          <dgm:bulletEnabled val="1"/>
        </dgm:presLayoutVars>
      </dgm:prSet>
      <dgm:spPr/>
    </dgm:pt>
    <dgm:pt modelId="{3CA2049A-DD23-4389-8E3D-BFA8B9811D52}" type="pres">
      <dgm:prSet presAssocID="{B068ADF9-DAD8-401A-8F15-49CE300B38E2}" presName="spaceBetweenRectangles" presStyleCnt="0"/>
      <dgm:spPr/>
    </dgm:pt>
    <dgm:pt modelId="{D238E8DF-D1A7-4B0A-B871-2F04FA3F9CDE}" type="pres">
      <dgm:prSet presAssocID="{74B33E19-951B-4C80-B561-DB342F8563A2}" presName="parentLin" presStyleCnt="0"/>
      <dgm:spPr/>
    </dgm:pt>
    <dgm:pt modelId="{160BABEC-625A-44A0-B165-1E23932F24D6}" type="pres">
      <dgm:prSet presAssocID="{74B33E19-951B-4C80-B561-DB342F8563A2}" presName="parentLeftMargin" presStyleLbl="node1" presStyleIdx="0" presStyleCnt="3"/>
      <dgm:spPr/>
    </dgm:pt>
    <dgm:pt modelId="{72ED3FF8-971B-4447-8E44-45F98FB5D83C}" type="pres">
      <dgm:prSet presAssocID="{74B33E19-951B-4C80-B561-DB342F856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0D36DE-F961-48F2-8169-144F613CA857}" type="pres">
      <dgm:prSet presAssocID="{74B33E19-951B-4C80-B561-DB342F8563A2}" presName="negativeSpace" presStyleCnt="0"/>
      <dgm:spPr/>
    </dgm:pt>
    <dgm:pt modelId="{50B27BAD-5993-4BE4-A8D2-EAE5515E677F}" type="pres">
      <dgm:prSet presAssocID="{74B33E19-951B-4C80-B561-DB342F8563A2}" presName="childText" presStyleLbl="conFgAcc1" presStyleIdx="1" presStyleCnt="3">
        <dgm:presLayoutVars>
          <dgm:bulletEnabled val="1"/>
        </dgm:presLayoutVars>
      </dgm:prSet>
      <dgm:spPr/>
    </dgm:pt>
    <dgm:pt modelId="{6E3A9207-5EE3-468C-BEB5-7DFB2C91183A}" type="pres">
      <dgm:prSet presAssocID="{8E034453-D65F-43B5-9483-6BE263C0AE52}" presName="spaceBetweenRectangles" presStyleCnt="0"/>
      <dgm:spPr/>
    </dgm:pt>
    <dgm:pt modelId="{843A0217-7EBD-47F0-94D9-1196BFA4EB53}" type="pres">
      <dgm:prSet presAssocID="{361FC4A0-5A3B-43C1-A437-384689CFCA3A}" presName="parentLin" presStyleCnt="0"/>
      <dgm:spPr/>
    </dgm:pt>
    <dgm:pt modelId="{A48AF9EC-3F27-4DF8-BC7A-44688DED8944}" type="pres">
      <dgm:prSet presAssocID="{361FC4A0-5A3B-43C1-A437-384689CFCA3A}" presName="parentLeftMargin" presStyleLbl="node1" presStyleIdx="1" presStyleCnt="3"/>
      <dgm:spPr/>
    </dgm:pt>
    <dgm:pt modelId="{477B3868-6C06-42A1-83EA-6E2B95C3A914}" type="pres">
      <dgm:prSet presAssocID="{361FC4A0-5A3B-43C1-A437-384689CFCA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98A5DA-2E35-4A63-9CCC-FA24D79770C5}" type="pres">
      <dgm:prSet presAssocID="{361FC4A0-5A3B-43C1-A437-384689CFCA3A}" presName="negativeSpace" presStyleCnt="0"/>
      <dgm:spPr/>
    </dgm:pt>
    <dgm:pt modelId="{CDBEBE11-5BFE-4874-B7D4-2CBEDB2E47B1}" type="pres">
      <dgm:prSet presAssocID="{361FC4A0-5A3B-43C1-A437-384689CFCA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B09203-50F1-49E0-9670-8F22AA722975}" srcId="{361FC4A0-5A3B-43C1-A437-384689CFCA3A}" destId="{3C3AFFF2-985C-47DF-95A1-A81E11871DED}" srcOrd="1" destOrd="0" parTransId="{EEEA2A95-745B-41B9-93E9-01EE45A596BB}" sibTransId="{A17796E9-CBB2-42CA-93A0-29389B783E4C}"/>
    <dgm:cxn modelId="{1AA2C40D-3AE4-4837-95FA-5230527733DC}" type="presOf" srcId="{701FA1B6-4C00-4DA6-9A05-86787F638304}" destId="{0412F1BE-E65B-4102-96C3-19A646513BE0}" srcOrd="0" destOrd="0" presId="urn:microsoft.com/office/officeart/2005/8/layout/list1"/>
    <dgm:cxn modelId="{70847627-A2A5-4050-8E78-2FD7A11696A1}" type="presOf" srcId="{B76C0EC6-9AE7-4E94-86C3-7CCF3016D61C}" destId="{50B27BAD-5993-4BE4-A8D2-EAE5515E677F}" srcOrd="0" destOrd="0" presId="urn:microsoft.com/office/officeart/2005/8/layout/list1"/>
    <dgm:cxn modelId="{CC50962C-DD29-4999-B750-BB40C416692D}" srcId="{56FB3CA1-A08E-472F-AFE5-6DF5602D9E3B}" destId="{361FC4A0-5A3B-43C1-A437-384689CFCA3A}" srcOrd="2" destOrd="0" parTransId="{AF07C26D-A139-4E9A-9F33-BCB642DFE6E1}" sibTransId="{76CEB401-6449-47E5-91FB-74EBB7598B95}"/>
    <dgm:cxn modelId="{C1E20E44-5619-4820-83A8-5594FDC4C0CC}" type="presOf" srcId="{FAC25EA0-7B4F-41C7-A238-5BB7D19DD6AD}" destId="{CDBEBE11-5BFE-4874-B7D4-2CBEDB2E47B1}" srcOrd="0" destOrd="0" presId="urn:microsoft.com/office/officeart/2005/8/layout/list1"/>
    <dgm:cxn modelId="{87624B4A-18D7-491E-8184-794BBD5EDCB0}" srcId="{361FC4A0-5A3B-43C1-A437-384689CFCA3A}" destId="{FAC25EA0-7B4F-41C7-A238-5BB7D19DD6AD}" srcOrd="0" destOrd="0" parTransId="{C39AE7A4-7227-49DE-B815-320C19F2D699}" sibTransId="{46848681-428E-44E7-BDBE-0862BDEDACB1}"/>
    <dgm:cxn modelId="{CE05134D-1142-4723-9CB4-AA9CE1864272}" type="presOf" srcId="{A46F5290-CD16-4622-8658-B517AD50561E}" destId="{50B27BAD-5993-4BE4-A8D2-EAE5515E677F}" srcOrd="0" destOrd="3" presId="urn:microsoft.com/office/officeart/2005/8/layout/list1"/>
    <dgm:cxn modelId="{C56A0972-C687-4D22-8393-D9D7066F2895}" srcId="{74B33E19-951B-4C80-B561-DB342F8563A2}" destId="{B76C0EC6-9AE7-4E94-86C3-7CCF3016D61C}" srcOrd="0" destOrd="0" parTransId="{102E269F-CE49-46C9-8251-5E673F3664F6}" sibTransId="{1EA45D53-FD75-4627-8A1F-C1D5E9BBAAEA}"/>
    <dgm:cxn modelId="{614D3B73-74B9-48B9-8CF7-29A3FD0F6C64}" type="presOf" srcId="{74B33E19-951B-4C80-B561-DB342F8563A2}" destId="{72ED3FF8-971B-4447-8E44-45F98FB5D83C}" srcOrd="1" destOrd="0" presId="urn:microsoft.com/office/officeart/2005/8/layout/list1"/>
    <dgm:cxn modelId="{9FF80C7E-4D56-43CD-B770-48049608FA71}" type="presOf" srcId="{42BA2EE4-5B1B-469A-969E-4D6C254E2E0D}" destId="{50B27BAD-5993-4BE4-A8D2-EAE5515E677F}" srcOrd="0" destOrd="1" presId="urn:microsoft.com/office/officeart/2005/8/layout/list1"/>
    <dgm:cxn modelId="{80E5CA87-E97C-4285-8CE4-173C8E28F5D5}" srcId="{98BA8747-E81D-48F0-99B3-990CF70F6822}" destId="{701FA1B6-4C00-4DA6-9A05-86787F638304}" srcOrd="0" destOrd="0" parTransId="{F49648DC-3098-4419-8935-60EBDA142518}" sibTransId="{B8A2B63A-1D45-4DAF-B8E6-6BBDFAFB30EC}"/>
    <dgm:cxn modelId="{1F8B5C92-A5CE-4394-95DA-4C333FCA2DBB}" srcId="{74B33E19-951B-4C80-B561-DB342F8563A2}" destId="{A46F5290-CD16-4622-8658-B517AD50561E}" srcOrd="3" destOrd="0" parTransId="{E7E2E225-3C6D-4696-A9F6-E9BFAD32C78D}" sibTransId="{C078DD68-F374-4611-98A0-1684FD0C2BC8}"/>
    <dgm:cxn modelId="{C2B2ED96-AD6C-4055-A1EE-F35A2274BCC9}" srcId="{74B33E19-951B-4C80-B561-DB342F8563A2}" destId="{42BA2EE4-5B1B-469A-969E-4D6C254E2E0D}" srcOrd="1" destOrd="0" parTransId="{A2B24AC7-B767-4846-BBB6-3ACCFE1082EC}" sibTransId="{692400B7-5D4C-41E1-9B2C-E354E958E509}"/>
    <dgm:cxn modelId="{3A499C9C-B22B-454D-85DF-AA78A5D2009E}" type="presOf" srcId="{361FC4A0-5A3B-43C1-A437-384689CFCA3A}" destId="{477B3868-6C06-42A1-83EA-6E2B95C3A914}" srcOrd="1" destOrd="0" presId="urn:microsoft.com/office/officeart/2005/8/layout/list1"/>
    <dgm:cxn modelId="{5550159F-D816-4701-A16E-63CBBFAE821E}" type="presOf" srcId="{98BA8747-E81D-48F0-99B3-990CF70F6822}" destId="{8A02CC76-5680-4859-9A17-268D19B86A46}" srcOrd="1" destOrd="0" presId="urn:microsoft.com/office/officeart/2005/8/layout/list1"/>
    <dgm:cxn modelId="{190A79A5-A7E9-42DD-9B8A-5E760219D206}" type="presOf" srcId="{361FC4A0-5A3B-43C1-A437-384689CFCA3A}" destId="{A48AF9EC-3F27-4DF8-BC7A-44688DED8944}" srcOrd="0" destOrd="0" presId="urn:microsoft.com/office/officeart/2005/8/layout/list1"/>
    <dgm:cxn modelId="{40F26DBF-F055-4F13-8CA0-34A9BF0F995A}" srcId="{74B33E19-951B-4C80-B561-DB342F8563A2}" destId="{790538FA-016A-411D-9CFB-E771D59C6FBD}" srcOrd="2" destOrd="0" parTransId="{7E70FB78-4F2F-467A-A188-86CC10ADC05B}" sibTransId="{CBAF52C7-623A-49CA-9C36-FF563CC412EE}"/>
    <dgm:cxn modelId="{D6D542C2-0680-4969-88E7-3F7C00B0EEE3}" type="presOf" srcId="{790538FA-016A-411D-9CFB-E771D59C6FBD}" destId="{50B27BAD-5993-4BE4-A8D2-EAE5515E677F}" srcOrd="0" destOrd="2" presId="urn:microsoft.com/office/officeart/2005/8/layout/list1"/>
    <dgm:cxn modelId="{2C9202CA-1D22-40FF-98A8-BCF4AAAA249E}" srcId="{56FB3CA1-A08E-472F-AFE5-6DF5602D9E3B}" destId="{98BA8747-E81D-48F0-99B3-990CF70F6822}" srcOrd="0" destOrd="0" parTransId="{8350D6F3-27E3-4B4B-A486-8EF482D00FEC}" sibTransId="{B068ADF9-DAD8-401A-8F15-49CE300B38E2}"/>
    <dgm:cxn modelId="{3C77E6CA-1C16-4FF5-95BE-27C734009345}" type="presOf" srcId="{3C3AFFF2-985C-47DF-95A1-A81E11871DED}" destId="{CDBEBE11-5BFE-4874-B7D4-2CBEDB2E47B1}" srcOrd="0" destOrd="1" presId="urn:microsoft.com/office/officeart/2005/8/layout/list1"/>
    <dgm:cxn modelId="{75DF38CB-CD7F-4F01-9C5B-0E962A25D43F}" type="presOf" srcId="{98BA8747-E81D-48F0-99B3-990CF70F6822}" destId="{A2AE456F-092B-4256-9D0F-85FCDD792558}" srcOrd="0" destOrd="0" presId="urn:microsoft.com/office/officeart/2005/8/layout/list1"/>
    <dgm:cxn modelId="{2534B0CB-85DE-46D1-B051-35DE64146954}" type="presOf" srcId="{56FB3CA1-A08E-472F-AFE5-6DF5602D9E3B}" destId="{6A416F7D-3444-4F2D-BD3C-6B01963E2D6C}" srcOrd="0" destOrd="0" presId="urn:microsoft.com/office/officeart/2005/8/layout/list1"/>
    <dgm:cxn modelId="{A047E6E9-8C32-46FA-948E-84291C1A2E1A}" type="presOf" srcId="{74B33E19-951B-4C80-B561-DB342F8563A2}" destId="{160BABEC-625A-44A0-B165-1E23932F24D6}" srcOrd="0" destOrd="0" presId="urn:microsoft.com/office/officeart/2005/8/layout/list1"/>
    <dgm:cxn modelId="{784E6DF8-82EA-4615-BCA7-1B14EB9E6E37}" srcId="{56FB3CA1-A08E-472F-AFE5-6DF5602D9E3B}" destId="{74B33E19-951B-4C80-B561-DB342F8563A2}" srcOrd="1" destOrd="0" parTransId="{E534C906-1DF9-4658-AAD8-42CC0EF9389C}" sibTransId="{8E034453-D65F-43B5-9483-6BE263C0AE52}"/>
    <dgm:cxn modelId="{629B29F9-272B-4B4A-894C-B2966EFC3ED0}" type="presParOf" srcId="{6A416F7D-3444-4F2D-BD3C-6B01963E2D6C}" destId="{D3CD6FB9-726B-4490-A1D9-95EEF1613B9D}" srcOrd="0" destOrd="0" presId="urn:microsoft.com/office/officeart/2005/8/layout/list1"/>
    <dgm:cxn modelId="{813207DB-F304-4F93-AEB3-901386F905A3}" type="presParOf" srcId="{D3CD6FB9-726B-4490-A1D9-95EEF1613B9D}" destId="{A2AE456F-092B-4256-9D0F-85FCDD792558}" srcOrd="0" destOrd="0" presId="urn:microsoft.com/office/officeart/2005/8/layout/list1"/>
    <dgm:cxn modelId="{038804A9-9AA1-414E-946C-D905023DDA24}" type="presParOf" srcId="{D3CD6FB9-726B-4490-A1D9-95EEF1613B9D}" destId="{8A02CC76-5680-4859-9A17-268D19B86A46}" srcOrd="1" destOrd="0" presId="urn:microsoft.com/office/officeart/2005/8/layout/list1"/>
    <dgm:cxn modelId="{D87E4E1B-62EB-40F9-AEE1-868AF38AF975}" type="presParOf" srcId="{6A416F7D-3444-4F2D-BD3C-6B01963E2D6C}" destId="{03F5A626-986D-4CE4-AC99-1C8CDDEEED73}" srcOrd="1" destOrd="0" presId="urn:microsoft.com/office/officeart/2005/8/layout/list1"/>
    <dgm:cxn modelId="{F3CD2E93-4B23-40C8-BE97-6DAF4EED32E9}" type="presParOf" srcId="{6A416F7D-3444-4F2D-BD3C-6B01963E2D6C}" destId="{0412F1BE-E65B-4102-96C3-19A646513BE0}" srcOrd="2" destOrd="0" presId="urn:microsoft.com/office/officeart/2005/8/layout/list1"/>
    <dgm:cxn modelId="{EDFD90E9-CD5C-41E8-A90D-E66027071E74}" type="presParOf" srcId="{6A416F7D-3444-4F2D-BD3C-6B01963E2D6C}" destId="{3CA2049A-DD23-4389-8E3D-BFA8B9811D52}" srcOrd="3" destOrd="0" presId="urn:microsoft.com/office/officeart/2005/8/layout/list1"/>
    <dgm:cxn modelId="{6F09D21E-36EB-4FD5-BE8F-9265E80DB486}" type="presParOf" srcId="{6A416F7D-3444-4F2D-BD3C-6B01963E2D6C}" destId="{D238E8DF-D1A7-4B0A-B871-2F04FA3F9CDE}" srcOrd="4" destOrd="0" presId="urn:microsoft.com/office/officeart/2005/8/layout/list1"/>
    <dgm:cxn modelId="{51324FEE-3D49-41FB-92EB-A3C0A97C21B0}" type="presParOf" srcId="{D238E8DF-D1A7-4B0A-B871-2F04FA3F9CDE}" destId="{160BABEC-625A-44A0-B165-1E23932F24D6}" srcOrd="0" destOrd="0" presId="urn:microsoft.com/office/officeart/2005/8/layout/list1"/>
    <dgm:cxn modelId="{0859AC10-1FF5-4783-8A5B-902AC14B71FE}" type="presParOf" srcId="{D238E8DF-D1A7-4B0A-B871-2F04FA3F9CDE}" destId="{72ED3FF8-971B-4447-8E44-45F98FB5D83C}" srcOrd="1" destOrd="0" presId="urn:microsoft.com/office/officeart/2005/8/layout/list1"/>
    <dgm:cxn modelId="{03CCE0CB-290C-4839-B3A5-0259A93AC7E2}" type="presParOf" srcId="{6A416F7D-3444-4F2D-BD3C-6B01963E2D6C}" destId="{440D36DE-F961-48F2-8169-144F613CA857}" srcOrd="5" destOrd="0" presId="urn:microsoft.com/office/officeart/2005/8/layout/list1"/>
    <dgm:cxn modelId="{30B5EFB1-C65D-43FB-9437-4BB7906E25A4}" type="presParOf" srcId="{6A416F7D-3444-4F2D-BD3C-6B01963E2D6C}" destId="{50B27BAD-5993-4BE4-A8D2-EAE5515E677F}" srcOrd="6" destOrd="0" presId="urn:microsoft.com/office/officeart/2005/8/layout/list1"/>
    <dgm:cxn modelId="{237EC480-21CC-4864-9367-2B61539FCB6D}" type="presParOf" srcId="{6A416F7D-3444-4F2D-BD3C-6B01963E2D6C}" destId="{6E3A9207-5EE3-468C-BEB5-7DFB2C91183A}" srcOrd="7" destOrd="0" presId="urn:microsoft.com/office/officeart/2005/8/layout/list1"/>
    <dgm:cxn modelId="{77281005-F474-4A5B-8B66-2995B5DD6CBB}" type="presParOf" srcId="{6A416F7D-3444-4F2D-BD3C-6B01963E2D6C}" destId="{843A0217-7EBD-47F0-94D9-1196BFA4EB53}" srcOrd="8" destOrd="0" presId="urn:microsoft.com/office/officeart/2005/8/layout/list1"/>
    <dgm:cxn modelId="{812A6A99-7E15-47CA-8B7B-885C918DCB64}" type="presParOf" srcId="{843A0217-7EBD-47F0-94D9-1196BFA4EB53}" destId="{A48AF9EC-3F27-4DF8-BC7A-44688DED8944}" srcOrd="0" destOrd="0" presId="urn:microsoft.com/office/officeart/2005/8/layout/list1"/>
    <dgm:cxn modelId="{1A74516E-2BFA-4EEE-800E-A2E3E9088667}" type="presParOf" srcId="{843A0217-7EBD-47F0-94D9-1196BFA4EB53}" destId="{477B3868-6C06-42A1-83EA-6E2B95C3A914}" srcOrd="1" destOrd="0" presId="urn:microsoft.com/office/officeart/2005/8/layout/list1"/>
    <dgm:cxn modelId="{B327AA1A-6CFB-4363-B5BE-06D534483679}" type="presParOf" srcId="{6A416F7D-3444-4F2D-BD3C-6B01963E2D6C}" destId="{0D98A5DA-2E35-4A63-9CCC-FA24D79770C5}" srcOrd="9" destOrd="0" presId="urn:microsoft.com/office/officeart/2005/8/layout/list1"/>
    <dgm:cxn modelId="{F89B799B-1376-49DB-BFF3-F62B111CA46D}" type="presParOf" srcId="{6A416F7D-3444-4F2D-BD3C-6B01963E2D6C}" destId="{CDBEBE11-5BFE-4874-B7D4-2CBEDB2E47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B3CA1-A08E-472F-AFE5-6DF5602D9E3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A8747-E81D-48F0-99B3-990CF70F6822}">
      <dgm:prSet/>
      <dgm:spPr/>
      <dgm:t>
        <a:bodyPr/>
        <a:lstStyle/>
        <a:p>
          <a:r>
            <a:rPr lang="en-US" dirty="0"/>
            <a:t>Smart Contracts</a:t>
          </a:r>
        </a:p>
      </dgm:t>
    </dgm:pt>
    <dgm:pt modelId="{8350D6F3-27E3-4B4B-A486-8EF482D00FEC}" type="parTrans" cxnId="{2C9202CA-1D22-40FF-98A8-BCF4AAAA249E}">
      <dgm:prSet/>
      <dgm:spPr/>
      <dgm:t>
        <a:bodyPr/>
        <a:lstStyle/>
        <a:p>
          <a:endParaRPr lang="en-US"/>
        </a:p>
      </dgm:t>
    </dgm:pt>
    <dgm:pt modelId="{B068ADF9-DAD8-401A-8F15-49CE300B38E2}" type="sibTrans" cxnId="{2C9202CA-1D22-40FF-98A8-BCF4AAAA249E}">
      <dgm:prSet/>
      <dgm:spPr/>
      <dgm:t>
        <a:bodyPr/>
        <a:lstStyle/>
        <a:p>
          <a:endParaRPr lang="en-US"/>
        </a:p>
      </dgm:t>
    </dgm:pt>
    <dgm:pt modelId="{701FA1B6-4C00-4DA6-9A05-86787F638304}">
      <dgm:prSet/>
      <dgm:spPr/>
      <dgm:t>
        <a:bodyPr/>
        <a:lstStyle/>
        <a:p>
          <a:r>
            <a:rPr lang="en-GB" b="0" i="0" dirty="0" err="1"/>
            <a:t>Chaincode</a:t>
          </a:r>
          <a:r>
            <a:rPr lang="en-GB" b="0" i="0" dirty="0"/>
            <a:t> is a smart contract in the Hyperledger Fabric framework that enables the execution of business logic on the blockchain</a:t>
          </a:r>
          <a:r>
            <a:rPr lang="en-GB" dirty="0"/>
            <a:t>.</a:t>
          </a:r>
          <a:endParaRPr lang="en-US" dirty="0"/>
        </a:p>
      </dgm:t>
    </dgm:pt>
    <dgm:pt modelId="{F49648DC-3098-4419-8935-60EBDA142518}" type="parTrans" cxnId="{80E5CA87-E97C-4285-8CE4-173C8E28F5D5}">
      <dgm:prSet/>
      <dgm:spPr/>
      <dgm:t>
        <a:bodyPr/>
        <a:lstStyle/>
        <a:p>
          <a:endParaRPr lang="en-US"/>
        </a:p>
      </dgm:t>
    </dgm:pt>
    <dgm:pt modelId="{B8A2B63A-1D45-4DAF-B8E6-6BBDFAFB30EC}" type="sibTrans" cxnId="{80E5CA87-E97C-4285-8CE4-173C8E28F5D5}">
      <dgm:prSet/>
      <dgm:spPr/>
      <dgm:t>
        <a:bodyPr/>
        <a:lstStyle/>
        <a:p>
          <a:endParaRPr lang="en-US"/>
        </a:p>
      </dgm:t>
    </dgm:pt>
    <dgm:pt modelId="{74B33E19-951B-4C80-B561-DB342F8563A2}">
      <dgm:prSet/>
      <dgm:spPr/>
      <dgm:t>
        <a:bodyPr/>
        <a:lstStyle/>
        <a:p>
          <a:r>
            <a:rPr lang="en-US" dirty="0"/>
            <a:t>Node Express</a:t>
          </a:r>
        </a:p>
      </dgm:t>
    </dgm:pt>
    <dgm:pt modelId="{E534C906-1DF9-4658-AAD8-42CC0EF9389C}" type="parTrans" cxnId="{784E6DF8-82EA-4615-BCA7-1B14EB9E6E37}">
      <dgm:prSet/>
      <dgm:spPr/>
      <dgm:t>
        <a:bodyPr/>
        <a:lstStyle/>
        <a:p>
          <a:endParaRPr lang="en-US"/>
        </a:p>
      </dgm:t>
    </dgm:pt>
    <dgm:pt modelId="{8E034453-D65F-43B5-9483-6BE263C0AE52}" type="sibTrans" cxnId="{784E6DF8-82EA-4615-BCA7-1B14EB9E6E37}">
      <dgm:prSet/>
      <dgm:spPr/>
      <dgm:t>
        <a:bodyPr/>
        <a:lstStyle/>
        <a:p>
          <a:endParaRPr lang="en-US"/>
        </a:p>
      </dgm:t>
    </dgm:pt>
    <dgm:pt modelId="{42BA2EE4-5B1B-469A-969E-4D6C254E2E0D}">
      <dgm:prSet/>
      <dgm:spPr/>
      <dgm:t>
        <a:bodyPr/>
        <a:lstStyle/>
        <a:p>
          <a:r>
            <a:rPr lang="en-US" dirty="0"/>
            <a:t>Node working as a server </a:t>
          </a:r>
        </a:p>
      </dgm:t>
    </dgm:pt>
    <dgm:pt modelId="{A2B24AC7-B767-4846-BBB6-3ACCFE1082EC}" type="parTrans" cxnId="{C2B2ED96-AD6C-4055-A1EE-F35A2274BCC9}">
      <dgm:prSet/>
      <dgm:spPr/>
      <dgm:t>
        <a:bodyPr/>
        <a:lstStyle/>
        <a:p>
          <a:endParaRPr lang="en-US"/>
        </a:p>
      </dgm:t>
    </dgm:pt>
    <dgm:pt modelId="{692400B7-5D4C-41E1-9B2C-E354E958E509}" type="sibTrans" cxnId="{C2B2ED96-AD6C-4055-A1EE-F35A2274BCC9}">
      <dgm:prSet/>
      <dgm:spPr/>
      <dgm:t>
        <a:bodyPr/>
        <a:lstStyle/>
        <a:p>
          <a:endParaRPr lang="en-US"/>
        </a:p>
      </dgm:t>
    </dgm:pt>
    <dgm:pt modelId="{790538FA-016A-411D-9CFB-E771D59C6FBD}">
      <dgm:prSet/>
      <dgm:spPr/>
      <dgm:t>
        <a:bodyPr/>
        <a:lstStyle/>
        <a:p>
          <a:r>
            <a:rPr lang="en-US" dirty="0"/>
            <a:t>For frontend we are using html in </a:t>
          </a:r>
          <a:r>
            <a:rPr lang="en-US" dirty="0" err="1"/>
            <a:t>ejs</a:t>
          </a:r>
          <a:r>
            <a:rPr lang="en-US" dirty="0"/>
            <a:t> templates</a:t>
          </a:r>
        </a:p>
      </dgm:t>
    </dgm:pt>
    <dgm:pt modelId="{7E70FB78-4F2F-467A-A188-86CC10ADC05B}" type="parTrans" cxnId="{40F26DBF-F055-4F13-8CA0-34A9BF0F995A}">
      <dgm:prSet/>
      <dgm:spPr/>
      <dgm:t>
        <a:bodyPr/>
        <a:lstStyle/>
        <a:p>
          <a:endParaRPr lang="en-PK"/>
        </a:p>
      </dgm:t>
    </dgm:pt>
    <dgm:pt modelId="{CBAF52C7-623A-49CA-9C36-FF563CC412EE}" type="sibTrans" cxnId="{40F26DBF-F055-4F13-8CA0-34A9BF0F995A}">
      <dgm:prSet/>
      <dgm:spPr/>
      <dgm:t>
        <a:bodyPr/>
        <a:lstStyle/>
        <a:p>
          <a:endParaRPr lang="en-PK"/>
        </a:p>
      </dgm:t>
    </dgm:pt>
    <dgm:pt modelId="{CC8204BB-D99F-4C68-92FB-D8AF40C1182D}">
      <dgm:prSet/>
      <dgm:spPr/>
      <dgm:t>
        <a:bodyPr/>
        <a:lstStyle/>
        <a:p>
          <a:r>
            <a:rPr lang="en-US" dirty="0"/>
            <a:t>For backend we use Express JS</a:t>
          </a:r>
        </a:p>
      </dgm:t>
    </dgm:pt>
    <dgm:pt modelId="{214A0F87-4F83-439C-BC9F-4B9145A82570}" type="parTrans" cxnId="{AAF9655A-D899-48D6-9E95-D76178453D88}">
      <dgm:prSet/>
      <dgm:spPr/>
      <dgm:t>
        <a:bodyPr/>
        <a:lstStyle/>
        <a:p>
          <a:endParaRPr lang="en-PK"/>
        </a:p>
      </dgm:t>
    </dgm:pt>
    <dgm:pt modelId="{6CE11D09-7D29-475D-A593-842C67CC1A49}" type="sibTrans" cxnId="{AAF9655A-D899-48D6-9E95-D76178453D88}">
      <dgm:prSet/>
      <dgm:spPr/>
      <dgm:t>
        <a:bodyPr/>
        <a:lstStyle/>
        <a:p>
          <a:endParaRPr lang="en-PK"/>
        </a:p>
      </dgm:t>
    </dgm:pt>
    <dgm:pt modelId="{EEDCDC6C-AE1A-4913-B2C2-114A3B9F33E5}">
      <dgm:prSet/>
      <dgm:spPr/>
      <dgm:t>
        <a:bodyPr/>
        <a:lstStyle/>
        <a:p>
          <a:r>
            <a:rPr lang="en-GB" b="0" i="0" dirty="0"/>
            <a:t>In the land record management system, </a:t>
          </a:r>
          <a:r>
            <a:rPr lang="en-GB" b="0" i="0" dirty="0" err="1"/>
            <a:t>chaincode</a:t>
          </a:r>
          <a:r>
            <a:rPr lang="en-GB" b="0" i="0" dirty="0"/>
            <a:t> can be used to define the rules and regulations for transactions related to land ownership, transfer, and management.</a:t>
          </a:r>
          <a:endParaRPr lang="en-US" dirty="0"/>
        </a:p>
      </dgm:t>
    </dgm:pt>
    <dgm:pt modelId="{44A3F0A0-BBCA-4806-A6E5-524C7E666728}" type="parTrans" cxnId="{B8970690-7E25-4924-81A7-48E5720BE2FF}">
      <dgm:prSet/>
      <dgm:spPr/>
    </dgm:pt>
    <dgm:pt modelId="{55456A92-24B0-4EE7-833B-8DDC0BF171D4}" type="sibTrans" cxnId="{B8970690-7E25-4924-81A7-48E5720BE2FF}">
      <dgm:prSet/>
      <dgm:spPr/>
    </dgm:pt>
    <dgm:pt modelId="{0F7F5444-8887-4BC1-8A55-F3BF0E0D7133}">
      <dgm:prSet/>
      <dgm:spPr/>
      <dgm:t>
        <a:bodyPr/>
        <a:lstStyle/>
        <a:p>
          <a:r>
            <a:rPr lang="en-GB" b="0" i="0" dirty="0" err="1"/>
            <a:t>Chaincode</a:t>
          </a:r>
          <a:r>
            <a:rPr lang="en-GB" b="0" i="0" dirty="0"/>
            <a:t> can be used to automate the execution of contracts between buyers and sellers, as well as other stakeholders, such as government agencies.</a:t>
          </a:r>
          <a:endParaRPr lang="en-US" dirty="0"/>
        </a:p>
      </dgm:t>
    </dgm:pt>
    <dgm:pt modelId="{E2706101-49B2-47D4-A6AE-A72D4B1A009B}" type="parTrans" cxnId="{2784853C-CF49-4013-B5C8-18E8975CBF75}">
      <dgm:prSet/>
      <dgm:spPr/>
    </dgm:pt>
    <dgm:pt modelId="{C00B6BEA-0526-4304-8322-011BDFEC75E0}" type="sibTrans" cxnId="{2784853C-CF49-4013-B5C8-18E8975CBF75}">
      <dgm:prSet/>
      <dgm:spPr/>
    </dgm:pt>
    <dgm:pt modelId="{533A6ED2-C61E-4D0C-A42C-0BD1A20B1AE3}">
      <dgm:prSet/>
      <dgm:spPr/>
      <dgm:t>
        <a:bodyPr/>
        <a:lstStyle/>
        <a:p>
          <a:r>
            <a:rPr lang="en-GB" dirty="0"/>
            <a:t>In this project we write the </a:t>
          </a:r>
          <a:r>
            <a:rPr lang="en-GB" dirty="0" err="1"/>
            <a:t>chaincode</a:t>
          </a:r>
          <a:r>
            <a:rPr lang="en-GB" dirty="0"/>
            <a:t> in the JavaScript.</a:t>
          </a:r>
          <a:endParaRPr lang="en-US" dirty="0"/>
        </a:p>
      </dgm:t>
    </dgm:pt>
    <dgm:pt modelId="{7DB14C6A-76CF-4B5C-8C30-1D0747E69005}" type="parTrans" cxnId="{14418294-7B6C-465C-93F9-A09AB69C2DE8}">
      <dgm:prSet/>
      <dgm:spPr/>
    </dgm:pt>
    <dgm:pt modelId="{988250C1-3F28-4768-A3FE-FF5493C79A5D}" type="sibTrans" cxnId="{14418294-7B6C-465C-93F9-A09AB69C2DE8}">
      <dgm:prSet/>
      <dgm:spPr/>
    </dgm:pt>
    <dgm:pt modelId="{6A416F7D-3444-4F2D-BD3C-6B01963E2D6C}" type="pres">
      <dgm:prSet presAssocID="{56FB3CA1-A08E-472F-AFE5-6DF5602D9E3B}" presName="linear" presStyleCnt="0">
        <dgm:presLayoutVars>
          <dgm:dir/>
          <dgm:animLvl val="lvl"/>
          <dgm:resizeHandles val="exact"/>
        </dgm:presLayoutVars>
      </dgm:prSet>
      <dgm:spPr/>
    </dgm:pt>
    <dgm:pt modelId="{D3CD6FB9-726B-4490-A1D9-95EEF1613B9D}" type="pres">
      <dgm:prSet presAssocID="{98BA8747-E81D-48F0-99B3-990CF70F6822}" presName="parentLin" presStyleCnt="0"/>
      <dgm:spPr/>
    </dgm:pt>
    <dgm:pt modelId="{A2AE456F-092B-4256-9D0F-85FCDD792558}" type="pres">
      <dgm:prSet presAssocID="{98BA8747-E81D-48F0-99B3-990CF70F6822}" presName="parentLeftMargin" presStyleLbl="node1" presStyleIdx="0" presStyleCnt="2"/>
      <dgm:spPr/>
    </dgm:pt>
    <dgm:pt modelId="{8A02CC76-5680-4859-9A17-268D19B86A46}" type="pres">
      <dgm:prSet presAssocID="{98BA8747-E81D-48F0-99B3-990CF70F68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F5A626-986D-4CE4-AC99-1C8CDDEEED73}" type="pres">
      <dgm:prSet presAssocID="{98BA8747-E81D-48F0-99B3-990CF70F6822}" presName="negativeSpace" presStyleCnt="0"/>
      <dgm:spPr/>
    </dgm:pt>
    <dgm:pt modelId="{0412F1BE-E65B-4102-96C3-19A646513BE0}" type="pres">
      <dgm:prSet presAssocID="{98BA8747-E81D-48F0-99B3-990CF70F6822}" presName="childText" presStyleLbl="conFgAcc1" presStyleIdx="0" presStyleCnt="2">
        <dgm:presLayoutVars>
          <dgm:bulletEnabled val="1"/>
        </dgm:presLayoutVars>
      </dgm:prSet>
      <dgm:spPr/>
    </dgm:pt>
    <dgm:pt modelId="{3CA2049A-DD23-4389-8E3D-BFA8B9811D52}" type="pres">
      <dgm:prSet presAssocID="{B068ADF9-DAD8-401A-8F15-49CE300B38E2}" presName="spaceBetweenRectangles" presStyleCnt="0"/>
      <dgm:spPr/>
    </dgm:pt>
    <dgm:pt modelId="{D238E8DF-D1A7-4B0A-B871-2F04FA3F9CDE}" type="pres">
      <dgm:prSet presAssocID="{74B33E19-951B-4C80-B561-DB342F8563A2}" presName="parentLin" presStyleCnt="0"/>
      <dgm:spPr/>
    </dgm:pt>
    <dgm:pt modelId="{160BABEC-625A-44A0-B165-1E23932F24D6}" type="pres">
      <dgm:prSet presAssocID="{74B33E19-951B-4C80-B561-DB342F8563A2}" presName="parentLeftMargin" presStyleLbl="node1" presStyleIdx="0" presStyleCnt="2"/>
      <dgm:spPr/>
    </dgm:pt>
    <dgm:pt modelId="{72ED3FF8-971B-4447-8E44-45F98FB5D83C}" type="pres">
      <dgm:prSet presAssocID="{74B33E19-951B-4C80-B561-DB342F8563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0D36DE-F961-48F2-8169-144F613CA857}" type="pres">
      <dgm:prSet presAssocID="{74B33E19-951B-4C80-B561-DB342F8563A2}" presName="negativeSpace" presStyleCnt="0"/>
      <dgm:spPr/>
    </dgm:pt>
    <dgm:pt modelId="{50B27BAD-5993-4BE4-A8D2-EAE5515E677F}" type="pres">
      <dgm:prSet presAssocID="{74B33E19-951B-4C80-B561-DB342F8563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A2C40D-3AE4-4837-95FA-5230527733DC}" type="presOf" srcId="{701FA1B6-4C00-4DA6-9A05-86787F638304}" destId="{0412F1BE-E65B-4102-96C3-19A646513BE0}" srcOrd="0" destOrd="0" presId="urn:microsoft.com/office/officeart/2005/8/layout/list1"/>
    <dgm:cxn modelId="{2784853C-CF49-4013-B5C8-18E8975CBF75}" srcId="{98BA8747-E81D-48F0-99B3-990CF70F6822}" destId="{0F7F5444-8887-4BC1-8A55-F3BF0E0D7133}" srcOrd="2" destOrd="0" parTransId="{E2706101-49B2-47D4-A6AE-A72D4B1A009B}" sibTransId="{C00B6BEA-0526-4304-8322-011BDFEC75E0}"/>
    <dgm:cxn modelId="{D4D6946C-9EE8-4E04-BA1B-B019DC9A1F29}" type="presOf" srcId="{EEDCDC6C-AE1A-4913-B2C2-114A3B9F33E5}" destId="{0412F1BE-E65B-4102-96C3-19A646513BE0}" srcOrd="0" destOrd="1" presId="urn:microsoft.com/office/officeart/2005/8/layout/list1"/>
    <dgm:cxn modelId="{614D3B73-74B9-48B9-8CF7-29A3FD0F6C64}" type="presOf" srcId="{74B33E19-951B-4C80-B561-DB342F8563A2}" destId="{72ED3FF8-971B-4447-8E44-45F98FB5D83C}" srcOrd="1" destOrd="0" presId="urn:microsoft.com/office/officeart/2005/8/layout/list1"/>
    <dgm:cxn modelId="{E0932377-EC7C-489C-B6E1-A443DC3C55CC}" type="presOf" srcId="{CC8204BB-D99F-4C68-92FB-D8AF40C1182D}" destId="{50B27BAD-5993-4BE4-A8D2-EAE5515E677F}" srcOrd="0" destOrd="1" presId="urn:microsoft.com/office/officeart/2005/8/layout/list1"/>
    <dgm:cxn modelId="{AAF9655A-D899-48D6-9E95-D76178453D88}" srcId="{74B33E19-951B-4C80-B561-DB342F8563A2}" destId="{CC8204BB-D99F-4C68-92FB-D8AF40C1182D}" srcOrd="1" destOrd="0" parTransId="{214A0F87-4F83-439C-BC9F-4B9145A82570}" sibTransId="{6CE11D09-7D29-475D-A593-842C67CC1A49}"/>
    <dgm:cxn modelId="{9FF80C7E-4D56-43CD-B770-48049608FA71}" type="presOf" srcId="{42BA2EE4-5B1B-469A-969E-4D6C254E2E0D}" destId="{50B27BAD-5993-4BE4-A8D2-EAE5515E677F}" srcOrd="0" destOrd="0" presId="urn:microsoft.com/office/officeart/2005/8/layout/list1"/>
    <dgm:cxn modelId="{80E5CA87-E97C-4285-8CE4-173C8E28F5D5}" srcId="{98BA8747-E81D-48F0-99B3-990CF70F6822}" destId="{701FA1B6-4C00-4DA6-9A05-86787F638304}" srcOrd="0" destOrd="0" parTransId="{F49648DC-3098-4419-8935-60EBDA142518}" sibTransId="{B8A2B63A-1D45-4DAF-B8E6-6BBDFAFB30EC}"/>
    <dgm:cxn modelId="{B8970690-7E25-4924-81A7-48E5720BE2FF}" srcId="{98BA8747-E81D-48F0-99B3-990CF70F6822}" destId="{EEDCDC6C-AE1A-4913-B2C2-114A3B9F33E5}" srcOrd="1" destOrd="0" parTransId="{44A3F0A0-BBCA-4806-A6E5-524C7E666728}" sibTransId="{55456A92-24B0-4EE7-833B-8DDC0BF171D4}"/>
    <dgm:cxn modelId="{14418294-7B6C-465C-93F9-A09AB69C2DE8}" srcId="{98BA8747-E81D-48F0-99B3-990CF70F6822}" destId="{533A6ED2-C61E-4D0C-A42C-0BD1A20B1AE3}" srcOrd="3" destOrd="0" parTransId="{7DB14C6A-76CF-4B5C-8C30-1D0747E69005}" sibTransId="{988250C1-3F28-4768-A3FE-FF5493C79A5D}"/>
    <dgm:cxn modelId="{1EA8DF96-725F-4756-9B26-BE99E5F91F21}" type="presOf" srcId="{0F7F5444-8887-4BC1-8A55-F3BF0E0D7133}" destId="{0412F1BE-E65B-4102-96C3-19A646513BE0}" srcOrd="0" destOrd="2" presId="urn:microsoft.com/office/officeart/2005/8/layout/list1"/>
    <dgm:cxn modelId="{C2B2ED96-AD6C-4055-A1EE-F35A2274BCC9}" srcId="{74B33E19-951B-4C80-B561-DB342F8563A2}" destId="{42BA2EE4-5B1B-469A-969E-4D6C254E2E0D}" srcOrd="0" destOrd="0" parTransId="{A2B24AC7-B767-4846-BBB6-3ACCFE1082EC}" sibTransId="{692400B7-5D4C-41E1-9B2C-E354E958E509}"/>
    <dgm:cxn modelId="{5550159F-D816-4701-A16E-63CBBFAE821E}" type="presOf" srcId="{98BA8747-E81D-48F0-99B3-990CF70F6822}" destId="{8A02CC76-5680-4859-9A17-268D19B86A46}" srcOrd="1" destOrd="0" presId="urn:microsoft.com/office/officeart/2005/8/layout/list1"/>
    <dgm:cxn modelId="{40F26DBF-F055-4F13-8CA0-34A9BF0F995A}" srcId="{74B33E19-951B-4C80-B561-DB342F8563A2}" destId="{790538FA-016A-411D-9CFB-E771D59C6FBD}" srcOrd="2" destOrd="0" parTransId="{7E70FB78-4F2F-467A-A188-86CC10ADC05B}" sibTransId="{CBAF52C7-623A-49CA-9C36-FF563CC412EE}"/>
    <dgm:cxn modelId="{D6D542C2-0680-4969-88E7-3F7C00B0EEE3}" type="presOf" srcId="{790538FA-016A-411D-9CFB-E771D59C6FBD}" destId="{50B27BAD-5993-4BE4-A8D2-EAE5515E677F}" srcOrd="0" destOrd="2" presId="urn:microsoft.com/office/officeart/2005/8/layout/list1"/>
    <dgm:cxn modelId="{2C9202CA-1D22-40FF-98A8-BCF4AAAA249E}" srcId="{56FB3CA1-A08E-472F-AFE5-6DF5602D9E3B}" destId="{98BA8747-E81D-48F0-99B3-990CF70F6822}" srcOrd="0" destOrd="0" parTransId="{8350D6F3-27E3-4B4B-A486-8EF482D00FEC}" sibTransId="{B068ADF9-DAD8-401A-8F15-49CE300B38E2}"/>
    <dgm:cxn modelId="{75DF38CB-CD7F-4F01-9C5B-0E962A25D43F}" type="presOf" srcId="{98BA8747-E81D-48F0-99B3-990CF70F6822}" destId="{A2AE456F-092B-4256-9D0F-85FCDD792558}" srcOrd="0" destOrd="0" presId="urn:microsoft.com/office/officeart/2005/8/layout/list1"/>
    <dgm:cxn modelId="{2534B0CB-85DE-46D1-B051-35DE64146954}" type="presOf" srcId="{56FB3CA1-A08E-472F-AFE5-6DF5602D9E3B}" destId="{6A416F7D-3444-4F2D-BD3C-6B01963E2D6C}" srcOrd="0" destOrd="0" presId="urn:microsoft.com/office/officeart/2005/8/layout/list1"/>
    <dgm:cxn modelId="{A047E6E9-8C32-46FA-948E-84291C1A2E1A}" type="presOf" srcId="{74B33E19-951B-4C80-B561-DB342F8563A2}" destId="{160BABEC-625A-44A0-B165-1E23932F24D6}" srcOrd="0" destOrd="0" presId="urn:microsoft.com/office/officeart/2005/8/layout/list1"/>
    <dgm:cxn modelId="{2CE00CF4-4309-4AF5-AF3B-631D4E022301}" type="presOf" srcId="{533A6ED2-C61E-4D0C-A42C-0BD1A20B1AE3}" destId="{0412F1BE-E65B-4102-96C3-19A646513BE0}" srcOrd="0" destOrd="3" presId="urn:microsoft.com/office/officeart/2005/8/layout/list1"/>
    <dgm:cxn modelId="{784E6DF8-82EA-4615-BCA7-1B14EB9E6E37}" srcId="{56FB3CA1-A08E-472F-AFE5-6DF5602D9E3B}" destId="{74B33E19-951B-4C80-B561-DB342F8563A2}" srcOrd="1" destOrd="0" parTransId="{E534C906-1DF9-4658-AAD8-42CC0EF9389C}" sibTransId="{8E034453-D65F-43B5-9483-6BE263C0AE52}"/>
    <dgm:cxn modelId="{629B29F9-272B-4B4A-894C-B2966EFC3ED0}" type="presParOf" srcId="{6A416F7D-3444-4F2D-BD3C-6B01963E2D6C}" destId="{D3CD6FB9-726B-4490-A1D9-95EEF1613B9D}" srcOrd="0" destOrd="0" presId="urn:microsoft.com/office/officeart/2005/8/layout/list1"/>
    <dgm:cxn modelId="{813207DB-F304-4F93-AEB3-901386F905A3}" type="presParOf" srcId="{D3CD6FB9-726B-4490-A1D9-95EEF1613B9D}" destId="{A2AE456F-092B-4256-9D0F-85FCDD792558}" srcOrd="0" destOrd="0" presId="urn:microsoft.com/office/officeart/2005/8/layout/list1"/>
    <dgm:cxn modelId="{038804A9-9AA1-414E-946C-D905023DDA24}" type="presParOf" srcId="{D3CD6FB9-726B-4490-A1D9-95EEF1613B9D}" destId="{8A02CC76-5680-4859-9A17-268D19B86A46}" srcOrd="1" destOrd="0" presId="urn:microsoft.com/office/officeart/2005/8/layout/list1"/>
    <dgm:cxn modelId="{D87E4E1B-62EB-40F9-AEE1-868AF38AF975}" type="presParOf" srcId="{6A416F7D-3444-4F2D-BD3C-6B01963E2D6C}" destId="{03F5A626-986D-4CE4-AC99-1C8CDDEEED73}" srcOrd="1" destOrd="0" presId="urn:microsoft.com/office/officeart/2005/8/layout/list1"/>
    <dgm:cxn modelId="{F3CD2E93-4B23-40C8-BE97-6DAF4EED32E9}" type="presParOf" srcId="{6A416F7D-3444-4F2D-BD3C-6B01963E2D6C}" destId="{0412F1BE-E65B-4102-96C3-19A646513BE0}" srcOrd="2" destOrd="0" presId="urn:microsoft.com/office/officeart/2005/8/layout/list1"/>
    <dgm:cxn modelId="{EDFD90E9-CD5C-41E8-A90D-E66027071E74}" type="presParOf" srcId="{6A416F7D-3444-4F2D-BD3C-6B01963E2D6C}" destId="{3CA2049A-DD23-4389-8E3D-BFA8B9811D52}" srcOrd="3" destOrd="0" presId="urn:microsoft.com/office/officeart/2005/8/layout/list1"/>
    <dgm:cxn modelId="{6F09D21E-36EB-4FD5-BE8F-9265E80DB486}" type="presParOf" srcId="{6A416F7D-3444-4F2D-BD3C-6B01963E2D6C}" destId="{D238E8DF-D1A7-4B0A-B871-2F04FA3F9CDE}" srcOrd="4" destOrd="0" presId="urn:microsoft.com/office/officeart/2005/8/layout/list1"/>
    <dgm:cxn modelId="{51324FEE-3D49-41FB-92EB-A3C0A97C21B0}" type="presParOf" srcId="{D238E8DF-D1A7-4B0A-B871-2F04FA3F9CDE}" destId="{160BABEC-625A-44A0-B165-1E23932F24D6}" srcOrd="0" destOrd="0" presId="urn:microsoft.com/office/officeart/2005/8/layout/list1"/>
    <dgm:cxn modelId="{0859AC10-1FF5-4783-8A5B-902AC14B71FE}" type="presParOf" srcId="{D238E8DF-D1A7-4B0A-B871-2F04FA3F9CDE}" destId="{72ED3FF8-971B-4447-8E44-45F98FB5D83C}" srcOrd="1" destOrd="0" presId="urn:microsoft.com/office/officeart/2005/8/layout/list1"/>
    <dgm:cxn modelId="{03CCE0CB-290C-4839-B3A5-0259A93AC7E2}" type="presParOf" srcId="{6A416F7D-3444-4F2D-BD3C-6B01963E2D6C}" destId="{440D36DE-F961-48F2-8169-144F613CA857}" srcOrd="5" destOrd="0" presId="urn:microsoft.com/office/officeart/2005/8/layout/list1"/>
    <dgm:cxn modelId="{30B5EFB1-C65D-43FB-9437-4BB7906E25A4}" type="presParOf" srcId="{6A416F7D-3444-4F2D-BD3C-6B01963E2D6C}" destId="{50B27BAD-5993-4BE4-A8D2-EAE5515E677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FB3CA1-A08E-472F-AFE5-6DF5602D9E3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A8747-E81D-48F0-99B3-990CF70F6822}">
      <dgm:prSet/>
      <dgm:spPr/>
      <dgm:t>
        <a:bodyPr/>
        <a:lstStyle/>
        <a:p>
          <a:r>
            <a:rPr lang="en-US" dirty="0"/>
            <a:t>Uploading and Verification of Documents</a:t>
          </a:r>
        </a:p>
      </dgm:t>
    </dgm:pt>
    <dgm:pt modelId="{8350D6F3-27E3-4B4B-A486-8EF482D00FEC}" type="parTrans" cxnId="{2C9202CA-1D22-40FF-98A8-BCF4AAAA249E}">
      <dgm:prSet/>
      <dgm:spPr/>
      <dgm:t>
        <a:bodyPr/>
        <a:lstStyle/>
        <a:p>
          <a:endParaRPr lang="en-US"/>
        </a:p>
      </dgm:t>
    </dgm:pt>
    <dgm:pt modelId="{B068ADF9-DAD8-401A-8F15-49CE300B38E2}" type="sibTrans" cxnId="{2C9202CA-1D22-40FF-98A8-BCF4AAAA249E}">
      <dgm:prSet/>
      <dgm:spPr/>
      <dgm:t>
        <a:bodyPr/>
        <a:lstStyle/>
        <a:p>
          <a:endParaRPr lang="en-US"/>
        </a:p>
      </dgm:t>
    </dgm:pt>
    <dgm:pt modelId="{701FA1B6-4C00-4DA6-9A05-86787F638304}">
      <dgm:prSet/>
      <dgm:spPr/>
      <dgm:t>
        <a:bodyPr/>
        <a:lstStyle/>
        <a:p>
          <a:endParaRPr lang="en-US" dirty="0"/>
        </a:p>
      </dgm:t>
    </dgm:pt>
    <dgm:pt modelId="{F49648DC-3098-4419-8935-60EBDA142518}" type="parTrans" cxnId="{80E5CA87-E97C-4285-8CE4-173C8E28F5D5}">
      <dgm:prSet/>
      <dgm:spPr/>
      <dgm:t>
        <a:bodyPr/>
        <a:lstStyle/>
        <a:p>
          <a:endParaRPr lang="en-US"/>
        </a:p>
      </dgm:t>
    </dgm:pt>
    <dgm:pt modelId="{B8A2B63A-1D45-4DAF-B8E6-6BBDFAFB30EC}" type="sibTrans" cxnId="{80E5CA87-E97C-4285-8CE4-173C8E28F5D5}">
      <dgm:prSet/>
      <dgm:spPr/>
      <dgm:t>
        <a:bodyPr/>
        <a:lstStyle/>
        <a:p>
          <a:endParaRPr lang="en-US"/>
        </a:p>
      </dgm:t>
    </dgm:pt>
    <dgm:pt modelId="{74B33E19-951B-4C80-B561-DB342F8563A2}">
      <dgm:prSet/>
      <dgm:spPr/>
      <dgm:t>
        <a:bodyPr/>
        <a:lstStyle/>
        <a:p>
          <a:r>
            <a:rPr lang="en-US" dirty="0" err="1"/>
            <a:t>Fard</a:t>
          </a:r>
          <a:r>
            <a:rPr lang="en-US" dirty="0"/>
            <a:t> Generation</a:t>
          </a:r>
        </a:p>
      </dgm:t>
    </dgm:pt>
    <dgm:pt modelId="{E534C906-1DF9-4658-AAD8-42CC0EF9389C}" type="parTrans" cxnId="{784E6DF8-82EA-4615-BCA7-1B14EB9E6E37}">
      <dgm:prSet/>
      <dgm:spPr/>
      <dgm:t>
        <a:bodyPr/>
        <a:lstStyle/>
        <a:p>
          <a:endParaRPr lang="en-US"/>
        </a:p>
      </dgm:t>
    </dgm:pt>
    <dgm:pt modelId="{8E034453-D65F-43B5-9483-6BE263C0AE52}" type="sibTrans" cxnId="{784E6DF8-82EA-4615-BCA7-1B14EB9E6E37}">
      <dgm:prSet/>
      <dgm:spPr/>
      <dgm:t>
        <a:bodyPr/>
        <a:lstStyle/>
        <a:p>
          <a:endParaRPr lang="en-US"/>
        </a:p>
      </dgm:t>
    </dgm:pt>
    <dgm:pt modelId="{42BA2EE4-5B1B-469A-969E-4D6C254E2E0D}">
      <dgm:prSet/>
      <dgm:spPr/>
      <dgm:t>
        <a:bodyPr/>
        <a:lstStyle/>
        <a:p>
          <a:endParaRPr lang="en-US" dirty="0"/>
        </a:p>
      </dgm:t>
    </dgm:pt>
    <dgm:pt modelId="{A2B24AC7-B767-4846-BBB6-3ACCFE1082EC}" type="parTrans" cxnId="{C2B2ED96-AD6C-4055-A1EE-F35A2274BCC9}">
      <dgm:prSet/>
      <dgm:spPr/>
      <dgm:t>
        <a:bodyPr/>
        <a:lstStyle/>
        <a:p>
          <a:endParaRPr lang="en-US"/>
        </a:p>
      </dgm:t>
    </dgm:pt>
    <dgm:pt modelId="{692400B7-5D4C-41E1-9B2C-E354E958E509}" type="sibTrans" cxnId="{C2B2ED96-AD6C-4055-A1EE-F35A2274BCC9}">
      <dgm:prSet/>
      <dgm:spPr/>
      <dgm:t>
        <a:bodyPr/>
        <a:lstStyle/>
        <a:p>
          <a:endParaRPr lang="en-US"/>
        </a:p>
      </dgm:t>
    </dgm:pt>
    <dgm:pt modelId="{12F95D0B-6ACA-402F-B47D-E2A9176A98C1}">
      <dgm:prSet/>
      <dgm:spPr/>
      <dgm:t>
        <a:bodyPr/>
        <a:lstStyle/>
        <a:p>
          <a:r>
            <a:rPr lang="en-US" dirty="0"/>
            <a:t>Implementation of System Users</a:t>
          </a:r>
        </a:p>
      </dgm:t>
    </dgm:pt>
    <dgm:pt modelId="{3313C74C-ACAE-4595-B171-DE26AA1633F0}" type="parTrans" cxnId="{5479EA5F-D2C1-49CC-BAFE-C64912830333}">
      <dgm:prSet/>
      <dgm:spPr/>
      <dgm:t>
        <a:bodyPr/>
        <a:lstStyle/>
        <a:p>
          <a:endParaRPr lang="en-PK"/>
        </a:p>
      </dgm:t>
    </dgm:pt>
    <dgm:pt modelId="{9EAF9A24-AA06-4EB0-B74E-AC43235336B6}" type="sibTrans" cxnId="{5479EA5F-D2C1-49CC-BAFE-C64912830333}">
      <dgm:prSet/>
      <dgm:spPr/>
      <dgm:t>
        <a:bodyPr/>
        <a:lstStyle/>
        <a:p>
          <a:endParaRPr lang="en-PK"/>
        </a:p>
      </dgm:t>
    </dgm:pt>
    <dgm:pt modelId="{8179248B-84BF-4C3C-A722-29B37C808F57}">
      <dgm:prSet/>
      <dgm:spPr/>
      <dgm:t>
        <a:bodyPr/>
        <a:lstStyle/>
        <a:p>
          <a:r>
            <a:rPr lang="en-US"/>
            <a:t>Transfer Of Land Ownership</a:t>
          </a:r>
          <a:endParaRPr lang="en-PK"/>
        </a:p>
      </dgm:t>
    </dgm:pt>
    <dgm:pt modelId="{7609FDEC-00E2-4619-B103-886EB040AC74}" type="parTrans" cxnId="{E53B1717-5AEB-4ABE-8EEB-8E09DF2E3E14}">
      <dgm:prSet/>
      <dgm:spPr/>
      <dgm:t>
        <a:bodyPr/>
        <a:lstStyle/>
        <a:p>
          <a:endParaRPr lang="en-PK"/>
        </a:p>
      </dgm:t>
    </dgm:pt>
    <dgm:pt modelId="{598E9567-9A3F-4D9D-ACBB-4A0EDF6C773F}" type="sibTrans" cxnId="{E53B1717-5AEB-4ABE-8EEB-8E09DF2E3E14}">
      <dgm:prSet/>
      <dgm:spPr/>
      <dgm:t>
        <a:bodyPr/>
        <a:lstStyle/>
        <a:p>
          <a:endParaRPr lang="en-PK"/>
        </a:p>
      </dgm:t>
    </dgm:pt>
    <dgm:pt modelId="{6A416F7D-3444-4F2D-BD3C-6B01963E2D6C}" type="pres">
      <dgm:prSet presAssocID="{56FB3CA1-A08E-472F-AFE5-6DF5602D9E3B}" presName="linear" presStyleCnt="0">
        <dgm:presLayoutVars>
          <dgm:dir/>
          <dgm:animLvl val="lvl"/>
          <dgm:resizeHandles val="exact"/>
        </dgm:presLayoutVars>
      </dgm:prSet>
      <dgm:spPr/>
    </dgm:pt>
    <dgm:pt modelId="{D3CD6FB9-726B-4490-A1D9-95EEF1613B9D}" type="pres">
      <dgm:prSet presAssocID="{98BA8747-E81D-48F0-99B3-990CF70F6822}" presName="parentLin" presStyleCnt="0"/>
      <dgm:spPr/>
    </dgm:pt>
    <dgm:pt modelId="{A2AE456F-092B-4256-9D0F-85FCDD792558}" type="pres">
      <dgm:prSet presAssocID="{98BA8747-E81D-48F0-99B3-990CF70F6822}" presName="parentLeftMargin" presStyleLbl="node1" presStyleIdx="0" presStyleCnt="4"/>
      <dgm:spPr/>
    </dgm:pt>
    <dgm:pt modelId="{8A02CC76-5680-4859-9A17-268D19B86A46}" type="pres">
      <dgm:prSet presAssocID="{98BA8747-E81D-48F0-99B3-990CF70F68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F5A626-986D-4CE4-AC99-1C8CDDEEED73}" type="pres">
      <dgm:prSet presAssocID="{98BA8747-E81D-48F0-99B3-990CF70F6822}" presName="negativeSpace" presStyleCnt="0"/>
      <dgm:spPr/>
    </dgm:pt>
    <dgm:pt modelId="{0412F1BE-E65B-4102-96C3-19A646513BE0}" type="pres">
      <dgm:prSet presAssocID="{98BA8747-E81D-48F0-99B3-990CF70F6822}" presName="childText" presStyleLbl="conFgAcc1" presStyleIdx="0" presStyleCnt="4">
        <dgm:presLayoutVars>
          <dgm:bulletEnabled val="1"/>
        </dgm:presLayoutVars>
      </dgm:prSet>
      <dgm:spPr/>
    </dgm:pt>
    <dgm:pt modelId="{3CA2049A-DD23-4389-8E3D-BFA8B9811D52}" type="pres">
      <dgm:prSet presAssocID="{B068ADF9-DAD8-401A-8F15-49CE300B38E2}" presName="spaceBetweenRectangles" presStyleCnt="0"/>
      <dgm:spPr/>
    </dgm:pt>
    <dgm:pt modelId="{D238E8DF-D1A7-4B0A-B871-2F04FA3F9CDE}" type="pres">
      <dgm:prSet presAssocID="{74B33E19-951B-4C80-B561-DB342F8563A2}" presName="parentLin" presStyleCnt="0"/>
      <dgm:spPr/>
    </dgm:pt>
    <dgm:pt modelId="{160BABEC-625A-44A0-B165-1E23932F24D6}" type="pres">
      <dgm:prSet presAssocID="{74B33E19-951B-4C80-B561-DB342F8563A2}" presName="parentLeftMargin" presStyleLbl="node1" presStyleIdx="0" presStyleCnt="4"/>
      <dgm:spPr/>
    </dgm:pt>
    <dgm:pt modelId="{72ED3FF8-971B-4447-8E44-45F98FB5D83C}" type="pres">
      <dgm:prSet presAssocID="{74B33E19-951B-4C80-B561-DB342F8563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0D36DE-F961-48F2-8169-144F613CA857}" type="pres">
      <dgm:prSet presAssocID="{74B33E19-951B-4C80-B561-DB342F8563A2}" presName="negativeSpace" presStyleCnt="0"/>
      <dgm:spPr/>
    </dgm:pt>
    <dgm:pt modelId="{50B27BAD-5993-4BE4-A8D2-EAE5515E677F}" type="pres">
      <dgm:prSet presAssocID="{74B33E19-951B-4C80-B561-DB342F8563A2}" presName="childText" presStyleLbl="conFgAcc1" presStyleIdx="1" presStyleCnt="4">
        <dgm:presLayoutVars>
          <dgm:bulletEnabled val="1"/>
        </dgm:presLayoutVars>
      </dgm:prSet>
      <dgm:spPr/>
    </dgm:pt>
    <dgm:pt modelId="{24291410-9B4D-4E46-BA5E-71BCA68B91D1}" type="pres">
      <dgm:prSet presAssocID="{8E034453-D65F-43B5-9483-6BE263C0AE52}" presName="spaceBetweenRectangles" presStyleCnt="0"/>
      <dgm:spPr/>
    </dgm:pt>
    <dgm:pt modelId="{13EE397F-7FD7-4173-A33C-BDD9F7017CA5}" type="pres">
      <dgm:prSet presAssocID="{12F95D0B-6ACA-402F-B47D-E2A9176A98C1}" presName="parentLin" presStyleCnt="0"/>
      <dgm:spPr/>
    </dgm:pt>
    <dgm:pt modelId="{59D287C3-DD4E-477A-9AA0-ACD330C721E1}" type="pres">
      <dgm:prSet presAssocID="{12F95D0B-6ACA-402F-B47D-E2A9176A98C1}" presName="parentLeftMargin" presStyleLbl="node1" presStyleIdx="1" presStyleCnt="4"/>
      <dgm:spPr/>
    </dgm:pt>
    <dgm:pt modelId="{1028B7F0-2199-41A6-B967-62E4317FD917}" type="pres">
      <dgm:prSet presAssocID="{12F95D0B-6ACA-402F-B47D-E2A9176A98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E804-3FA9-414E-BFCA-309A264B5677}" type="pres">
      <dgm:prSet presAssocID="{12F95D0B-6ACA-402F-B47D-E2A9176A98C1}" presName="negativeSpace" presStyleCnt="0"/>
      <dgm:spPr/>
    </dgm:pt>
    <dgm:pt modelId="{923C9D34-0DA4-41A5-8EA5-64C10E6F7361}" type="pres">
      <dgm:prSet presAssocID="{12F95D0B-6ACA-402F-B47D-E2A9176A98C1}" presName="childText" presStyleLbl="conFgAcc1" presStyleIdx="2" presStyleCnt="4">
        <dgm:presLayoutVars>
          <dgm:bulletEnabled val="1"/>
        </dgm:presLayoutVars>
      </dgm:prSet>
      <dgm:spPr/>
    </dgm:pt>
    <dgm:pt modelId="{B71F7E1E-0E37-44E1-BA88-8041BF44DBA3}" type="pres">
      <dgm:prSet presAssocID="{9EAF9A24-AA06-4EB0-B74E-AC43235336B6}" presName="spaceBetweenRectangles" presStyleCnt="0"/>
      <dgm:spPr/>
    </dgm:pt>
    <dgm:pt modelId="{AFF82E67-288E-40FB-BFE2-A9EF2B26B2F6}" type="pres">
      <dgm:prSet presAssocID="{8179248B-84BF-4C3C-A722-29B37C808F57}" presName="parentLin" presStyleCnt="0"/>
      <dgm:spPr/>
    </dgm:pt>
    <dgm:pt modelId="{E3539544-6956-4544-8252-5A8AC2A3A42C}" type="pres">
      <dgm:prSet presAssocID="{8179248B-84BF-4C3C-A722-29B37C808F57}" presName="parentLeftMargin" presStyleLbl="node1" presStyleIdx="2" presStyleCnt="4"/>
      <dgm:spPr/>
    </dgm:pt>
    <dgm:pt modelId="{D76F98EE-0AB7-4493-BA38-686AF18C365B}" type="pres">
      <dgm:prSet presAssocID="{8179248B-84BF-4C3C-A722-29B37C808F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D1CBE0-10A9-4126-B1AC-4EE211C3B46F}" type="pres">
      <dgm:prSet presAssocID="{8179248B-84BF-4C3C-A722-29B37C808F57}" presName="negativeSpace" presStyleCnt="0"/>
      <dgm:spPr/>
    </dgm:pt>
    <dgm:pt modelId="{82FC1209-FC28-4876-B032-098FB4E06B21}" type="pres">
      <dgm:prSet presAssocID="{8179248B-84BF-4C3C-A722-29B37C808F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A2C40D-3AE4-4837-95FA-5230527733DC}" type="presOf" srcId="{701FA1B6-4C00-4DA6-9A05-86787F638304}" destId="{0412F1BE-E65B-4102-96C3-19A646513BE0}" srcOrd="0" destOrd="0" presId="urn:microsoft.com/office/officeart/2005/8/layout/list1"/>
    <dgm:cxn modelId="{E53B1717-5AEB-4ABE-8EEB-8E09DF2E3E14}" srcId="{56FB3CA1-A08E-472F-AFE5-6DF5602D9E3B}" destId="{8179248B-84BF-4C3C-A722-29B37C808F57}" srcOrd="3" destOrd="0" parTransId="{7609FDEC-00E2-4619-B103-886EB040AC74}" sibTransId="{598E9567-9A3F-4D9D-ACBB-4A0EDF6C773F}"/>
    <dgm:cxn modelId="{9CA6DE25-B5C8-41BA-9AFB-29B09D14CB8B}" type="presOf" srcId="{8179248B-84BF-4C3C-A722-29B37C808F57}" destId="{D76F98EE-0AB7-4493-BA38-686AF18C365B}" srcOrd="1" destOrd="0" presId="urn:microsoft.com/office/officeart/2005/8/layout/list1"/>
    <dgm:cxn modelId="{5479EA5F-D2C1-49CC-BAFE-C64912830333}" srcId="{56FB3CA1-A08E-472F-AFE5-6DF5602D9E3B}" destId="{12F95D0B-6ACA-402F-B47D-E2A9176A98C1}" srcOrd="2" destOrd="0" parTransId="{3313C74C-ACAE-4595-B171-DE26AA1633F0}" sibTransId="{9EAF9A24-AA06-4EB0-B74E-AC43235336B6}"/>
    <dgm:cxn modelId="{614D3B73-74B9-48B9-8CF7-29A3FD0F6C64}" type="presOf" srcId="{74B33E19-951B-4C80-B561-DB342F8563A2}" destId="{72ED3FF8-971B-4447-8E44-45F98FB5D83C}" srcOrd="1" destOrd="0" presId="urn:microsoft.com/office/officeart/2005/8/layout/list1"/>
    <dgm:cxn modelId="{9FF80C7E-4D56-43CD-B770-48049608FA71}" type="presOf" srcId="{42BA2EE4-5B1B-469A-969E-4D6C254E2E0D}" destId="{50B27BAD-5993-4BE4-A8D2-EAE5515E677F}" srcOrd="0" destOrd="0" presId="urn:microsoft.com/office/officeart/2005/8/layout/list1"/>
    <dgm:cxn modelId="{80E5CA87-E97C-4285-8CE4-173C8E28F5D5}" srcId="{98BA8747-E81D-48F0-99B3-990CF70F6822}" destId="{701FA1B6-4C00-4DA6-9A05-86787F638304}" srcOrd="0" destOrd="0" parTransId="{F49648DC-3098-4419-8935-60EBDA142518}" sibTransId="{B8A2B63A-1D45-4DAF-B8E6-6BBDFAFB30EC}"/>
    <dgm:cxn modelId="{6088158B-01A4-48C8-97CE-2F5B19ECD50C}" type="presOf" srcId="{12F95D0B-6ACA-402F-B47D-E2A9176A98C1}" destId="{59D287C3-DD4E-477A-9AA0-ACD330C721E1}" srcOrd="0" destOrd="0" presId="urn:microsoft.com/office/officeart/2005/8/layout/list1"/>
    <dgm:cxn modelId="{C2B2ED96-AD6C-4055-A1EE-F35A2274BCC9}" srcId="{74B33E19-951B-4C80-B561-DB342F8563A2}" destId="{42BA2EE4-5B1B-469A-969E-4D6C254E2E0D}" srcOrd="0" destOrd="0" parTransId="{A2B24AC7-B767-4846-BBB6-3ACCFE1082EC}" sibTransId="{692400B7-5D4C-41E1-9B2C-E354E958E509}"/>
    <dgm:cxn modelId="{5550159F-D816-4701-A16E-63CBBFAE821E}" type="presOf" srcId="{98BA8747-E81D-48F0-99B3-990CF70F6822}" destId="{8A02CC76-5680-4859-9A17-268D19B86A46}" srcOrd="1" destOrd="0" presId="urn:microsoft.com/office/officeart/2005/8/layout/list1"/>
    <dgm:cxn modelId="{DE2217AF-4C76-4BB5-AB9B-166BE056EBC7}" type="presOf" srcId="{12F95D0B-6ACA-402F-B47D-E2A9176A98C1}" destId="{1028B7F0-2199-41A6-B967-62E4317FD917}" srcOrd="1" destOrd="0" presId="urn:microsoft.com/office/officeart/2005/8/layout/list1"/>
    <dgm:cxn modelId="{2C9202CA-1D22-40FF-98A8-BCF4AAAA249E}" srcId="{56FB3CA1-A08E-472F-AFE5-6DF5602D9E3B}" destId="{98BA8747-E81D-48F0-99B3-990CF70F6822}" srcOrd="0" destOrd="0" parTransId="{8350D6F3-27E3-4B4B-A486-8EF482D00FEC}" sibTransId="{B068ADF9-DAD8-401A-8F15-49CE300B38E2}"/>
    <dgm:cxn modelId="{75DF38CB-CD7F-4F01-9C5B-0E962A25D43F}" type="presOf" srcId="{98BA8747-E81D-48F0-99B3-990CF70F6822}" destId="{A2AE456F-092B-4256-9D0F-85FCDD792558}" srcOrd="0" destOrd="0" presId="urn:microsoft.com/office/officeart/2005/8/layout/list1"/>
    <dgm:cxn modelId="{2534B0CB-85DE-46D1-B051-35DE64146954}" type="presOf" srcId="{56FB3CA1-A08E-472F-AFE5-6DF5602D9E3B}" destId="{6A416F7D-3444-4F2D-BD3C-6B01963E2D6C}" srcOrd="0" destOrd="0" presId="urn:microsoft.com/office/officeart/2005/8/layout/list1"/>
    <dgm:cxn modelId="{A047E6E9-8C32-46FA-948E-84291C1A2E1A}" type="presOf" srcId="{74B33E19-951B-4C80-B561-DB342F8563A2}" destId="{160BABEC-625A-44A0-B165-1E23932F24D6}" srcOrd="0" destOrd="0" presId="urn:microsoft.com/office/officeart/2005/8/layout/list1"/>
    <dgm:cxn modelId="{784E6DF8-82EA-4615-BCA7-1B14EB9E6E37}" srcId="{56FB3CA1-A08E-472F-AFE5-6DF5602D9E3B}" destId="{74B33E19-951B-4C80-B561-DB342F8563A2}" srcOrd="1" destOrd="0" parTransId="{E534C906-1DF9-4658-AAD8-42CC0EF9389C}" sibTransId="{8E034453-D65F-43B5-9483-6BE263C0AE52}"/>
    <dgm:cxn modelId="{7296F8F9-9C34-4545-86DC-513BD70011CD}" type="presOf" srcId="{8179248B-84BF-4C3C-A722-29B37C808F57}" destId="{E3539544-6956-4544-8252-5A8AC2A3A42C}" srcOrd="0" destOrd="0" presId="urn:microsoft.com/office/officeart/2005/8/layout/list1"/>
    <dgm:cxn modelId="{629B29F9-272B-4B4A-894C-B2966EFC3ED0}" type="presParOf" srcId="{6A416F7D-3444-4F2D-BD3C-6B01963E2D6C}" destId="{D3CD6FB9-726B-4490-A1D9-95EEF1613B9D}" srcOrd="0" destOrd="0" presId="urn:microsoft.com/office/officeart/2005/8/layout/list1"/>
    <dgm:cxn modelId="{813207DB-F304-4F93-AEB3-901386F905A3}" type="presParOf" srcId="{D3CD6FB9-726B-4490-A1D9-95EEF1613B9D}" destId="{A2AE456F-092B-4256-9D0F-85FCDD792558}" srcOrd="0" destOrd="0" presId="urn:microsoft.com/office/officeart/2005/8/layout/list1"/>
    <dgm:cxn modelId="{038804A9-9AA1-414E-946C-D905023DDA24}" type="presParOf" srcId="{D3CD6FB9-726B-4490-A1D9-95EEF1613B9D}" destId="{8A02CC76-5680-4859-9A17-268D19B86A46}" srcOrd="1" destOrd="0" presId="urn:microsoft.com/office/officeart/2005/8/layout/list1"/>
    <dgm:cxn modelId="{D87E4E1B-62EB-40F9-AEE1-868AF38AF975}" type="presParOf" srcId="{6A416F7D-3444-4F2D-BD3C-6B01963E2D6C}" destId="{03F5A626-986D-4CE4-AC99-1C8CDDEEED73}" srcOrd="1" destOrd="0" presId="urn:microsoft.com/office/officeart/2005/8/layout/list1"/>
    <dgm:cxn modelId="{F3CD2E93-4B23-40C8-BE97-6DAF4EED32E9}" type="presParOf" srcId="{6A416F7D-3444-4F2D-BD3C-6B01963E2D6C}" destId="{0412F1BE-E65B-4102-96C3-19A646513BE0}" srcOrd="2" destOrd="0" presId="urn:microsoft.com/office/officeart/2005/8/layout/list1"/>
    <dgm:cxn modelId="{EDFD90E9-CD5C-41E8-A90D-E66027071E74}" type="presParOf" srcId="{6A416F7D-3444-4F2D-BD3C-6B01963E2D6C}" destId="{3CA2049A-DD23-4389-8E3D-BFA8B9811D52}" srcOrd="3" destOrd="0" presId="urn:microsoft.com/office/officeart/2005/8/layout/list1"/>
    <dgm:cxn modelId="{6F09D21E-36EB-4FD5-BE8F-9265E80DB486}" type="presParOf" srcId="{6A416F7D-3444-4F2D-BD3C-6B01963E2D6C}" destId="{D238E8DF-D1A7-4B0A-B871-2F04FA3F9CDE}" srcOrd="4" destOrd="0" presId="urn:microsoft.com/office/officeart/2005/8/layout/list1"/>
    <dgm:cxn modelId="{51324FEE-3D49-41FB-92EB-A3C0A97C21B0}" type="presParOf" srcId="{D238E8DF-D1A7-4B0A-B871-2F04FA3F9CDE}" destId="{160BABEC-625A-44A0-B165-1E23932F24D6}" srcOrd="0" destOrd="0" presId="urn:microsoft.com/office/officeart/2005/8/layout/list1"/>
    <dgm:cxn modelId="{0859AC10-1FF5-4783-8A5B-902AC14B71FE}" type="presParOf" srcId="{D238E8DF-D1A7-4B0A-B871-2F04FA3F9CDE}" destId="{72ED3FF8-971B-4447-8E44-45F98FB5D83C}" srcOrd="1" destOrd="0" presId="urn:microsoft.com/office/officeart/2005/8/layout/list1"/>
    <dgm:cxn modelId="{03CCE0CB-290C-4839-B3A5-0259A93AC7E2}" type="presParOf" srcId="{6A416F7D-3444-4F2D-BD3C-6B01963E2D6C}" destId="{440D36DE-F961-48F2-8169-144F613CA857}" srcOrd="5" destOrd="0" presId="urn:microsoft.com/office/officeart/2005/8/layout/list1"/>
    <dgm:cxn modelId="{30B5EFB1-C65D-43FB-9437-4BB7906E25A4}" type="presParOf" srcId="{6A416F7D-3444-4F2D-BD3C-6B01963E2D6C}" destId="{50B27BAD-5993-4BE4-A8D2-EAE5515E677F}" srcOrd="6" destOrd="0" presId="urn:microsoft.com/office/officeart/2005/8/layout/list1"/>
    <dgm:cxn modelId="{A86F77F1-4B10-4459-8415-EDE778B7BB3C}" type="presParOf" srcId="{6A416F7D-3444-4F2D-BD3C-6B01963E2D6C}" destId="{24291410-9B4D-4E46-BA5E-71BCA68B91D1}" srcOrd="7" destOrd="0" presId="urn:microsoft.com/office/officeart/2005/8/layout/list1"/>
    <dgm:cxn modelId="{F4E1FCFE-01B3-488F-BD6F-4E64354FA2CA}" type="presParOf" srcId="{6A416F7D-3444-4F2D-BD3C-6B01963E2D6C}" destId="{13EE397F-7FD7-4173-A33C-BDD9F7017CA5}" srcOrd="8" destOrd="0" presId="urn:microsoft.com/office/officeart/2005/8/layout/list1"/>
    <dgm:cxn modelId="{6C8CBD6C-99DA-4D9E-9F0F-44F50CDB0AFF}" type="presParOf" srcId="{13EE397F-7FD7-4173-A33C-BDD9F7017CA5}" destId="{59D287C3-DD4E-477A-9AA0-ACD330C721E1}" srcOrd="0" destOrd="0" presId="urn:microsoft.com/office/officeart/2005/8/layout/list1"/>
    <dgm:cxn modelId="{55C78A39-5E7B-4E55-BD5E-9380F26F524A}" type="presParOf" srcId="{13EE397F-7FD7-4173-A33C-BDD9F7017CA5}" destId="{1028B7F0-2199-41A6-B967-62E4317FD917}" srcOrd="1" destOrd="0" presId="urn:microsoft.com/office/officeart/2005/8/layout/list1"/>
    <dgm:cxn modelId="{262D311B-93CE-4231-A664-75D0D8C6A480}" type="presParOf" srcId="{6A416F7D-3444-4F2D-BD3C-6B01963E2D6C}" destId="{A52FE804-3FA9-414E-BFCA-309A264B5677}" srcOrd="9" destOrd="0" presId="urn:microsoft.com/office/officeart/2005/8/layout/list1"/>
    <dgm:cxn modelId="{7BB35482-EC15-4217-9A44-1F4E5887A1BD}" type="presParOf" srcId="{6A416F7D-3444-4F2D-BD3C-6B01963E2D6C}" destId="{923C9D34-0DA4-41A5-8EA5-64C10E6F7361}" srcOrd="10" destOrd="0" presId="urn:microsoft.com/office/officeart/2005/8/layout/list1"/>
    <dgm:cxn modelId="{D395714C-4D23-4B52-AC9B-6A5E1B7397D2}" type="presParOf" srcId="{6A416F7D-3444-4F2D-BD3C-6B01963E2D6C}" destId="{B71F7E1E-0E37-44E1-BA88-8041BF44DBA3}" srcOrd="11" destOrd="0" presId="urn:microsoft.com/office/officeart/2005/8/layout/list1"/>
    <dgm:cxn modelId="{FB780F2A-9345-42DE-9FB4-943439C23EDD}" type="presParOf" srcId="{6A416F7D-3444-4F2D-BD3C-6B01963E2D6C}" destId="{AFF82E67-288E-40FB-BFE2-A9EF2B26B2F6}" srcOrd="12" destOrd="0" presId="urn:microsoft.com/office/officeart/2005/8/layout/list1"/>
    <dgm:cxn modelId="{16296E60-C4A5-4F33-9485-E17DA27C3FAC}" type="presParOf" srcId="{AFF82E67-288E-40FB-BFE2-A9EF2B26B2F6}" destId="{E3539544-6956-4544-8252-5A8AC2A3A42C}" srcOrd="0" destOrd="0" presId="urn:microsoft.com/office/officeart/2005/8/layout/list1"/>
    <dgm:cxn modelId="{B0BC7569-378D-4011-BD66-422A182B08FE}" type="presParOf" srcId="{AFF82E67-288E-40FB-BFE2-A9EF2B26B2F6}" destId="{D76F98EE-0AB7-4493-BA38-686AF18C365B}" srcOrd="1" destOrd="0" presId="urn:microsoft.com/office/officeart/2005/8/layout/list1"/>
    <dgm:cxn modelId="{245B7BE7-39C4-46D7-9D90-ED78E753CA87}" type="presParOf" srcId="{6A416F7D-3444-4F2D-BD3C-6B01963E2D6C}" destId="{98D1CBE0-10A9-4126-B1AC-4EE211C3B46F}" srcOrd="13" destOrd="0" presId="urn:microsoft.com/office/officeart/2005/8/layout/list1"/>
    <dgm:cxn modelId="{34BE5D9B-7540-435E-9117-ED0D6A5E0EF2}" type="presParOf" srcId="{6A416F7D-3444-4F2D-BD3C-6B01963E2D6C}" destId="{82FC1209-FC28-4876-B032-098FB4E06B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FAEAB-BD52-45E1-AE10-FFCDED7B3FCD}">
      <dsp:nvSpPr>
        <dsp:cNvPr id="0" name=""/>
        <dsp:cNvSpPr/>
      </dsp:nvSpPr>
      <dsp:spPr>
        <a:xfrm>
          <a:off x="0" y="402870"/>
          <a:ext cx="69005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Traditional approach for storing land data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Centralized System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i="0" kern="1200" dirty="0"/>
            <a:t>Corruption and fraud in record keeping</a:t>
          </a:r>
          <a:endParaRPr lang="en-U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Lack of transparency in land ownership and transfer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Disputes and delays in land transactions</a:t>
          </a:r>
        </a:p>
      </dsp:txBody>
      <dsp:txXfrm>
        <a:off x="0" y="402870"/>
        <a:ext cx="6900512" cy="1559250"/>
      </dsp:txXfrm>
    </dsp:sp>
    <dsp:sp modelId="{455B9A6C-9394-447D-A9A0-F789B482CB6C}">
      <dsp:nvSpPr>
        <dsp:cNvPr id="0" name=""/>
        <dsp:cNvSpPr/>
      </dsp:nvSpPr>
      <dsp:spPr>
        <a:xfrm>
          <a:off x="345025" y="181470"/>
          <a:ext cx="483035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 Statement</a:t>
          </a:r>
        </a:p>
      </dsp:txBody>
      <dsp:txXfrm>
        <a:off x="366641" y="203086"/>
        <a:ext cx="4787126" cy="399568"/>
      </dsp:txXfrm>
    </dsp:sp>
    <dsp:sp modelId="{43B0C31A-301B-4EA5-A74B-1575AB523D74}">
      <dsp:nvSpPr>
        <dsp:cNvPr id="0" name=""/>
        <dsp:cNvSpPr/>
      </dsp:nvSpPr>
      <dsp:spPr>
        <a:xfrm>
          <a:off x="0" y="2264520"/>
          <a:ext cx="6900512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12668"/>
              <a:satOff val="13979"/>
              <a:lumOff val="-8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i="0" kern="1200" dirty="0"/>
            <a:t>Immutable and secure ledger that can prevent fraud and tampering</a:t>
          </a:r>
          <a:endParaRPr lang="en-U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Transparent record-keeping that can reduce disputes and delays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Decentralized system that eliminates the need for intermediaries</a:t>
          </a:r>
        </a:p>
      </dsp:txBody>
      <dsp:txXfrm>
        <a:off x="0" y="2264520"/>
        <a:ext cx="6900512" cy="1086750"/>
      </dsp:txXfrm>
    </dsp:sp>
    <dsp:sp modelId="{4CB0184C-9AA6-4039-9DE9-100196347D74}">
      <dsp:nvSpPr>
        <dsp:cNvPr id="0" name=""/>
        <dsp:cNvSpPr/>
      </dsp:nvSpPr>
      <dsp:spPr>
        <a:xfrm>
          <a:off x="345025" y="2043120"/>
          <a:ext cx="4830358" cy="442800"/>
        </a:xfrm>
        <a:prstGeom prst="roundRect">
          <a:avLst/>
        </a:prstGeom>
        <a:solidFill>
          <a:schemeClr val="accent5">
            <a:hueOff val="112668"/>
            <a:satOff val="13979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Benefits of Blockchain</a:t>
          </a:r>
          <a:endParaRPr lang="en-US" sz="2800" kern="1200" dirty="0"/>
        </a:p>
      </dsp:txBody>
      <dsp:txXfrm>
        <a:off x="366641" y="2064736"/>
        <a:ext cx="4787126" cy="399568"/>
      </dsp:txXfrm>
    </dsp:sp>
    <dsp:sp modelId="{1C54D1B7-C0FA-46F6-8FAF-5B4F7C48E3B7}">
      <dsp:nvSpPr>
        <dsp:cNvPr id="0" name=""/>
        <dsp:cNvSpPr/>
      </dsp:nvSpPr>
      <dsp:spPr>
        <a:xfrm>
          <a:off x="0" y="3653670"/>
          <a:ext cx="6900512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25336"/>
              <a:satOff val="27958"/>
              <a:lumOff val="-17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i="0" kern="1200" dirty="0"/>
            <a:t>To implement blockchain-based land management system for secure and efficient land transactions.</a:t>
          </a:r>
          <a:endParaRPr lang="en-U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To evaluate system performance, usability, and safety through tests and simulations.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To increase transparency, decreased transaction costs, and improved data accuracy and integrity</a:t>
          </a:r>
        </a:p>
      </dsp:txBody>
      <dsp:txXfrm>
        <a:off x="0" y="3653670"/>
        <a:ext cx="6900512" cy="1701000"/>
      </dsp:txXfrm>
    </dsp:sp>
    <dsp:sp modelId="{56707739-2381-4863-A219-EBB26B520F84}">
      <dsp:nvSpPr>
        <dsp:cNvPr id="0" name=""/>
        <dsp:cNvSpPr/>
      </dsp:nvSpPr>
      <dsp:spPr>
        <a:xfrm>
          <a:off x="345025" y="3432270"/>
          <a:ext cx="4830358" cy="442800"/>
        </a:xfrm>
        <a:prstGeom prst="roundRect">
          <a:avLst/>
        </a:prstGeom>
        <a:solidFill>
          <a:schemeClr val="accent5">
            <a:hueOff val="225336"/>
            <a:satOff val="27958"/>
            <a:lumOff val="-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</a:p>
      </dsp:txBody>
      <dsp:txXfrm>
        <a:off x="366641" y="3453886"/>
        <a:ext cx="478712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65AC9-5816-402F-88B5-04930F99B9DB}">
      <dsp:nvSpPr>
        <dsp:cNvPr id="0" name=""/>
        <dsp:cNvSpPr/>
      </dsp:nvSpPr>
      <dsp:spPr>
        <a:xfrm>
          <a:off x="0" y="366303"/>
          <a:ext cx="700143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389" tIns="499872" rIns="543389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Blockchain can provide an immutable and transparent record of land ownership</a:t>
          </a:r>
          <a:endParaRPr lang="en-US" sz="1300" kern="1200" dirty="0"/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300" b="0" i="0" kern="1200" dirty="0"/>
            <a:t>Smart contracts can automate the process of land sales, purchases, and transfers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300" b="1" i="0" kern="1200" dirty="0"/>
            <a:t>Technical challenges</a:t>
          </a:r>
          <a:r>
            <a:rPr lang="en-GB" sz="1300" b="0" i="0" kern="1200" dirty="0"/>
            <a:t>: The implementation of blockchain-based land administration systems requires significant technical expertise</a:t>
          </a:r>
        </a:p>
      </dsp:txBody>
      <dsp:txXfrm>
        <a:off x="0" y="366303"/>
        <a:ext cx="7001435" cy="1512000"/>
      </dsp:txXfrm>
    </dsp:sp>
    <dsp:sp modelId="{626BC0B1-719E-48EF-BB78-8BAF6D124E4B}">
      <dsp:nvSpPr>
        <dsp:cNvPr id="0" name=""/>
        <dsp:cNvSpPr/>
      </dsp:nvSpPr>
      <dsp:spPr>
        <a:xfrm>
          <a:off x="350071" y="12063"/>
          <a:ext cx="585576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46" tIns="0" rIns="1852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none" kern="1200" dirty="0"/>
            <a:t>"Blockchain for Land Administration" by Peter van </a:t>
          </a:r>
          <a:r>
            <a:rPr lang="en-GB" sz="1400" b="0" i="0" u="none" kern="1200" dirty="0" err="1"/>
            <a:t>Oosterom</a:t>
          </a:r>
          <a:r>
            <a:rPr lang="en-GB" sz="1400" b="0" i="0" u="none" kern="1200" dirty="0"/>
            <a:t> and </a:t>
          </a:r>
          <a:r>
            <a:rPr lang="en-GB" sz="1400" b="0" i="0" u="none" kern="1200" dirty="0" err="1"/>
            <a:t>Jantien</a:t>
          </a:r>
          <a:r>
            <a:rPr lang="en-GB" sz="1400" b="0" i="0" u="none" kern="1200" dirty="0"/>
            <a:t> </a:t>
          </a:r>
          <a:r>
            <a:rPr lang="en-GB" sz="1400" b="0" i="0" u="none" kern="1200" dirty="0" err="1"/>
            <a:t>Stoter</a:t>
          </a:r>
          <a:r>
            <a:rPr lang="en-GB" sz="1400" b="0" i="0" u="none" kern="1200" dirty="0"/>
            <a:t> (2018):</a:t>
          </a:r>
          <a:endParaRPr lang="en-US" sz="1400" kern="1200" dirty="0"/>
        </a:p>
      </dsp:txBody>
      <dsp:txXfrm>
        <a:off x="384656" y="46648"/>
        <a:ext cx="5786599" cy="639310"/>
      </dsp:txXfrm>
    </dsp:sp>
    <dsp:sp modelId="{DFCB6E93-0B08-4A1F-ABAF-44A9EACBBA7A}">
      <dsp:nvSpPr>
        <dsp:cNvPr id="0" name=""/>
        <dsp:cNvSpPr/>
      </dsp:nvSpPr>
      <dsp:spPr>
        <a:xfrm>
          <a:off x="0" y="2362143"/>
          <a:ext cx="7001435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389" tIns="499872" rIns="543389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Blockchain can allow for a decentralized and peer-to-peer network for land transactions, reducing the power of centralized authorities and intermediaries</a:t>
          </a:r>
          <a:endParaRPr lang="en-US" sz="1300" kern="1200" dirty="0"/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1" i="0" kern="1200" dirty="0"/>
            <a:t>Legal and regulatory challenges: </a:t>
          </a:r>
          <a:r>
            <a:rPr lang="en-GB" sz="1300" b="0" i="0" kern="1200" dirty="0"/>
            <a:t>The legal and regulatory frameworks for land registry systems vary widely across different countries and regions</a:t>
          </a:r>
          <a:endParaRPr lang="en-US" sz="1300" kern="1200" dirty="0"/>
        </a:p>
      </dsp:txBody>
      <dsp:txXfrm>
        <a:off x="0" y="2362143"/>
        <a:ext cx="7001435" cy="1323000"/>
      </dsp:txXfrm>
    </dsp:sp>
    <dsp:sp modelId="{9B0CA8A3-FA60-4B2A-848B-04C69EB84CCB}">
      <dsp:nvSpPr>
        <dsp:cNvPr id="0" name=""/>
        <dsp:cNvSpPr/>
      </dsp:nvSpPr>
      <dsp:spPr>
        <a:xfrm>
          <a:off x="350071" y="2007904"/>
          <a:ext cx="5909827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46" tIns="0" rIns="1852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none" kern="1200" dirty="0"/>
            <a:t>"Blockchain-Based Land Registry: Case Studies and Analyses" by Gabriel Alfonso Otero and José Manuel </a:t>
          </a:r>
          <a:r>
            <a:rPr lang="en-GB" sz="1400" b="0" i="0" u="none" kern="1200" dirty="0" err="1"/>
            <a:t>Sáez</a:t>
          </a:r>
          <a:r>
            <a:rPr lang="en-GB" sz="1400" b="0" i="0" u="none" kern="1200" dirty="0"/>
            <a:t> López (2019):</a:t>
          </a:r>
          <a:endParaRPr lang="en-US" sz="1400" kern="1200" dirty="0"/>
        </a:p>
      </dsp:txBody>
      <dsp:txXfrm>
        <a:off x="384656" y="2042489"/>
        <a:ext cx="5840657" cy="639310"/>
      </dsp:txXfrm>
    </dsp:sp>
    <dsp:sp modelId="{DF53AD1B-1826-4414-B2A8-A9B6331D9B58}">
      <dsp:nvSpPr>
        <dsp:cNvPr id="0" name=""/>
        <dsp:cNvSpPr/>
      </dsp:nvSpPr>
      <dsp:spPr>
        <a:xfrm>
          <a:off x="0" y="4168984"/>
          <a:ext cx="7001435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389" tIns="499872" rIns="543389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/>
            <a:t>The decentralized and tamper-resistant nature of blockchain technology can improve the security of land records, reducing the risk of corruption and fraud.</a:t>
          </a:r>
          <a:endParaRPr lang="en-US" sz="1300" kern="1200" dirty="0"/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300" b="0" i="0" kern="1200" dirty="0"/>
            <a:t>By reducing the need for intermediaries and paperwork, the proposed system can reduce transaction costs associated with land management.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300" b="1" i="0" kern="1200" dirty="0"/>
            <a:t>Resistance to change: </a:t>
          </a:r>
          <a:r>
            <a:rPr lang="en-GB" sz="1300" b="0" i="0" kern="1200" dirty="0"/>
            <a:t>The adoption of a blockchain-based land management system may face resistance from established stakeholders who may be reluctant to change their traditional methods of operation.</a:t>
          </a:r>
        </a:p>
      </dsp:txBody>
      <dsp:txXfrm>
        <a:off x="0" y="4168984"/>
        <a:ext cx="7001435" cy="1852200"/>
      </dsp:txXfrm>
    </dsp:sp>
    <dsp:sp modelId="{D364268A-749B-4138-A77A-2A636F3ACCB6}">
      <dsp:nvSpPr>
        <dsp:cNvPr id="0" name=""/>
        <dsp:cNvSpPr/>
      </dsp:nvSpPr>
      <dsp:spPr>
        <a:xfrm>
          <a:off x="350071" y="3814743"/>
          <a:ext cx="594540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46" tIns="0" rIns="1852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0" kern="1200" dirty="0"/>
            <a:t>A Smart Contract Approach in Pakistan Using Blockchain for Land Management by </a:t>
          </a:r>
          <a:r>
            <a:rPr lang="en-GB" sz="1400" i="0" kern="1200"/>
            <a:t>Muhammad Idrees, PUCIT May 2022</a:t>
          </a:r>
          <a:endParaRPr lang="en-US" sz="1400" kern="1200" dirty="0"/>
        </a:p>
      </dsp:txBody>
      <dsp:txXfrm>
        <a:off x="384656" y="3849328"/>
        <a:ext cx="587623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34EDA-509C-4CE2-A787-60D1F1661531}">
      <dsp:nvSpPr>
        <dsp:cNvPr id="0" name=""/>
        <dsp:cNvSpPr/>
      </dsp:nvSpPr>
      <dsp:spPr>
        <a:xfrm>
          <a:off x="0" y="340208"/>
          <a:ext cx="6263640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Both have </a:t>
          </a:r>
          <a:r>
            <a:rPr lang="en-GB" sz="1600" b="0" i="0" u="none" kern="1200" dirty="0"/>
            <a:t>established blockchain-based land registry systems to increase the efficiency and transparency of land transactions, which are examples of relevant work in the sector.</a:t>
          </a:r>
          <a:endParaRPr lang="en-US" sz="1600" kern="1200" dirty="0"/>
        </a:p>
      </dsp:txBody>
      <dsp:txXfrm>
        <a:off x="0" y="340208"/>
        <a:ext cx="6263640" cy="1420650"/>
      </dsp:txXfrm>
    </dsp:sp>
    <dsp:sp modelId="{2F966186-9D1B-408D-A6D4-288A88CE2D3A}">
      <dsp:nvSpPr>
        <dsp:cNvPr id="0" name=""/>
        <dsp:cNvSpPr/>
      </dsp:nvSpPr>
      <dsp:spPr>
        <a:xfrm>
          <a:off x="313182" y="15488"/>
          <a:ext cx="438454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u="none" kern="1200" dirty="0"/>
            <a:t>Sweden and Georgia</a:t>
          </a:r>
          <a:endParaRPr lang="en-US" sz="2200" kern="1200" dirty="0"/>
        </a:p>
      </dsp:txBody>
      <dsp:txXfrm>
        <a:off x="344885" y="47191"/>
        <a:ext cx="4321142" cy="586034"/>
      </dsp:txXfrm>
    </dsp:sp>
    <dsp:sp modelId="{FDBEBE98-5646-4F7D-9BE0-8356D8473D74}">
      <dsp:nvSpPr>
        <dsp:cNvPr id="0" name=""/>
        <dsp:cNvSpPr/>
      </dsp:nvSpPr>
      <dsp:spPr>
        <a:xfrm>
          <a:off x="0" y="2204379"/>
          <a:ext cx="6263640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u="none" kern="1200" dirty="0"/>
            <a:t>These countries have developed blockchain-based land title systems to address issues related to land tenures, such as insecure land rights and disputes over land ownership.</a:t>
          </a:r>
          <a:endParaRPr lang="en-US" sz="1600" kern="1200" dirty="0"/>
        </a:p>
      </dsp:txBody>
      <dsp:txXfrm>
        <a:off x="0" y="2204379"/>
        <a:ext cx="6263640" cy="1420650"/>
      </dsp:txXfrm>
    </dsp:sp>
    <dsp:sp modelId="{C95CFD5D-DC33-45CF-9FDE-9218981EBCEE}">
      <dsp:nvSpPr>
        <dsp:cNvPr id="0" name=""/>
        <dsp:cNvSpPr/>
      </dsp:nvSpPr>
      <dsp:spPr>
        <a:xfrm>
          <a:off x="313182" y="1879659"/>
          <a:ext cx="438454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u="none" kern="1200"/>
            <a:t>Ghana and Honduras</a:t>
          </a:r>
          <a:endParaRPr lang="en-US" sz="2200" kern="1200"/>
        </a:p>
      </dsp:txBody>
      <dsp:txXfrm>
        <a:off x="344885" y="1911362"/>
        <a:ext cx="4321142" cy="586034"/>
      </dsp:txXfrm>
    </dsp:sp>
    <dsp:sp modelId="{C6153C2F-3B0C-4AA9-9F7B-589CA9FAB0E4}">
      <dsp:nvSpPr>
        <dsp:cNvPr id="0" name=""/>
        <dsp:cNvSpPr/>
      </dsp:nvSpPr>
      <dsp:spPr>
        <a:xfrm>
          <a:off x="0" y="4068549"/>
          <a:ext cx="6263640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Some of the research work conducted in Pakistan but they mostly work on the land network, they do not connect the backend like node express with the Hyperledger fabric network.</a:t>
          </a:r>
        </a:p>
      </dsp:txBody>
      <dsp:txXfrm>
        <a:off x="0" y="4068549"/>
        <a:ext cx="6263640" cy="1420650"/>
      </dsp:txXfrm>
    </dsp:sp>
    <dsp:sp modelId="{8C5AC7DC-38CC-4FB1-9FAC-DE2CB50107DA}">
      <dsp:nvSpPr>
        <dsp:cNvPr id="0" name=""/>
        <dsp:cNvSpPr/>
      </dsp:nvSpPr>
      <dsp:spPr>
        <a:xfrm>
          <a:off x="313182" y="3743829"/>
          <a:ext cx="438454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i="0" kern="1200"/>
            <a:t>Related Work In Pakistan</a:t>
          </a:r>
          <a:endParaRPr lang="en-US" sz="2200" kern="1200"/>
        </a:p>
      </dsp:txBody>
      <dsp:txXfrm>
        <a:off x="344885" y="3775532"/>
        <a:ext cx="432114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F1BE-E65B-4102-96C3-19A646513BE0}">
      <dsp:nvSpPr>
        <dsp:cNvPr id="0" name=""/>
        <dsp:cNvSpPr/>
      </dsp:nvSpPr>
      <dsp:spPr>
        <a:xfrm>
          <a:off x="0" y="385613"/>
          <a:ext cx="6900512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Rather than an open, permission-less system, Fabric offers a scalable and secure platform that supports private transactions and confidential contracts. </a:t>
          </a:r>
          <a:endParaRPr lang="en-US" sz="1900" kern="1200" dirty="0"/>
        </a:p>
      </dsp:txBody>
      <dsp:txXfrm>
        <a:off x="0" y="385613"/>
        <a:ext cx="6900512" cy="1286775"/>
      </dsp:txXfrm>
    </dsp:sp>
    <dsp:sp modelId="{8A02CC76-5680-4859-9A17-268D19B86A46}">
      <dsp:nvSpPr>
        <dsp:cNvPr id="0" name=""/>
        <dsp:cNvSpPr/>
      </dsp:nvSpPr>
      <dsp:spPr>
        <a:xfrm>
          <a:off x="345025" y="105172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Hyperledger Fabric:</a:t>
          </a:r>
        </a:p>
      </dsp:txBody>
      <dsp:txXfrm>
        <a:off x="372405" y="132552"/>
        <a:ext cx="4775598" cy="506120"/>
      </dsp:txXfrm>
    </dsp:sp>
    <dsp:sp modelId="{50B27BAD-5993-4BE4-A8D2-EAE5515E677F}">
      <dsp:nvSpPr>
        <dsp:cNvPr id="0" name=""/>
        <dsp:cNvSpPr/>
      </dsp:nvSpPr>
      <dsp:spPr>
        <a:xfrm>
          <a:off x="0" y="2055428"/>
          <a:ext cx="6900512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819"/>
              <a:satOff val="-8845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it as a local machine server to run the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Pull Hyperledger fabric images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docker containers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Database is being store in the container images </a:t>
          </a:r>
          <a:r>
            <a:rPr lang="en-US" sz="1900" kern="1200" dirty="0" err="1"/>
            <a:t>i.e</a:t>
          </a:r>
          <a:r>
            <a:rPr lang="en-US" sz="1900" kern="1200" dirty="0"/>
            <a:t> </a:t>
          </a:r>
          <a:r>
            <a:rPr lang="en-US" sz="1900" kern="1200" dirty="0" err="1"/>
            <a:t>couchdb</a:t>
          </a:r>
          <a:endParaRPr lang="en-US" sz="1900" kern="1200" dirty="0"/>
        </a:p>
      </dsp:txBody>
      <dsp:txXfrm>
        <a:off x="0" y="2055428"/>
        <a:ext cx="6900512" cy="1915200"/>
      </dsp:txXfrm>
    </dsp:sp>
    <dsp:sp modelId="{72ED3FF8-971B-4447-8E44-45F98FB5D83C}">
      <dsp:nvSpPr>
        <dsp:cNvPr id="0" name=""/>
        <dsp:cNvSpPr/>
      </dsp:nvSpPr>
      <dsp:spPr>
        <a:xfrm>
          <a:off x="345025" y="1774988"/>
          <a:ext cx="4830358" cy="560880"/>
        </a:xfrm>
        <a:prstGeom prst="roundRect">
          <a:avLst/>
        </a:prstGeom>
        <a:solidFill>
          <a:schemeClr val="accent2">
            <a:hueOff val="-150819"/>
            <a:satOff val="-8845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Docker</a:t>
          </a:r>
        </a:p>
      </dsp:txBody>
      <dsp:txXfrm>
        <a:off x="372405" y="1802368"/>
        <a:ext cx="4775598" cy="506120"/>
      </dsp:txXfrm>
    </dsp:sp>
    <dsp:sp modelId="{CDBEBE11-5BFE-4874-B7D4-2CBEDB2E47B1}">
      <dsp:nvSpPr>
        <dsp:cNvPr id="0" name=""/>
        <dsp:cNvSpPr/>
      </dsp:nvSpPr>
      <dsp:spPr>
        <a:xfrm>
          <a:off x="0" y="4353667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CouchDB For Transactional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SQL For Storing Land Data</a:t>
          </a:r>
        </a:p>
      </dsp:txBody>
      <dsp:txXfrm>
        <a:off x="0" y="4353667"/>
        <a:ext cx="6900512" cy="1077300"/>
      </dsp:txXfrm>
    </dsp:sp>
    <dsp:sp modelId="{477B3868-6C06-42A1-83EA-6E2B95C3A914}">
      <dsp:nvSpPr>
        <dsp:cNvPr id="0" name=""/>
        <dsp:cNvSpPr/>
      </dsp:nvSpPr>
      <dsp:spPr>
        <a:xfrm>
          <a:off x="345025" y="4073228"/>
          <a:ext cx="4830358" cy="560880"/>
        </a:xfrm>
        <a:prstGeom prst="roundRect">
          <a:avLst/>
        </a:prstGeom>
        <a:solidFill>
          <a:schemeClr val="accent2">
            <a:hueOff val="-301638"/>
            <a:satOff val="-17690"/>
            <a:lumOff val="6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</a:t>
          </a:r>
        </a:p>
      </dsp:txBody>
      <dsp:txXfrm>
        <a:off x="372405" y="4100608"/>
        <a:ext cx="477559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F1BE-E65B-4102-96C3-19A646513BE0}">
      <dsp:nvSpPr>
        <dsp:cNvPr id="0" name=""/>
        <dsp:cNvSpPr/>
      </dsp:nvSpPr>
      <dsp:spPr>
        <a:xfrm>
          <a:off x="0" y="451470"/>
          <a:ext cx="6900512" cy="3231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 err="1"/>
            <a:t>Chaincode</a:t>
          </a:r>
          <a:r>
            <a:rPr lang="en-GB" sz="1800" b="0" i="0" kern="1200" dirty="0"/>
            <a:t> is a smart contract in the Hyperledger Fabric framework that enables the execution of business logic on the blockchain</a:t>
          </a:r>
          <a:r>
            <a:rPr lang="en-GB" sz="1800" kern="1200" dirty="0"/>
            <a:t>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/>
            <a:t>In the land record management system, </a:t>
          </a:r>
          <a:r>
            <a:rPr lang="en-GB" sz="1800" b="0" i="0" kern="1200" dirty="0" err="1"/>
            <a:t>chaincode</a:t>
          </a:r>
          <a:r>
            <a:rPr lang="en-GB" sz="1800" b="0" i="0" kern="1200" dirty="0"/>
            <a:t> can be used to define the rules and regulations for transactions related to land ownership, transfer, and management.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 err="1"/>
            <a:t>Chaincode</a:t>
          </a:r>
          <a:r>
            <a:rPr lang="en-GB" sz="1800" b="0" i="0" kern="1200" dirty="0"/>
            <a:t> can be used to automate the execution of contracts between buyers and sellers, as well as other stakeholders, such as government agencies.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 this project we write the </a:t>
          </a:r>
          <a:r>
            <a:rPr lang="en-GB" sz="1800" kern="1200" dirty="0" err="1"/>
            <a:t>chaincode</a:t>
          </a:r>
          <a:r>
            <a:rPr lang="en-GB" sz="1800" kern="1200" dirty="0"/>
            <a:t> in the JavaScript.</a:t>
          </a:r>
          <a:endParaRPr lang="en-US" sz="1800" kern="1200" dirty="0"/>
        </a:p>
      </dsp:txBody>
      <dsp:txXfrm>
        <a:off x="0" y="451470"/>
        <a:ext cx="6900512" cy="3231900"/>
      </dsp:txXfrm>
    </dsp:sp>
    <dsp:sp modelId="{8A02CC76-5680-4859-9A17-268D19B86A46}">
      <dsp:nvSpPr>
        <dsp:cNvPr id="0" name=""/>
        <dsp:cNvSpPr/>
      </dsp:nvSpPr>
      <dsp:spPr>
        <a:xfrm>
          <a:off x="345025" y="185790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Smart Contracts</a:t>
          </a:r>
        </a:p>
      </dsp:txBody>
      <dsp:txXfrm>
        <a:off x="370964" y="211729"/>
        <a:ext cx="4778480" cy="479482"/>
      </dsp:txXfrm>
    </dsp:sp>
    <dsp:sp modelId="{50B27BAD-5993-4BE4-A8D2-EAE5515E677F}">
      <dsp:nvSpPr>
        <dsp:cNvPr id="0" name=""/>
        <dsp:cNvSpPr/>
      </dsp:nvSpPr>
      <dsp:spPr>
        <a:xfrm>
          <a:off x="0" y="4046250"/>
          <a:ext cx="6900512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Node working as a server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backend we use Express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frontend we are using html in </a:t>
          </a:r>
          <a:r>
            <a:rPr lang="en-US" sz="1800" kern="1200" dirty="0" err="1"/>
            <a:t>ejs</a:t>
          </a:r>
          <a:r>
            <a:rPr lang="en-US" sz="1800" kern="1200" dirty="0"/>
            <a:t> templates</a:t>
          </a:r>
        </a:p>
      </dsp:txBody>
      <dsp:txXfrm>
        <a:off x="0" y="4046250"/>
        <a:ext cx="6900512" cy="1304100"/>
      </dsp:txXfrm>
    </dsp:sp>
    <dsp:sp modelId="{72ED3FF8-971B-4447-8E44-45F98FB5D83C}">
      <dsp:nvSpPr>
        <dsp:cNvPr id="0" name=""/>
        <dsp:cNvSpPr/>
      </dsp:nvSpPr>
      <dsp:spPr>
        <a:xfrm>
          <a:off x="345025" y="3780570"/>
          <a:ext cx="4830358" cy="531360"/>
        </a:xfrm>
        <a:prstGeom prst="roundRect">
          <a:avLst/>
        </a:prstGeom>
        <a:solidFill>
          <a:schemeClr val="accent2">
            <a:hueOff val="-301638"/>
            <a:satOff val="-17690"/>
            <a:lumOff val="6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 Express</a:t>
          </a:r>
        </a:p>
      </dsp:txBody>
      <dsp:txXfrm>
        <a:off x="370964" y="3806509"/>
        <a:ext cx="477848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F1BE-E65B-4102-96C3-19A646513BE0}">
      <dsp:nvSpPr>
        <dsp:cNvPr id="0" name=""/>
        <dsp:cNvSpPr/>
      </dsp:nvSpPr>
      <dsp:spPr>
        <a:xfrm>
          <a:off x="0" y="490390"/>
          <a:ext cx="5605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7" tIns="499872" rIns="4350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490390"/>
        <a:ext cx="5605601" cy="604800"/>
      </dsp:txXfrm>
    </dsp:sp>
    <dsp:sp modelId="{8A02CC76-5680-4859-9A17-268D19B86A46}">
      <dsp:nvSpPr>
        <dsp:cNvPr id="0" name=""/>
        <dsp:cNvSpPr/>
      </dsp:nvSpPr>
      <dsp:spPr>
        <a:xfrm>
          <a:off x="280280" y="136150"/>
          <a:ext cx="3923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Uploading and Verification of Documents</a:t>
          </a:r>
        </a:p>
      </dsp:txBody>
      <dsp:txXfrm>
        <a:off x="314865" y="170735"/>
        <a:ext cx="3854750" cy="639310"/>
      </dsp:txXfrm>
    </dsp:sp>
    <dsp:sp modelId="{50B27BAD-5993-4BE4-A8D2-EAE5515E677F}">
      <dsp:nvSpPr>
        <dsp:cNvPr id="0" name=""/>
        <dsp:cNvSpPr/>
      </dsp:nvSpPr>
      <dsp:spPr>
        <a:xfrm>
          <a:off x="0" y="1579030"/>
          <a:ext cx="5605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7" tIns="499872" rIns="4350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1579030"/>
        <a:ext cx="5605601" cy="604800"/>
      </dsp:txXfrm>
    </dsp:sp>
    <dsp:sp modelId="{72ED3FF8-971B-4447-8E44-45F98FB5D83C}">
      <dsp:nvSpPr>
        <dsp:cNvPr id="0" name=""/>
        <dsp:cNvSpPr/>
      </dsp:nvSpPr>
      <dsp:spPr>
        <a:xfrm>
          <a:off x="280280" y="1224790"/>
          <a:ext cx="3923920" cy="708480"/>
        </a:xfrm>
        <a:prstGeom prst="roundRect">
          <a:avLst/>
        </a:prstGeom>
        <a:solidFill>
          <a:schemeClr val="accent2">
            <a:hueOff val="-100546"/>
            <a:satOff val="-5897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Fard</a:t>
          </a:r>
          <a:r>
            <a:rPr lang="en-US" sz="2400" kern="1200" dirty="0"/>
            <a:t> Generation</a:t>
          </a:r>
        </a:p>
      </dsp:txBody>
      <dsp:txXfrm>
        <a:off x="314865" y="1259375"/>
        <a:ext cx="3854750" cy="639310"/>
      </dsp:txXfrm>
    </dsp:sp>
    <dsp:sp modelId="{923C9D34-0DA4-41A5-8EA5-64C10E6F7361}">
      <dsp:nvSpPr>
        <dsp:cNvPr id="0" name=""/>
        <dsp:cNvSpPr/>
      </dsp:nvSpPr>
      <dsp:spPr>
        <a:xfrm>
          <a:off x="0" y="2667670"/>
          <a:ext cx="5605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8B7F0-2199-41A6-B967-62E4317FD917}">
      <dsp:nvSpPr>
        <dsp:cNvPr id="0" name=""/>
        <dsp:cNvSpPr/>
      </dsp:nvSpPr>
      <dsp:spPr>
        <a:xfrm>
          <a:off x="280280" y="2313430"/>
          <a:ext cx="3923920" cy="708480"/>
        </a:xfrm>
        <a:prstGeom prst="roundRect">
          <a:avLst/>
        </a:prstGeom>
        <a:solidFill>
          <a:schemeClr val="accent2">
            <a:hueOff val="-201092"/>
            <a:satOff val="-11793"/>
            <a:lumOff val="45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of System Users</a:t>
          </a:r>
        </a:p>
      </dsp:txBody>
      <dsp:txXfrm>
        <a:off x="314865" y="2348015"/>
        <a:ext cx="3854750" cy="639310"/>
      </dsp:txXfrm>
    </dsp:sp>
    <dsp:sp modelId="{82FC1209-FC28-4876-B032-098FB4E06B21}">
      <dsp:nvSpPr>
        <dsp:cNvPr id="0" name=""/>
        <dsp:cNvSpPr/>
      </dsp:nvSpPr>
      <dsp:spPr>
        <a:xfrm>
          <a:off x="0" y="3756310"/>
          <a:ext cx="5605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F98EE-0AB7-4493-BA38-686AF18C365B}">
      <dsp:nvSpPr>
        <dsp:cNvPr id="0" name=""/>
        <dsp:cNvSpPr/>
      </dsp:nvSpPr>
      <dsp:spPr>
        <a:xfrm>
          <a:off x="280280" y="3402069"/>
          <a:ext cx="3923920" cy="708480"/>
        </a:xfrm>
        <a:prstGeom prst="roundRect">
          <a:avLst/>
        </a:prstGeom>
        <a:solidFill>
          <a:schemeClr val="accent2">
            <a:hueOff val="-301638"/>
            <a:satOff val="-17690"/>
            <a:lumOff val="6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Transfer Of Land Ownership</a:t>
          </a:r>
          <a:endParaRPr lang="en-PK" sz="2400" kern="1200"/>
        </a:p>
      </dsp:txBody>
      <dsp:txXfrm>
        <a:off x="314865" y="3436654"/>
        <a:ext cx="3854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Blocks%20Structure%20Diagram.png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Process.png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class%20diagram%20updated.jpeg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update%20schema.png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javatpoint.com/software-engineering-agile-mode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corruption/integrity-forum/academic-papers/Georg%20Eder-%20Blockchain%20-%20Ghana_verified.pdf" TargetMode="External"/><Relationship Id="rId2" Type="http://schemas.openxmlformats.org/officeDocument/2006/relationships/hyperlink" Target="https://medium.com/bitcoinblase/blockchain-application-land-register-georgia-and-sweden-leading-e7fa9800170c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etwork%20Architecture%20Diagram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YP%20Usecase%20Diagram.png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ontext%20Level%20Diagram.png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Level%201%20DLD.drawio.png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61B510C-3646-6919-BEDC-7CA665EF1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1" r="1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28045" y="0"/>
            <a:ext cx="6268968" cy="1588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b="1" dirty="0">
                <a:latin typeface="+mj-lt"/>
                <a:ea typeface="+mj-ea"/>
                <a:cs typeface="+mj-cs"/>
              </a:rPr>
              <a:t>Land Record Management System Using Blockchain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Jawad Ahmed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Sharjeel Akram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Mian Muhammad Zubair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6DD7-2052-B0CF-F57B-215E3DF23922}"/>
              </a:ext>
            </a:extLst>
          </p:cNvPr>
          <p:cNvSpPr txBox="1"/>
          <p:nvPr/>
        </p:nvSpPr>
        <p:spPr>
          <a:xfrm>
            <a:off x="39701" y="6111933"/>
            <a:ext cx="5851125" cy="74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Supervisor:</a:t>
            </a:r>
            <a:r>
              <a:rPr lang="en-US" altLang="ko-KR" dirty="0"/>
              <a:t>  Mr. Adnan Bashir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Co-Supervisors:</a:t>
            </a:r>
            <a:r>
              <a:rPr lang="en-US" altLang="ko-KR" dirty="0"/>
              <a:t> Fareed ul Hassan, Ihsan Elahi Butt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4093611" y="6205841"/>
            <a:ext cx="2952647" cy="42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Fig 5: Block Structure Diagram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3765518" y="132001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99F0-C3D8-0240-DAFC-9EF2FB420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576230"/>
            <a:ext cx="8830237" cy="55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186859" y="11773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dirty="0">
                <a:latin typeface="+mj-lt"/>
                <a:ea typeface="+mj-ea"/>
                <a:cs typeface="+mj-cs"/>
              </a:rPr>
              <a:t>Diagram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4972152" y="6275090"/>
            <a:ext cx="2247693" cy="530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Fig 6: Flow Chart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06E4FC-3711-9A00-5C53-56497F0A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59" y="339847"/>
            <a:ext cx="4228714" cy="60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5100918" y="6463522"/>
            <a:ext cx="2265622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  <a:hlinkClick r:id="rId2" action="ppaction://hlinkfile"/>
              </a:rPr>
              <a:t>Fig 7: Class Diagram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958A92-CA4B-9A79-6D69-F25A3CE9C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97" y="508995"/>
            <a:ext cx="6219404" cy="59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5237663" y="6413771"/>
            <a:ext cx="2265622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  <a:hlinkClick r:id="rId2" action="ppaction://hlinkfile"/>
              </a:rPr>
              <a:t>Fig 8: ERD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0B84C7-C8AE-02F1-6425-8A55797BA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4" y="394477"/>
            <a:ext cx="10410129" cy="58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573740" y="6019292"/>
            <a:ext cx="6723531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400" b="1" dirty="0">
                <a:latin typeface="+mj-lt"/>
                <a:ea typeface="+mj-ea"/>
                <a:cs typeface="+mj-cs"/>
              </a:rPr>
              <a:t>Reference: </a:t>
            </a:r>
            <a:r>
              <a:rPr lang="en-US" altLang="ko-KR" sz="1400" b="1" dirty="0">
                <a:latin typeface="+mj-lt"/>
                <a:ea typeface="+mj-ea"/>
                <a:cs typeface="+mj-cs"/>
                <a:hlinkClick r:id="rId2"/>
              </a:rPr>
              <a:t>https://www.javatpoint.com/software-engineering-agile-model</a:t>
            </a:r>
            <a:r>
              <a:rPr lang="en-US" altLang="ko-KR" sz="1400" b="1" dirty="0">
                <a:latin typeface="+mj-lt"/>
                <a:ea typeface="+mj-ea"/>
                <a:cs typeface="+mj-cs"/>
              </a:rPr>
              <a:t>  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Process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360B9C-95B4-5944-C614-C72E48DA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876272"/>
            <a:ext cx="6121434" cy="45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5000" y="640823"/>
            <a:ext cx="36590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E9325FE-012B-1D6C-DA70-4F3F74FC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5031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94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5000" y="640823"/>
            <a:ext cx="36590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E9325FE-012B-1D6C-DA70-4F3F74FC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0414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3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3D75D7-416A-08B6-8A04-39FA35E4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2" y="1154456"/>
            <a:ext cx="3006424" cy="3453403"/>
          </a:xfrm>
          <a:prstGeom prst="rect">
            <a:avLst/>
          </a:prstGeom>
        </p:spPr>
      </p:pic>
      <p:pic>
        <p:nvPicPr>
          <p:cNvPr id="8" name="Picture 7" descr="Diagram, letter&#10;&#10;Description automatically generated">
            <a:extLst>
              <a:ext uri="{FF2B5EF4-FFF2-40B4-BE49-F238E27FC236}">
                <a16:creationId xmlns:a16="http://schemas.microsoft.com/office/drawing/2014/main" id="{E9EC11D8-EEE7-0EF7-28C7-C71EDBBE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99" y="1154456"/>
            <a:ext cx="2587910" cy="345340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8F4CF7E-F14C-165D-2D56-9CD2EAEBA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12" y="1154456"/>
            <a:ext cx="2809870" cy="3794062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2E4DA17-3E1D-756B-4ACC-989BD0A87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85" y="1154456"/>
            <a:ext cx="2919099" cy="38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34812" y="1164036"/>
            <a:ext cx="4098656" cy="453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sz="388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Remaining Work</a:t>
            </a:r>
            <a:endParaRPr lang="en-US" altLang="ko-KR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67230" y="3456391"/>
            <a:ext cx="4394953" cy="14856"/>
          </a:xfrm>
          <a:custGeom>
            <a:avLst/>
            <a:gdLst>
              <a:gd name="connsiteX0" fmla="*/ 0 w 4394953"/>
              <a:gd name="connsiteY0" fmla="*/ 0 h 14856"/>
              <a:gd name="connsiteX1" fmla="*/ 583901 w 4394953"/>
              <a:gd name="connsiteY1" fmla="*/ 0 h 14856"/>
              <a:gd name="connsiteX2" fmla="*/ 1079903 w 4394953"/>
              <a:gd name="connsiteY2" fmla="*/ 0 h 14856"/>
              <a:gd name="connsiteX3" fmla="*/ 1619854 w 4394953"/>
              <a:gd name="connsiteY3" fmla="*/ 0 h 14856"/>
              <a:gd name="connsiteX4" fmla="*/ 2291654 w 4394953"/>
              <a:gd name="connsiteY4" fmla="*/ 0 h 14856"/>
              <a:gd name="connsiteX5" fmla="*/ 2875555 w 4394953"/>
              <a:gd name="connsiteY5" fmla="*/ 0 h 14856"/>
              <a:gd name="connsiteX6" fmla="*/ 3415506 w 4394953"/>
              <a:gd name="connsiteY6" fmla="*/ 0 h 14856"/>
              <a:gd name="connsiteX7" fmla="*/ 4394953 w 4394953"/>
              <a:gd name="connsiteY7" fmla="*/ 0 h 14856"/>
              <a:gd name="connsiteX8" fmla="*/ 4394953 w 4394953"/>
              <a:gd name="connsiteY8" fmla="*/ 14856 h 14856"/>
              <a:gd name="connsiteX9" fmla="*/ 3767103 w 4394953"/>
              <a:gd name="connsiteY9" fmla="*/ 14856 h 14856"/>
              <a:gd name="connsiteX10" fmla="*/ 3227151 w 4394953"/>
              <a:gd name="connsiteY10" fmla="*/ 14856 h 14856"/>
              <a:gd name="connsiteX11" fmla="*/ 2511402 w 4394953"/>
              <a:gd name="connsiteY11" fmla="*/ 14856 h 14856"/>
              <a:gd name="connsiteX12" fmla="*/ 1927501 w 4394953"/>
              <a:gd name="connsiteY12" fmla="*/ 14856 h 14856"/>
              <a:gd name="connsiteX13" fmla="*/ 1431499 w 4394953"/>
              <a:gd name="connsiteY13" fmla="*/ 14856 h 14856"/>
              <a:gd name="connsiteX14" fmla="*/ 759699 w 4394953"/>
              <a:gd name="connsiteY14" fmla="*/ 14856 h 14856"/>
              <a:gd name="connsiteX15" fmla="*/ 0 w 4394953"/>
              <a:gd name="connsiteY15" fmla="*/ 14856 h 14856"/>
              <a:gd name="connsiteX16" fmla="*/ 0 w 4394953"/>
              <a:gd name="connsiteY16" fmla="*/ 0 h 14856"/>
              <a:gd name="connsiteX0" fmla="*/ 0 w 4394953"/>
              <a:gd name="connsiteY0" fmla="*/ 0 h 14856"/>
              <a:gd name="connsiteX1" fmla="*/ 583901 w 4394953"/>
              <a:gd name="connsiteY1" fmla="*/ 0 h 14856"/>
              <a:gd name="connsiteX2" fmla="*/ 1079903 w 4394953"/>
              <a:gd name="connsiteY2" fmla="*/ 0 h 14856"/>
              <a:gd name="connsiteX3" fmla="*/ 1795652 w 4394953"/>
              <a:gd name="connsiteY3" fmla="*/ 0 h 14856"/>
              <a:gd name="connsiteX4" fmla="*/ 2379553 w 4394953"/>
              <a:gd name="connsiteY4" fmla="*/ 0 h 14856"/>
              <a:gd name="connsiteX5" fmla="*/ 2963454 w 4394953"/>
              <a:gd name="connsiteY5" fmla="*/ 0 h 14856"/>
              <a:gd name="connsiteX6" fmla="*/ 3679204 w 4394953"/>
              <a:gd name="connsiteY6" fmla="*/ 0 h 14856"/>
              <a:gd name="connsiteX7" fmla="*/ 4394953 w 4394953"/>
              <a:gd name="connsiteY7" fmla="*/ 0 h 14856"/>
              <a:gd name="connsiteX8" fmla="*/ 4394953 w 4394953"/>
              <a:gd name="connsiteY8" fmla="*/ 14856 h 14856"/>
              <a:gd name="connsiteX9" fmla="*/ 3855002 w 4394953"/>
              <a:gd name="connsiteY9" fmla="*/ 14856 h 14856"/>
              <a:gd name="connsiteX10" fmla="*/ 3227151 w 4394953"/>
              <a:gd name="connsiteY10" fmla="*/ 14856 h 14856"/>
              <a:gd name="connsiteX11" fmla="*/ 2599301 w 4394953"/>
              <a:gd name="connsiteY11" fmla="*/ 14856 h 14856"/>
              <a:gd name="connsiteX12" fmla="*/ 2015400 w 4394953"/>
              <a:gd name="connsiteY12" fmla="*/ 14856 h 14856"/>
              <a:gd name="connsiteX13" fmla="*/ 1299650 w 4394953"/>
              <a:gd name="connsiteY13" fmla="*/ 14856 h 14856"/>
              <a:gd name="connsiteX14" fmla="*/ 583901 w 4394953"/>
              <a:gd name="connsiteY14" fmla="*/ 14856 h 14856"/>
              <a:gd name="connsiteX15" fmla="*/ 0 w 4394953"/>
              <a:gd name="connsiteY15" fmla="*/ 14856 h 14856"/>
              <a:gd name="connsiteX16" fmla="*/ 0 w 4394953"/>
              <a:gd name="connsiteY16" fmla="*/ 0 h 1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94953" h="14856" fill="none" extrusionOk="0">
                <a:moveTo>
                  <a:pt x="0" y="0"/>
                </a:moveTo>
                <a:cubicBezTo>
                  <a:pt x="225820" y="-30344"/>
                  <a:pt x="333851" y="6633"/>
                  <a:pt x="583901" y="0"/>
                </a:cubicBezTo>
                <a:cubicBezTo>
                  <a:pt x="846420" y="-7417"/>
                  <a:pt x="923577" y="15742"/>
                  <a:pt x="1079903" y="0"/>
                </a:cubicBezTo>
                <a:cubicBezTo>
                  <a:pt x="1243776" y="12085"/>
                  <a:pt x="1412920" y="-733"/>
                  <a:pt x="1619854" y="0"/>
                </a:cubicBezTo>
                <a:cubicBezTo>
                  <a:pt x="1788230" y="-1764"/>
                  <a:pt x="2131720" y="-3997"/>
                  <a:pt x="2291654" y="0"/>
                </a:cubicBezTo>
                <a:cubicBezTo>
                  <a:pt x="2468905" y="66311"/>
                  <a:pt x="2699124" y="23998"/>
                  <a:pt x="2875555" y="0"/>
                </a:cubicBezTo>
                <a:cubicBezTo>
                  <a:pt x="3031402" y="-26463"/>
                  <a:pt x="3226251" y="19867"/>
                  <a:pt x="3415506" y="0"/>
                </a:cubicBezTo>
                <a:cubicBezTo>
                  <a:pt x="3627497" y="-55692"/>
                  <a:pt x="4046496" y="684"/>
                  <a:pt x="4394953" y="0"/>
                </a:cubicBezTo>
                <a:cubicBezTo>
                  <a:pt x="4395354" y="3853"/>
                  <a:pt x="4395022" y="10785"/>
                  <a:pt x="4394953" y="14856"/>
                </a:cubicBezTo>
                <a:cubicBezTo>
                  <a:pt x="4164184" y="-12072"/>
                  <a:pt x="4037162" y="26127"/>
                  <a:pt x="3767103" y="14856"/>
                </a:cubicBezTo>
                <a:cubicBezTo>
                  <a:pt x="3510321" y="-11497"/>
                  <a:pt x="3425824" y="35071"/>
                  <a:pt x="3227151" y="14856"/>
                </a:cubicBezTo>
                <a:cubicBezTo>
                  <a:pt x="3020303" y="-17010"/>
                  <a:pt x="2808541" y="21732"/>
                  <a:pt x="2511402" y="14856"/>
                </a:cubicBezTo>
                <a:cubicBezTo>
                  <a:pt x="2187003" y="27460"/>
                  <a:pt x="2105360" y="-12375"/>
                  <a:pt x="1927501" y="14856"/>
                </a:cubicBezTo>
                <a:cubicBezTo>
                  <a:pt x="1752201" y="61877"/>
                  <a:pt x="1573288" y="36106"/>
                  <a:pt x="1431499" y="14856"/>
                </a:cubicBezTo>
                <a:cubicBezTo>
                  <a:pt x="1299174" y="-51407"/>
                  <a:pt x="1084169" y="-4556"/>
                  <a:pt x="759699" y="14856"/>
                </a:cubicBezTo>
                <a:cubicBezTo>
                  <a:pt x="493817" y="49042"/>
                  <a:pt x="293038" y="49975"/>
                  <a:pt x="0" y="14856"/>
                </a:cubicBezTo>
                <a:cubicBezTo>
                  <a:pt x="576" y="8047"/>
                  <a:pt x="411" y="5869"/>
                  <a:pt x="0" y="0"/>
                </a:cubicBezTo>
                <a:close/>
              </a:path>
              <a:path w="4394953" h="14856" stroke="0" extrusionOk="0">
                <a:moveTo>
                  <a:pt x="0" y="0"/>
                </a:moveTo>
                <a:cubicBezTo>
                  <a:pt x="101896" y="-30622"/>
                  <a:pt x="382959" y="15644"/>
                  <a:pt x="583901" y="0"/>
                </a:cubicBezTo>
                <a:cubicBezTo>
                  <a:pt x="780585" y="10827"/>
                  <a:pt x="975752" y="11223"/>
                  <a:pt x="1079903" y="0"/>
                </a:cubicBezTo>
                <a:cubicBezTo>
                  <a:pt x="1176348" y="-32760"/>
                  <a:pt x="1572959" y="-8852"/>
                  <a:pt x="1795652" y="0"/>
                </a:cubicBezTo>
                <a:cubicBezTo>
                  <a:pt x="2003193" y="20177"/>
                  <a:pt x="2230173" y="-38073"/>
                  <a:pt x="2379553" y="0"/>
                </a:cubicBezTo>
                <a:cubicBezTo>
                  <a:pt x="2532382" y="8457"/>
                  <a:pt x="2822926" y="5701"/>
                  <a:pt x="2963454" y="0"/>
                </a:cubicBezTo>
                <a:cubicBezTo>
                  <a:pt x="3141768" y="24668"/>
                  <a:pt x="3505138" y="34285"/>
                  <a:pt x="3679204" y="0"/>
                </a:cubicBezTo>
                <a:cubicBezTo>
                  <a:pt x="3840659" y="-92211"/>
                  <a:pt x="4100217" y="-73674"/>
                  <a:pt x="4394953" y="0"/>
                </a:cubicBezTo>
                <a:cubicBezTo>
                  <a:pt x="4395689" y="6584"/>
                  <a:pt x="4394928" y="8687"/>
                  <a:pt x="4394953" y="14856"/>
                </a:cubicBezTo>
                <a:cubicBezTo>
                  <a:pt x="4186953" y="-26818"/>
                  <a:pt x="4045669" y="3073"/>
                  <a:pt x="3855002" y="14856"/>
                </a:cubicBezTo>
                <a:cubicBezTo>
                  <a:pt x="3686398" y="14126"/>
                  <a:pt x="3401452" y="-17368"/>
                  <a:pt x="3227151" y="14856"/>
                </a:cubicBezTo>
                <a:cubicBezTo>
                  <a:pt x="3066869" y="-5803"/>
                  <a:pt x="2785090" y="55186"/>
                  <a:pt x="2599301" y="14856"/>
                </a:cubicBezTo>
                <a:cubicBezTo>
                  <a:pt x="2385541" y="-5114"/>
                  <a:pt x="2170549" y="47385"/>
                  <a:pt x="2015400" y="14856"/>
                </a:cubicBezTo>
                <a:cubicBezTo>
                  <a:pt x="1862195" y="-10199"/>
                  <a:pt x="1429238" y="35685"/>
                  <a:pt x="1299650" y="14856"/>
                </a:cubicBezTo>
                <a:cubicBezTo>
                  <a:pt x="1136091" y="-42237"/>
                  <a:pt x="836604" y="28111"/>
                  <a:pt x="583901" y="14856"/>
                </a:cubicBezTo>
                <a:cubicBezTo>
                  <a:pt x="317269" y="17420"/>
                  <a:pt x="219470" y="12528"/>
                  <a:pt x="0" y="14856"/>
                </a:cubicBezTo>
                <a:cubicBezTo>
                  <a:pt x="-335" y="9677"/>
                  <a:pt x="141" y="7183"/>
                  <a:pt x="0" y="0"/>
                </a:cubicBezTo>
                <a:close/>
              </a:path>
              <a:path w="4394953" h="14856" fill="none" stroke="0" extrusionOk="0">
                <a:moveTo>
                  <a:pt x="0" y="0"/>
                </a:moveTo>
                <a:cubicBezTo>
                  <a:pt x="211766" y="-34541"/>
                  <a:pt x="318620" y="11498"/>
                  <a:pt x="583901" y="0"/>
                </a:cubicBezTo>
                <a:cubicBezTo>
                  <a:pt x="847476" y="655"/>
                  <a:pt x="905020" y="1336"/>
                  <a:pt x="1079903" y="0"/>
                </a:cubicBezTo>
                <a:cubicBezTo>
                  <a:pt x="1294745" y="-8489"/>
                  <a:pt x="1404891" y="-19710"/>
                  <a:pt x="1619854" y="0"/>
                </a:cubicBezTo>
                <a:cubicBezTo>
                  <a:pt x="1831855" y="7607"/>
                  <a:pt x="2092506" y="-60604"/>
                  <a:pt x="2291654" y="0"/>
                </a:cubicBezTo>
                <a:cubicBezTo>
                  <a:pt x="2489040" y="117"/>
                  <a:pt x="2697790" y="3278"/>
                  <a:pt x="2875555" y="0"/>
                </a:cubicBezTo>
                <a:cubicBezTo>
                  <a:pt x="3054639" y="-25484"/>
                  <a:pt x="3183870" y="27503"/>
                  <a:pt x="3415506" y="0"/>
                </a:cubicBezTo>
                <a:cubicBezTo>
                  <a:pt x="3644206" y="-9481"/>
                  <a:pt x="4014205" y="18708"/>
                  <a:pt x="4394953" y="0"/>
                </a:cubicBezTo>
                <a:cubicBezTo>
                  <a:pt x="4395137" y="3332"/>
                  <a:pt x="4395529" y="10795"/>
                  <a:pt x="4394953" y="14856"/>
                </a:cubicBezTo>
                <a:cubicBezTo>
                  <a:pt x="4157016" y="-1807"/>
                  <a:pt x="4031991" y="24197"/>
                  <a:pt x="3767103" y="14856"/>
                </a:cubicBezTo>
                <a:cubicBezTo>
                  <a:pt x="3506599" y="2056"/>
                  <a:pt x="3452853" y="28121"/>
                  <a:pt x="3227151" y="14856"/>
                </a:cubicBezTo>
                <a:cubicBezTo>
                  <a:pt x="3050189" y="-34171"/>
                  <a:pt x="2809129" y="-1426"/>
                  <a:pt x="2511402" y="14856"/>
                </a:cubicBezTo>
                <a:cubicBezTo>
                  <a:pt x="2199963" y="6303"/>
                  <a:pt x="2089287" y="-13740"/>
                  <a:pt x="1927501" y="14856"/>
                </a:cubicBezTo>
                <a:cubicBezTo>
                  <a:pt x="1755316" y="33927"/>
                  <a:pt x="1544928" y="26108"/>
                  <a:pt x="1431499" y="14856"/>
                </a:cubicBezTo>
                <a:cubicBezTo>
                  <a:pt x="1287510" y="-40508"/>
                  <a:pt x="1027714" y="34352"/>
                  <a:pt x="759699" y="14856"/>
                </a:cubicBezTo>
                <a:cubicBezTo>
                  <a:pt x="466196" y="-8699"/>
                  <a:pt x="261927" y="8860"/>
                  <a:pt x="0" y="14856"/>
                </a:cubicBezTo>
                <a:cubicBezTo>
                  <a:pt x="1061" y="8066"/>
                  <a:pt x="-317" y="5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394953"/>
                      <a:gd name="connsiteY0" fmla="*/ 0 h 14856"/>
                      <a:gd name="connsiteX1" fmla="*/ 583901 w 4394953"/>
                      <a:gd name="connsiteY1" fmla="*/ 0 h 14856"/>
                      <a:gd name="connsiteX2" fmla="*/ 1079903 w 4394953"/>
                      <a:gd name="connsiteY2" fmla="*/ 0 h 14856"/>
                      <a:gd name="connsiteX3" fmla="*/ 1619854 w 4394953"/>
                      <a:gd name="connsiteY3" fmla="*/ 0 h 14856"/>
                      <a:gd name="connsiteX4" fmla="*/ 2291654 w 4394953"/>
                      <a:gd name="connsiteY4" fmla="*/ 0 h 14856"/>
                      <a:gd name="connsiteX5" fmla="*/ 2875555 w 4394953"/>
                      <a:gd name="connsiteY5" fmla="*/ 0 h 14856"/>
                      <a:gd name="connsiteX6" fmla="*/ 3415506 w 4394953"/>
                      <a:gd name="connsiteY6" fmla="*/ 0 h 14856"/>
                      <a:gd name="connsiteX7" fmla="*/ 4394953 w 4394953"/>
                      <a:gd name="connsiteY7" fmla="*/ 0 h 14856"/>
                      <a:gd name="connsiteX8" fmla="*/ 4394953 w 4394953"/>
                      <a:gd name="connsiteY8" fmla="*/ 14856 h 14856"/>
                      <a:gd name="connsiteX9" fmla="*/ 3767103 w 4394953"/>
                      <a:gd name="connsiteY9" fmla="*/ 14856 h 14856"/>
                      <a:gd name="connsiteX10" fmla="*/ 3227151 w 4394953"/>
                      <a:gd name="connsiteY10" fmla="*/ 14856 h 14856"/>
                      <a:gd name="connsiteX11" fmla="*/ 2511402 w 4394953"/>
                      <a:gd name="connsiteY11" fmla="*/ 14856 h 14856"/>
                      <a:gd name="connsiteX12" fmla="*/ 1927501 w 4394953"/>
                      <a:gd name="connsiteY12" fmla="*/ 14856 h 14856"/>
                      <a:gd name="connsiteX13" fmla="*/ 1431499 w 4394953"/>
                      <a:gd name="connsiteY13" fmla="*/ 14856 h 14856"/>
                      <a:gd name="connsiteX14" fmla="*/ 759699 w 4394953"/>
                      <a:gd name="connsiteY14" fmla="*/ 14856 h 14856"/>
                      <a:gd name="connsiteX15" fmla="*/ 0 w 4394953"/>
                      <a:gd name="connsiteY15" fmla="*/ 14856 h 14856"/>
                      <a:gd name="connsiteX16" fmla="*/ 0 w 4394953"/>
                      <a:gd name="connsiteY16" fmla="*/ 0 h 14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94953" h="14856" fill="none" extrusionOk="0">
                        <a:moveTo>
                          <a:pt x="0" y="0"/>
                        </a:moveTo>
                        <a:cubicBezTo>
                          <a:pt x="223972" y="-27012"/>
                          <a:pt x="339979" y="3482"/>
                          <a:pt x="583901" y="0"/>
                        </a:cubicBezTo>
                        <a:cubicBezTo>
                          <a:pt x="827823" y="-3482"/>
                          <a:pt x="922003" y="796"/>
                          <a:pt x="1079903" y="0"/>
                        </a:cubicBezTo>
                        <a:cubicBezTo>
                          <a:pt x="1237803" y="-796"/>
                          <a:pt x="1407941" y="-700"/>
                          <a:pt x="1619854" y="0"/>
                        </a:cubicBezTo>
                        <a:cubicBezTo>
                          <a:pt x="1831767" y="700"/>
                          <a:pt x="2102187" y="-29423"/>
                          <a:pt x="2291654" y="0"/>
                        </a:cubicBezTo>
                        <a:cubicBezTo>
                          <a:pt x="2481121" y="29423"/>
                          <a:pt x="2706576" y="9039"/>
                          <a:pt x="2875555" y="0"/>
                        </a:cubicBezTo>
                        <a:cubicBezTo>
                          <a:pt x="3044534" y="-9039"/>
                          <a:pt x="3201414" y="12085"/>
                          <a:pt x="3415506" y="0"/>
                        </a:cubicBezTo>
                        <a:cubicBezTo>
                          <a:pt x="3629598" y="-12085"/>
                          <a:pt x="4031001" y="-9078"/>
                          <a:pt x="4394953" y="0"/>
                        </a:cubicBezTo>
                        <a:cubicBezTo>
                          <a:pt x="4395549" y="3810"/>
                          <a:pt x="4395371" y="9698"/>
                          <a:pt x="4394953" y="14856"/>
                        </a:cubicBezTo>
                        <a:cubicBezTo>
                          <a:pt x="4167636" y="-1200"/>
                          <a:pt x="4029071" y="32205"/>
                          <a:pt x="3767103" y="14856"/>
                        </a:cubicBezTo>
                        <a:cubicBezTo>
                          <a:pt x="3505135" y="-2493"/>
                          <a:pt x="3440231" y="40594"/>
                          <a:pt x="3227151" y="14856"/>
                        </a:cubicBezTo>
                        <a:cubicBezTo>
                          <a:pt x="3014071" y="-10882"/>
                          <a:pt x="2837084" y="5727"/>
                          <a:pt x="2511402" y="14856"/>
                        </a:cubicBezTo>
                        <a:cubicBezTo>
                          <a:pt x="2185720" y="23985"/>
                          <a:pt x="2097073" y="-10730"/>
                          <a:pt x="1927501" y="14856"/>
                        </a:cubicBezTo>
                        <a:cubicBezTo>
                          <a:pt x="1757929" y="40442"/>
                          <a:pt x="1547772" y="28787"/>
                          <a:pt x="1431499" y="14856"/>
                        </a:cubicBezTo>
                        <a:cubicBezTo>
                          <a:pt x="1315226" y="925"/>
                          <a:pt x="1038436" y="-6010"/>
                          <a:pt x="759699" y="14856"/>
                        </a:cubicBezTo>
                        <a:cubicBezTo>
                          <a:pt x="480962" y="35722"/>
                          <a:pt x="252171" y="10842"/>
                          <a:pt x="0" y="14856"/>
                        </a:cubicBezTo>
                        <a:cubicBezTo>
                          <a:pt x="550" y="7983"/>
                          <a:pt x="-45" y="5418"/>
                          <a:pt x="0" y="0"/>
                        </a:cubicBezTo>
                        <a:close/>
                      </a:path>
                      <a:path w="4394953" h="14856" stroke="0" extrusionOk="0">
                        <a:moveTo>
                          <a:pt x="0" y="0"/>
                        </a:moveTo>
                        <a:cubicBezTo>
                          <a:pt x="120255" y="-6071"/>
                          <a:pt x="405493" y="-6725"/>
                          <a:pt x="583901" y="0"/>
                        </a:cubicBezTo>
                        <a:cubicBezTo>
                          <a:pt x="762309" y="6725"/>
                          <a:pt x="973029" y="14131"/>
                          <a:pt x="1079903" y="0"/>
                        </a:cubicBezTo>
                        <a:cubicBezTo>
                          <a:pt x="1186777" y="-14131"/>
                          <a:pt x="1588388" y="-16023"/>
                          <a:pt x="1795652" y="0"/>
                        </a:cubicBezTo>
                        <a:cubicBezTo>
                          <a:pt x="2002916" y="16023"/>
                          <a:pt x="2241800" y="-24770"/>
                          <a:pt x="2379553" y="0"/>
                        </a:cubicBezTo>
                        <a:cubicBezTo>
                          <a:pt x="2517306" y="24770"/>
                          <a:pt x="2800345" y="-22061"/>
                          <a:pt x="2963454" y="0"/>
                        </a:cubicBezTo>
                        <a:cubicBezTo>
                          <a:pt x="3126563" y="22061"/>
                          <a:pt x="3515949" y="30329"/>
                          <a:pt x="3679204" y="0"/>
                        </a:cubicBezTo>
                        <a:cubicBezTo>
                          <a:pt x="3842459" y="-30329"/>
                          <a:pt x="4094534" y="-16224"/>
                          <a:pt x="4394953" y="0"/>
                        </a:cubicBezTo>
                        <a:cubicBezTo>
                          <a:pt x="4395626" y="6771"/>
                          <a:pt x="4395004" y="8681"/>
                          <a:pt x="4394953" y="14856"/>
                        </a:cubicBezTo>
                        <a:cubicBezTo>
                          <a:pt x="4177383" y="-11919"/>
                          <a:pt x="4030443" y="15055"/>
                          <a:pt x="3855002" y="14856"/>
                        </a:cubicBezTo>
                        <a:cubicBezTo>
                          <a:pt x="3679561" y="14657"/>
                          <a:pt x="3399504" y="-9826"/>
                          <a:pt x="3227151" y="14856"/>
                        </a:cubicBezTo>
                        <a:cubicBezTo>
                          <a:pt x="3054798" y="39538"/>
                          <a:pt x="2793424" y="13785"/>
                          <a:pt x="2599301" y="14856"/>
                        </a:cubicBezTo>
                        <a:cubicBezTo>
                          <a:pt x="2405178" y="15928"/>
                          <a:pt x="2163158" y="41434"/>
                          <a:pt x="2015400" y="14856"/>
                        </a:cubicBezTo>
                        <a:cubicBezTo>
                          <a:pt x="1867642" y="-11722"/>
                          <a:pt x="1462250" y="24105"/>
                          <a:pt x="1299650" y="14856"/>
                        </a:cubicBezTo>
                        <a:cubicBezTo>
                          <a:pt x="1137050" y="5608"/>
                          <a:pt x="849811" y="23212"/>
                          <a:pt x="583901" y="14856"/>
                        </a:cubicBezTo>
                        <a:cubicBezTo>
                          <a:pt x="317991" y="6500"/>
                          <a:pt x="225137" y="17495"/>
                          <a:pt x="0" y="14856"/>
                        </a:cubicBezTo>
                        <a:cubicBezTo>
                          <a:pt x="-469" y="9665"/>
                          <a:pt x="384" y="7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E9325FE-012B-1D6C-DA70-4F3F74FC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289837"/>
              </p:ext>
            </p:extLst>
          </p:nvPr>
        </p:nvGraphicFramePr>
        <p:xfrm>
          <a:off x="4920976" y="1164035"/>
          <a:ext cx="5605601" cy="449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49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8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1661019" y="1164037"/>
            <a:ext cx="2777132" cy="4535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394"/>
              </a:spcAft>
            </a:pPr>
            <a:r>
              <a:rPr lang="en-US" altLang="ko-KR" sz="4374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Demo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67232" y="3456391"/>
            <a:ext cx="4394951" cy="14856"/>
          </a:xfrm>
          <a:custGeom>
            <a:avLst/>
            <a:gdLst>
              <a:gd name="connsiteX0" fmla="*/ 0 w 4394951"/>
              <a:gd name="connsiteY0" fmla="*/ 0 h 14856"/>
              <a:gd name="connsiteX1" fmla="*/ 583901 w 4394951"/>
              <a:gd name="connsiteY1" fmla="*/ 0 h 14856"/>
              <a:gd name="connsiteX2" fmla="*/ 1079902 w 4394951"/>
              <a:gd name="connsiteY2" fmla="*/ 0 h 14856"/>
              <a:gd name="connsiteX3" fmla="*/ 1619853 w 4394951"/>
              <a:gd name="connsiteY3" fmla="*/ 0 h 14856"/>
              <a:gd name="connsiteX4" fmla="*/ 2291653 w 4394951"/>
              <a:gd name="connsiteY4" fmla="*/ 0 h 14856"/>
              <a:gd name="connsiteX5" fmla="*/ 2875554 w 4394951"/>
              <a:gd name="connsiteY5" fmla="*/ 0 h 14856"/>
              <a:gd name="connsiteX6" fmla="*/ 3415505 w 4394951"/>
              <a:gd name="connsiteY6" fmla="*/ 0 h 14856"/>
              <a:gd name="connsiteX7" fmla="*/ 4394951 w 4394951"/>
              <a:gd name="connsiteY7" fmla="*/ 0 h 14856"/>
              <a:gd name="connsiteX8" fmla="*/ 4394951 w 4394951"/>
              <a:gd name="connsiteY8" fmla="*/ 14856 h 14856"/>
              <a:gd name="connsiteX9" fmla="*/ 3767101 w 4394951"/>
              <a:gd name="connsiteY9" fmla="*/ 14856 h 14856"/>
              <a:gd name="connsiteX10" fmla="*/ 3227150 w 4394951"/>
              <a:gd name="connsiteY10" fmla="*/ 14856 h 14856"/>
              <a:gd name="connsiteX11" fmla="*/ 2511401 w 4394951"/>
              <a:gd name="connsiteY11" fmla="*/ 14856 h 14856"/>
              <a:gd name="connsiteX12" fmla="*/ 1927500 w 4394951"/>
              <a:gd name="connsiteY12" fmla="*/ 14856 h 14856"/>
              <a:gd name="connsiteX13" fmla="*/ 1431498 w 4394951"/>
              <a:gd name="connsiteY13" fmla="*/ 14856 h 14856"/>
              <a:gd name="connsiteX14" fmla="*/ 759699 w 4394951"/>
              <a:gd name="connsiteY14" fmla="*/ 14856 h 14856"/>
              <a:gd name="connsiteX15" fmla="*/ 0 w 4394951"/>
              <a:gd name="connsiteY15" fmla="*/ 14856 h 14856"/>
              <a:gd name="connsiteX16" fmla="*/ 0 w 4394951"/>
              <a:gd name="connsiteY16" fmla="*/ 0 h 14856"/>
              <a:gd name="connsiteX0" fmla="*/ 0 w 4394951"/>
              <a:gd name="connsiteY0" fmla="*/ 0 h 14856"/>
              <a:gd name="connsiteX1" fmla="*/ 583901 w 4394951"/>
              <a:gd name="connsiteY1" fmla="*/ 0 h 14856"/>
              <a:gd name="connsiteX2" fmla="*/ 1079902 w 4394951"/>
              <a:gd name="connsiteY2" fmla="*/ 0 h 14856"/>
              <a:gd name="connsiteX3" fmla="*/ 1795651 w 4394951"/>
              <a:gd name="connsiteY3" fmla="*/ 0 h 14856"/>
              <a:gd name="connsiteX4" fmla="*/ 2379552 w 4394951"/>
              <a:gd name="connsiteY4" fmla="*/ 0 h 14856"/>
              <a:gd name="connsiteX5" fmla="*/ 2963453 w 4394951"/>
              <a:gd name="connsiteY5" fmla="*/ 0 h 14856"/>
              <a:gd name="connsiteX6" fmla="*/ 3679202 w 4394951"/>
              <a:gd name="connsiteY6" fmla="*/ 0 h 14856"/>
              <a:gd name="connsiteX7" fmla="*/ 4394951 w 4394951"/>
              <a:gd name="connsiteY7" fmla="*/ 0 h 14856"/>
              <a:gd name="connsiteX8" fmla="*/ 4394951 w 4394951"/>
              <a:gd name="connsiteY8" fmla="*/ 14856 h 14856"/>
              <a:gd name="connsiteX9" fmla="*/ 3855000 w 4394951"/>
              <a:gd name="connsiteY9" fmla="*/ 14856 h 14856"/>
              <a:gd name="connsiteX10" fmla="*/ 3227150 w 4394951"/>
              <a:gd name="connsiteY10" fmla="*/ 14856 h 14856"/>
              <a:gd name="connsiteX11" fmla="*/ 2599300 w 4394951"/>
              <a:gd name="connsiteY11" fmla="*/ 14856 h 14856"/>
              <a:gd name="connsiteX12" fmla="*/ 2015399 w 4394951"/>
              <a:gd name="connsiteY12" fmla="*/ 14856 h 14856"/>
              <a:gd name="connsiteX13" fmla="*/ 1299650 w 4394951"/>
              <a:gd name="connsiteY13" fmla="*/ 14856 h 14856"/>
              <a:gd name="connsiteX14" fmla="*/ 583901 w 4394951"/>
              <a:gd name="connsiteY14" fmla="*/ 14856 h 14856"/>
              <a:gd name="connsiteX15" fmla="*/ 0 w 4394951"/>
              <a:gd name="connsiteY15" fmla="*/ 14856 h 14856"/>
              <a:gd name="connsiteX16" fmla="*/ 0 w 4394951"/>
              <a:gd name="connsiteY16" fmla="*/ 0 h 1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94951" h="14856" fill="none" extrusionOk="0">
                <a:moveTo>
                  <a:pt x="0" y="0"/>
                </a:moveTo>
                <a:cubicBezTo>
                  <a:pt x="225820" y="-30344"/>
                  <a:pt x="333851" y="6633"/>
                  <a:pt x="583901" y="0"/>
                </a:cubicBezTo>
                <a:cubicBezTo>
                  <a:pt x="831412" y="-4241"/>
                  <a:pt x="929029" y="25604"/>
                  <a:pt x="1079902" y="0"/>
                </a:cubicBezTo>
                <a:cubicBezTo>
                  <a:pt x="1243775" y="12085"/>
                  <a:pt x="1412919" y="-733"/>
                  <a:pt x="1619853" y="0"/>
                </a:cubicBezTo>
                <a:cubicBezTo>
                  <a:pt x="1788229" y="-1764"/>
                  <a:pt x="2131719" y="-3997"/>
                  <a:pt x="2291653" y="0"/>
                </a:cubicBezTo>
                <a:cubicBezTo>
                  <a:pt x="2468904" y="66311"/>
                  <a:pt x="2699123" y="23998"/>
                  <a:pt x="2875554" y="0"/>
                </a:cubicBezTo>
                <a:cubicBezTo>
                  <a:pt x="3031401" y="-26463"/>
                  <a:pt x="3226250" y="19867"/>
                  <a:pt x="3415505" y="0"/>
                </a:cubicBezTo>
                <a:cubicBezTo>
                  <a:pt x="3628885" y="-26865"/>
                  <a:pt x="4066476" y="15362"/>
                  <a:pt x="4394951" y="0"/>
                </a:cubicBezTo>
                <a:cubicBezTo>
                  <a:pt x="4395352" y="3853"/>
                  <a:pt x="4395020" y="10785"/>
                  <a:pt x="4394951" y="14856"/>
                </a:cubicBezTo>
                <a:cubicBezTo>
                  <a:pt x="4164182" y="-12072"/>
                  <a:pt x="4037160" y="26127"/>
                  <a:pt x="3767101" y="14856"/>
                </a:cubicBezTo>
                <a:cubicBezTo>
                  <a:pt x="3508850" y="-8947"/>
                  <a:pt x="3425744" y="34810"/>
                  <a:pt x="3227150" y="14856"/>
                </a:cubicBezTo>
                <a:cubicBezTo>
                  <a:pt x="3025564" y="-19524"/>
                  <a:pt x="2813039" y="19209"/>
                  <a:pt x="2511401" y="14856"/>
                </a:cubicBezTo>
                <a:cubicBezTo>
                  <a:pt x="2187002" y="27460"/>
                  <a:pt x="2105359" y="-12375"/>
                  <a:pt x="1927500" y="14856"/>
                </a:cubicBezTo>
                <a:cubicBezTo>
                  <a:pt x="1752200" y="61877"/>
                  <a:pt x="1573287" y="36106"/>
                  <a:pt x="1431498" y="14856"/>
                </a:cubicBezTo>
                <a:cubicBezTo>
                  <a:pt x="1299589" y="-50051"/>
                  <a:pt x="1051188" y="-6665"/>
                  <a:pt x="759699" y="14856"/>
                </a:cubicBezTo>
                <a:cubicBezTo>
                  <a:pt x="498000" y="53627"/>
                  <a:pt x="270378" y="28276"/>
                  <a:pt x="0" y="14856"/>
                </a:cubicBezTo>
                <a:cubicBezTo>
                  <a:pt x="576" y="8047"/>
                  <a:pt x="411" y="5869"/>
                  <a:pt x="0" y="0"/>
                </a:cubicBezTo>
                <a:close/>
              </a:path>
              <a:path w="4394951" h="14856" stroke="0" extrusionOk="0">
                <a:moveTo>
                  <a:pt x="0" y="0"/>
                </a:moveTo>
                <a:cubicBezTo>
                  <a:pt x="101896" y="-30622"/>
                  <a:pt x="382959" y="15644"/>
                  <a:pt x="583901" y="0"/>
                </a:cubicBezTo>
                <a:cubicBezTo>
                  <a:pt x="768837" y="8190"/>
                  <a:pt x="994073" y="4407"/>
                  <a:pt x="1079902" y="0"/>
                </a:cubicBezTo>
                <a:cubicBezTo>
                  <a:pt x="1169893" y="-38619"/>
                  <a:pt x="1572958" y="-8852"/>
                  <a:pt x="1795651" y="0"/>
                </a:cubicBezTo>
                <a:cubicBezTo>
                  <a:pt x="2003192" y="20177"/>
                  <a:pt x="2230172" y="-38073"/>
                  <a:pt x="2379552" y="0"/>
                </a:cubicBezTo>
                <a:cubicBezTo>
                  <a:pt x="2532381" y="8457"/>
                  <a:pt x="2822925" y="5701"/>
                  <a:pt x="2963453" y="0"/>
                </a:cubicBezTo>
                <a:cubicBezTo>
                  <a:pt x="3148472" y="25817"/>
                  <a:pt x="3495158" y="43718"/>
                  <a:pt x="3679202" y="0"/>
                </a:cubicBezTo>
                <a:cubicBezTo>
                  <a:pt x="3836327" y="-86119"/>
                  <a:pt x="4098238" y="-53682"/>
                  <a:pt x="4394951" y="0"/>
                </a:cubicBezTo>
                <a:cubicBezTo>
                  <a:pt x="4395687" y="6584"/>
                  <a:pt x="4394926" y="8687"/>
                  <a:pt x="4394951" y="14856"/>
                </a:cubicBezTo>
                <a:cubicBezTo>
                  <a:pt x="4186951" y="-26818"/>
                  <a:pt x="4045667" y="3073"/>
                  <a:pt x="3855000" y="14856"/>
                </a:cubicBezTo>
                <a:cubicBezTo>
                  <a:pt x="3685331" y="14209"/>
                  <a:pt x="3406864" y="-48443"/>
                  <a:pt x="3227150" y="14856"/>
                </a:cubicBezTo>
                <a:cubicBezTo>
                  <a:pt x="3068265" y="-1089"/>
                  <a:pt x="2785089" y="55186"/>
                  <a:pt x="2599300" y="14856"/>
                </a:cubicBezTo>
                <a:cubicBezTo>
                  <a:pt x="2385540" y="-5114"/>
                  <a:pt x="2170548" y="47385"/>
                  <a:pt x="2015399" y="14856"/>
                </a:cubicBezTo>
                <a:cubicBezTo>
                  <a:pt x="1859722" y="-9508"/>
                  <a:pt x="1436167" y="30779"/>
                  <a:pt x="1299650" y="14856"/>
                </a:cubicBezTo>
                <a:cubicBezTo>
                  <a:pt x="1138295" y="-40535"/>
                  <a:pt x="836604" y="28111"/>
                  <a:pt x="583901" y="14856"/>
                </a:cubicBezTo>
                <a:cubicBezTo>
                  <a:pt x="317269" y="17420"/>
                  <a:pt x="219470" y="12528"/>
                  <a:pt x="0" y="14856"/>
                </a:cubicBezTo>
                <a:cubicBezTo>
                  <a:pt x="-335" y="9677"/>
                  <a:pt x="141" y="7183"/>
                  <a:pt x="0" y="0"/>
                </a:cubicBezTo>
                <a:close/>
              </a:path>
              <a:path w="4394951" h="14856" fill="none" stroke="0" extrusionOk="0">
                <a:moveTo>
                  <a:pt x="0" y="0"/>
                </a:moveTo>
                <a:cubicBezTo>
                  <a:pt x="211766" y="-34541"/>
                  <a:pt x="318620" y="11498"/>
                  <a:pt x="583901" y="0"/>
                </a:cubicBezTo>
                <a:cubicBezTo>
                  <a:pt x="838444" y="-1246"/>
                  <a:pt x="905233" y="1969"/>
                  <a:pt x="1079902" y="0"/>
                </a:cubicBezTo>
                <a:cubicBezTo>
                  <a:pt x="1294744" y="-8489"/>
                  <a:pt x="1404890" y="-19710"/>
                  <a:pt x="1619853" y="0"/>
                </a:cubicBezTo>
                <a:cubicBezTo>
                  <a:pt x="1831854" y="7607"/>
                  <a:pt x="2092505" y="-60604"/>
                  <a:pt x="2291653" y="0"/>
                </a:cubicBezTo>
                <a:cubicBezTo>
                  <a:pt x="2489039" y="117"/>
                  <a:pt x="2697789" y="3278"/>
                  <a:pt x="2875554" y="0"/>
                </a:cubicBezTo>
                <a:cubicBezTo>
                  <a:pt x="3054638" y="-25484"/>
                  <a:pt x="3183869" y="27503"/>
                  <a:pt x="3415505" y="0"/>
                </a:cubicBezTo>
                <a:cubicBezTo>
                  <a:pt x="3678545" y="-3360"/>
                  <a:pt x="4006005" y="36845"/>
                  <a:pt x="4394951" y="0"/>
                </a:cubicBezTo>
                <a:cubicBezTo>
                  <a:pt x="4395135" y="3332"/>
                  <a:pt x="4395527" y="10795"/>
                  <a:pt x="4394951" y="14856"/>
                </a:cubicBezTo>
                <a:cubicBezTo>
                  <a:pt x="4157014" y="-1807"/>
                  <a:pt x="4031989" y="24197"/>
                  <a:pt x="3767101" y="14856"/>
                </a:cubicBezTo>
                <a:cubicBezTo>
                  <a:pt x="3511155" y="16212"/>
                  <a:pt x="3440637" y="37523"/>
                  <a:pt x="3227150" y="14856"/>
                </a:cubicBezTo>
                <a:cubicBezTo>
                  <a:pt x="3038952" y="-24867"/>
                  <a:pt x="2805466" y="-2363"/>
                  <a:pt x="2511401" y="14856"/>
                </a:cubicBezTo>
                <a:cubicBezTo>
                  <a:pt x="2199962" y="6303"/>
                  <a:pt x="2089286" y="-13740"/>
                  <a:pt x="1927500" y="14856"/>
                </a:cubicBezTo>
                <a:cubicBezTo>
                  <a:pt x="1755315" y="33927"/>
                  <a:pt x="1544927" y="26108"/>
                  <a:pt x="1431498" y="14856"/>
                </a:cubicBezTo>
                <a:cubicBezTo>
                  <a:pt x="1276743" y="-56600"/>
                  <a:pt x="1029306" y="24240"/>
                  <a:pt x="759699" y="14856"/>
                </a:cubicBezTo>
                <a:cubicBezTo>
                  <a:pt x="466860" y="-8037"/>
                  <a:pt x="308666" y="-635"/>
                  <a:pt x="0" y="14856"/>
                </a:cubicBezTo>
                <a:cubicBezTo>
                  <a:pt x="1061" y="8066"/>
                  <a:pt x="-317" y="5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394951"/>
                      <a:gd name="connsiteY0" fmla="*/ 0 h 14856"/>
                      <a:gd name="connsiteX1" fmla="*/ 583901 w 4394951"/>
                      <a:gd name="connsiteY1" fmla="*/ 0 h 14856"/>
                      <a:gd name="connsiteX2" fmla="*/ 1079902 w 4394951"/>
                      <a:gd name="connsiteY2" fmla="*/ 0 h 14856"/>
                      <a:gd name="connsiteX3" fmla="*/ 1619853 w 4394951"/>
                      <a:gd name="connsiteY3" fmla="*/ 0 h 14856"/>
                      <a:gd name="connsiteX4" fmla="*/ 2291653 w 4394951"/>
                      <a:gd name="connsiteY4" fmla="*/ 0 h 14856"/>
                      <a:gd name="connsiteX5" fmla="*/ 2875554 w 4394951"/>
                      <a:gd name="connsiteY5" fmla="*/ 0 h 14856"/>
                      <a:gd name="connsiteX6" fmla="*/ 3415505 w 4394951"/>
                      <a:gd name="connsiteY6" fmla="*/ 0 h 14856"/>
                      <a:gd name="connsiteX7" fmla="*/ 4394951 w 4394951"/>
                      <a:gd name="connsiteY7" fmla="*/ 0 h 14856"/>
                      <a:gd name="connsiteX8" fmla="*/ 4394951 w 4394951"/>
                      <a:gd name="connsiteY8" fmla="*/ 14856 h 14856"/>
                      <a:gd name="connsiteX9" fmla="*/ 3767101 w 4394951"/>
                      <a:gd name="connsiteY9" fmla="*/ 14856 h 14856"/>
                      <a:gd name="connsiteX10" fmla="*/ 3227150 w 4394951"/>
                      <a:gd name="connsiteY10" fmla="*/ 14856 h 14856"/>
                      <a:gd name="connsiteX11" fmla="*/ 2511401 w 4394951"/>
                      <a:gd name="connsiteY11" fmla="*/ 14856 h 14856"/>
                      <a:gd name="connsiteX12" fmla="*/ 1927500 w 4394951"/>
                      <a:gd name="connsiteY12" fmla="*/ 14856 h 14856"/>
                      <a:gd name="connsiteX13" fmla="*/ 1431498 w 4394951"/>
                      <a:gd name="connsiteY13" fmla="*/ 14856 h 14856"/>
                      <a:gd name="connsiteX14" fmla="*/ 759699 w 4394951"/>
                      <a:gd name="connsiteY14" fmla="*/ 14856 h 14856"/>
                      <a:gd name="connsiteX15" fmla="*/ 0 w 4394951"/>
                      <a:gd name="connsiteY15" fmla="*/ 14856 h 14856"/>
                      <a:gd name="connsiteX16" fmla="*/ 0 w 4394951"/>
                      <a:gd name="connsiteY16" fmla="*/ 0 h 14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94951" h="14856" fill="none" extrusionOk="0">
                        <a:moveTo>
                          <a:pt x="0" y="0"/>
                        </a:moveTo>
                        <a:cubicBezTo>
                          <a:pt x="223972" y="-27012"/>
                          <a:pt x="339979" y="3482"/>
                          <a:pt x="583901" y="0"/>
                        </a:cubicBezTo>
                        <a:cubicBezTo>
                          <a:pt x="827823" y="-3482"/>
                          <a:pt x="926469" y="1294"/>
                          <a:pt x="1079902" y="0"/>
                        </a:cubicBezTo>
                        <a:cubicBezTo>
                          <a:pt x="1233335" y="-1294"/>
                          <a:pt x="1407940" y="-700"/>
                          <a:pt x="1619853" y="0"/>
                        </a:cubicBezTo>
                        <a:cubicBezTo>
                          <a:pt x="1831766" y="700"/>
                          <a:pt x="2102186" y="-29423"/>
                          <a:pt x="2291653" y="0"/>
                        </a:cubicBezTo>
                        <a:cubicBezTo>
                          <a:pt x="2481120" y="29423"/>
                          <a:pt x="2706575" y="9039"/>
                          <a:pt x="2875554" y="0"/>
                        </a:cubicBezTo>
                        <a:cubicBezTo>
                          <a:pt x="3044533" y="-9039"/>
                          <a:pt x="3201413" y="12085"/>
                          <a:pt x="3415505" y="0"/>
                        </a:cubicBezTo>
                        <a:cubicBezTo>
                          <a:pt x="3629597" y="-12085"/>
                          <a:pt x="4032088" y="-6303"/>
                          <a:pt x="4394951" y="0"/>
                        </a:cubicBezTo>
                        <a:cubicBezTo>
                          <a:pt x="4395547" y="3810"/>
                          <a:pt x="4395369" y="9698"/>
                          <a:pt x="4394951" y="14856"/>
                        </a:cubicBezTo>
                        <a:cubicBezTo>
                          <a:pt x="4167634" y="-1200"/>
                          <a:pt x="4029069" y="32205"/>
                          <a:pt x="3767101" y="14856"/>
                        </a:cubicBezTo>
                        <a:cubicBezTo>
                          <a:pt x="3505133" y="-2493"/>
                          <a:pt x="3438452" y="39682"/>
                          <a:pt x="3227150" y="14856"/>
                        </a:cubicBezTo>
                        <a:cubicBezTo>
                          <a:pt x="3015848" y="-9970"/>
                          <a:pt x="2837083" y="5727"/>
                          <a:pt x="2511401" y="14856"/>
                        </a:cubicBezTo>
                        <a:cubicBezTo>
                          <a:pt x="2185719" y="23985"/>
                          <a:pt x="2097072" y="-10730"/>
                          <a:pt x="1927500" y="14856"/>
                        </a:cubicBezTo>
                        <a:cubicBezTo>
                          <a:pt x="1757928" y="40442"/>
                          <a:pt x="1547771" y="28787"/>
                          <a:pt x="1431498" y="14856"/>
                        </a:cubicBezTo>
                        <a:cubicBezTo>
                          <a:pt x="1315225" y="925"/>
                          <a:pt x="1037630" y="-7096"/>
                          <a:pt x="759699" y="14856"/>
                        </a:cubicBezTo>
                        <a:cubicBezTo>
                          <a:pt x="481768" y="36808"/>
                          <a:pt x="252171" y="10842"/>
                          <a:pt x="0" y="14856"/>
                        </a:cubicBezTo>
                        <a:cubicBezTo>
                          <a:pt x="550" y="7983"/>
                          <a:pt x="-45" y="5418"/>
                          <a:pt x="0" y="0"/>
                        </a:cubicBezTo>
                        <a:close/>
                      </a:path>
                      <a:path w="4394951" h="14856" stroke="0" extrusionOk="0">
                        <a:moveTo>
                          <a:pt x="0" y="0"/>
                        </a:moveTo>
                        <a:cubicBezTo>
                          <a:pt x="120255" y="-6071"/>
                          <a:pt x="405493" y="-6725"/>
                          <a:pt x="583901" y="0"/>
                        </a:cubicBezTo>
                        <a:cubicBezTo>
                          <a:pt x="762309" y="6725"/>
                          <a:pt x="979482" y="19990"/>
                          <a:pt x="1079902" y="0"/>
                        </a:cubicBezTo>
                        <a:cubicBezTo>
                          <a:pt x="1180322" y="-19990"/>
                          <a:pt x="1588387" y="-16023"/>
                          <a:pt x="1795651" y="0"/>
                        </a:cubicBezTo>
                        <a:cubicBezTo>
                          <a:pt x="2002915" y="16023"/>
                          <a:pt x="2241799" y="-24770"/>
                          <a:pt x="2379552" y="0"/>
                        </a:cubicBezTo>
                        <a:cubicBezTo>
                          <a:pt x="2517305" y="24770"/>
                          <a:pt x="2800344" y="-22061"/>
                          <a:pt x="2963453" y="0"/>
                        </a:cubicBezTo>
                        <a:cubicBezTo>
                          <a:pt x="3126562" y="22061"/>
                          <a:pt x="3520573" y="34419"/>
                          <a:pt x="3679202" y="0"/>
                        </a:cubicBezTo>
                        <a:cubicBezTo>
                          <a:pt x="3837831" y="-34419"/>
                          <a:pt x="4094532" y="-16224"/>
                          <a:pt x="4394951" y="0"/>
                        </a:cubicBezTo>
                        <a:cubicBezTo>
                          <a:pt x="4395624" y="6771"/>
                          <a:pt x="4395002" y="8681"/>
                          <a:pt x="4394951" y="14856"/>
                        </a:cubicBezTo>
                        <a:cubicBezTo>
                          <a:pt x="4177381" y="-11919"/>
                          <a:pt x="4030441" y="15055"/>
                          <a:pt x="3855000" y="14856"/>
                        </a:cubicBezTo>
                        <a:cubicBezTo>
                          <a:pt x="3679559" y="14657"/>
                          <a:pt x="3398106" y="-14540"/>
                          <a:pt x="3227150" y="14856"/>
                        </a:cubicBezTo>
                        <a:cubicBezTo>
                          <a:pt x="3056194" y="44252"/>
                          <a:pt x="2793423" y="13785"/>
                          <a:pt x="2599300" y="14856"/>
                        </a:cubicBezTo>
                        <a:cubicBezTo>
                          <a:pt x="2405177" y="15928"/>
                          <a:pt x="2163157" y="41434"/>
                          <a:pt x="2015399" y="14856"/>
                        </a:cubicBezTo>
                        <a:cubicBezTo>
                          <a:pt x="1867641" y="-11722"/>
                          <a:pt x="1460046" y="22402"/>
                          <a:pt x="1299650" y="14856"/>
                        </a:cubicBezTo>
                        <a:cubicBezTo>
                          <a:pt x="1139254" y="7310"/>
                          <a:pt x="849811" y="23212"/>
                          <a:pt x="583901" y="14856"/>
                        </a:cubicBezTo>
                        <a:cubicBezTo>
                          <a:pt x="317991" y="6500"/>
                          <a:pt x="225137" y="17495"/>
                          <a:pt x="0" y="14856"/>
                        </a:cubicBezTo>
                        <a:cubicBezTo>
                          <a:pt x="-469" y="9665"/>
                          <a:pt x="384" y="7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0976" y="1835696"/>
            <a:ext cx="5605600" cy="315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81E9E-9D6D-0476-A0D1-FBA7A3C2A810}"/>
              </a:ext>
            </a:extLst>
          </p:cNvPr>
          <p:cNvSpPr txBox="1"/>
          <p:nvPr/>
        </p:nvSpPr>
        <p:spPr>
          <a:xfrm>
            <a:off x="5307850" y="2533584"/>
            <a:ext cx="4317117" cy="89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11058">
              <a:lnSpc>
                <a:spcPct val="90000"/>
              </a:lnSpc>
              <a:spcBef>
                <a:spcPct val="0"/>
              </a:spcBef>
              <a:spcAft>
                <a:spcPts val="335"/>
              </a:spcAft>
            </a:pPr>
            <a:r>
              <a:rPr lang="en-US" altLang="ko-KR" sz="1620" b="1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Land Record Management System</a:t>
            </a:r>
            <a:endParaRPr lang="en-US" altLang="ko-KR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335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0655" y="433684"/>
            <a:ext cx="3129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cs typeface="Arial" pitchFamily="34" charset="0"/>
              </a:rPr>
              <a:t>Agenda</a:t>
            </a:r>
            <a:endParaRPr lang="ko-KR" altLang="en-US" sz="5400" b="1" dirty="0"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680412" y="1384244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680412" y="2519187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680412" y="3654130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680412" y="4789073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680412" y="1492770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01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680412" y="263168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02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680412" y="3770606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03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680412" y="49095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04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825253" y="1204467"/>
            <a:ext cx="5433857" cy="749121"/>
            <a:chOff x="5794723" y="1703980"/>
            <a:chExt cx="4507692" cy="7491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background, objectives and scope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Introduction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800971" y="2354744"/>
            <a:ext cx="5433857" cy="933787"/>
            <a:chOff x="5794723" y="1703980"/>
            <a:chExt cx="4507692" cy="9337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related work and some research in land management system.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cs typeface="Arial" pitchFamily="34" charset="0"/>
                </a:rPr>
                <a:t>Literature Review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813112" y="3493644"/>
            <a:ext cx="5433857" cy="933787"/>
            <a:chOff x="5794723" y="1703980"/>
            <a:chExt cx="4507692" cy="9337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class diagram, flow chart, block diagram, Use case diagram.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cs typeface="Arial" pitchFamily="34" charset="0"/>
                </a:rPr>
                <a:t>Analysis and Design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825253" y="4632544"/>
            <a:ext cx="5433857" cy="923330"/>
            <a:chOff x="5794723" y="1703980"/>
            <a:chExt cx="4507692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technology, database uses in the project.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Technology and Databases</a:t>
              </a:r>
              <a:endParaRPr lang="ko-KR" altLang="en-US" sz="2700" b="1" dirty="0">
                <a:cs typeface="Arial" pitchFamily="34" charset="0"/>
              </a:endParaRPr>
            </a:p>
            <a:p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DB1949-1F90-1F8F-8761-294031CB2496}"/>
              </a:ext>
            </a:extLst>
          </p:cNvPr>
          <p:cNvGrpSpPr/>
          <p:nvPr/>
        </p:nvGrpSpPr>
        <p:grpSpPr>
          <a:xfrm>
            <a:off x="5825252" y="5718734"/>
            <a:ext cx="5433857" cy="959189"/>
            <a:chOff x="5794723" y="1678578"/>
            <a:chExt cx="4507692" cy="9591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F6ABA7-AA91-DC8E-53EA-4E4E466123E3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interfaces and pseudo code.</a:t>
              </a:r>
            </a:p>
            <a:p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646B5-CF6F-009A-64E2-5AD26578B7FA}"/>
                </a:ext>
              </a:extLst>
            </p:cNvPr>
            <p:cNvSpPr txBox="1"/>
            <p:nvPr/>
          </p:nvSpPr>
          <p:spPr>
            <a:xfrm>
              <a:off x="5794723" y="1678578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Working Prototypes</a:t>
              </a:r>
            </a:p>
            <a:p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0522EA3-6693-DA19-5898-E28B20C9DAAE}"/>
              </a:ext>
            </a:extLst>
          </p:cNvPr>
          <p:cNvSpPr/>
          <p:nvPr/>
        </p:nvSpPr>
        <p:spPr>
          <a:xfrm>
            <a:off x="4677695" y="5764916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5721E-A518-70C5-9646-4388CE327AE9}"/>
              </a:ext>
            </a:extLst>
          </p:cNvPr>
          <p:cNvSpPr txBox="1"/>
          <p:nvPr/>
        </p:nvSpPr>
        <p:spPr>
          <a:xfrm>
            <a:off x="4642671" y="590019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05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38200" y="647593"/>
            <a:ext cx="4467792" cy="306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7A415134-DE56-18F1-10A6-07A6168F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>
              <a:lnSpc>
                <a:spcPct val="90000"/>
              </a:lnSpc>
              <a:spcAft>
                <a:spcPts val="600"/>
              </a:spcAft>
            </a:pPr>
            <a:endParaRPr lang="en-US" altLang="ko-KR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7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E1B36-CAA6-902D-24DF-FDFC4BC9BC3B}"/>
              </a:ext>
            </a:extLst>
          </p:cNvPr>
          <p:cNvSpPr txBox="1"/>
          <p:nvPr/>
        </p:nvSpPr>
        <p:spPr>
          <a:xfrm>
            <a:off x="188428" y="1855694"/>
            <a:ext cx="11268465" cy="67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GB" dirty="0"/>
              <a:t>1. </a:t>
            </a:r>
            <a:r>
              <a:rPr lang="en-PK" dirty="0">
                <a:hlinkClick r:id="rId2"/>
              </a:rPr>
              <a:t>https://medium.com/bitcoinblase/blockchain-application-land-register-georgia-and-sweden-leading-e7fa9800170c</a:t>
            </a:r>
            <a:r>
              <a:rPr lang="en-GB" dirty="0"/>
              <a:t> </a:t>
            </a:r>
            <a:endParaRPr lang="en-PK" dirty="0"/>
          </a:p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DF64A-63ED-6C3B-5202-1F7F41D86B1B}"/>
              </a:ext>
            </a:extLst>
          </p:cNvPr>
          <p:cNvSpPr txBox="1"/>
          <p:nvPr/>
        </p:nvSpPr>
        <p:spPr>
          <a:xfrm>
            <a:off x="672353" y="2782668"/>
            <a:ext cx="1054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</a:t>
            </a:r>
            <a:r>
              <a:rPr lang="en-PK" dirty="0">
                <a:hlinkClick r:id="rId3"/>
              </a:rPr>
              <a:t>https://www.oecd.org/corruption/integrity-forum/academic-papers/Georg%20Eder-%20Blockchain%20-%20Ghana_verified.pdf</a:t>
            </a:r>
            <a:r>
              <a:rPr lang="en-GB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27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BB9DA52-AC68-56E3-7128-74927C5C3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44743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</a:t>
            </a:r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BB9DA52-AC68-56E3-7128-74927C5C3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904903"/>
              </p:ext>
            </p:extLst>
          </p:nvPr>
        </p:nvGraphicFramePr>
        <p:xfrm>
          <a:off x="4760259" y="412377"/>
          <a:ext cx="7001435" cy="603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95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</a:t>
            </a:r>
            <a:endParaRPr lang="en-US" altLang="ko-KR" sz="5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</a:t>
            </a:r>
            <a:endParaRPr lang="en-US" altLang="ko-KR" sz="5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BB9DA52-AC68-56E3-7128-74927C5C3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4796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04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730009" y="199237"/>
            <a:ext cx="2441756" cy="6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D8344A0-4CFA-25FB-7628-FA3D0A784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32" y="815788"/>
            <a:ext cx="8738710" cy="4531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7F5FC-2EA0-B6DA-5B65-3788821034CC}"/>
              </a:ext>
            </a:extLst>
          </p:cNvPr>
          <p:cNvSpPr txBox="1"/>
          <p:nvPr/>
        </p:nvSpPr>
        <p:spPr>
          <a:xfrm>
            <a:off x="4607860" y="5316070"/>
            <a:ext cx="3657600" cy="530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 action="ppaction://hlinkfile"/>
              </a:rPr>
              <a:t>Fig 1: Network Architecture</a:t>
            </a: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720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4622530" y="6413771"/>
            <a:ext cx="2265622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Fig 2: Use Case Diagram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114971" y="132001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dirty="0">
                <a:latin typeface="+mj-lt"/>
                <a:ea typeface="+mj-ea"/>
                <a:cs typeface="+mj-cs"/>
              </a:rPr>
              <a:t>Diagram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A07874-3CAC-7F06-83E7-931298B69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22" y="354115"/>
            <a:ext cx="7458431" cy="59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4502559" y="6198132"/>
            <a:ext cx="2265622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Fig 3: Context Level DFD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49B33F5-0544-C3AA-9A57-B60316326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36" y="616592"/>
            <a:ext cx="9286252" cy="54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C0FFB-AEE8-77B0-C20E-3D5B8457A195}"/>
              </a:ext>
            </a:extLst>
          </p:cNvPr>
          <p:cNvSpPr txBox="1"/>
          <p:nvPr/>
        </p:nvSpPr>
        <p:spPr>
          <a:xfrm>
            <a:off x="4963188" y="6019292"/>
            <a:ext cx="2265622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Fig 4: Level 1 DFD</a:t>
            </a: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3AD1D-4401-DFF6-3DA2-BE4C4FCB9869}"/>
              </a:ext>
            </a:extLst>
          </p:cNvPr>
          <p:cNvSpPr txBox="1"/>
          <p:nvPr/>
        </p:nvSpPr>
        <p:spPr>
          <a:xfrm>
            <a:off x="4204618" y="172363"/>
            <a:ext cx="3280740" cy="44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1 DLD 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C9BCF53-2715-4981-3954-D77B63A70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77" y="616592"/>
            <a:ext cx="9345245" cy="53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98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846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Meiryo</vt:lpstr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  </cp:lastModifiedBy>
  <cp:revision>137</cp:revision>
  <dcterms:created xsi:type="dcterms:W3CDTF">2020-01-20T05:08:25Z</dcterms:created>
  <dcterms:modified xsi:type="dcterms:W3CDTF">2023-03-21T13:55:20Z</dcterms:modified>
</cp:coreProperties>
</file>