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0"/>
  </p:notesMasterIdLst>
  <p:sldIdLst>
    <p:sldId id="348" r:id="rId3"/>
    <p:sldId id="347" r:id="rId4"/>
    <p:sldId id="356" r:id="rId5"/>
    <p:sldId id="357" r:id="rId6"/>
    <p:sldId id="358" r:id="rId7"/>
    <p:sldId id="360" r:id="rId8"/>
    <p:sldId id="3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17" y="73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A49CD-A23B-4303-8B3F-A9D606C69E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B5CB45-A186-4027-AF0E-45385FAA2BBC}">
      <dgm:prSet/>
      <dgm:spPr/>
      <dgm:t>
        <a:bodyPr/>
        <a:lstStyle/>
        <a:p>
          <a:r>
            <a:rPr lang="en-US"/>
            <a:t>Existing System:</a:t>
          </a:r>
          <a:endParaRPr lang="en-US" dirty="0"/>
        </a:p>
      </dgm:t>
    </dgm:pt>
    <dgm:pt modelId="{33884D5A-AB94-43C7-9D64-6FCEED88A5ED}" type="parTrans" cxnId="{4F126EB9-8A26-409B-B623-FAD490F5A6D8}">
      <dgm:prSet/>
      <dgm:spPr/>
      <dgm:t>
        <a:bodyPr/>
        <a:lstStyle/>
        <a:p>
          <a:endParaRPr lang="en-US"/>
        </a:p>
      </dgm:t>
    </dgm:pt>
    <dgm:pt modelId="{1F5EC110-53B2-47AA-B9BF-15E327CF8CC9}" type="sibTrans" cxnId="{4F126EB9-8A26-409B-B623-FAD490F5A6D8}">
      <dgm:prSet/>
      <dgm:spPr/>
      <dgm:t>
        <a:bodyPr/>
        <a:lstStyle/>
        <a:p>
          <a:endParaRPr lang="en-US"/>
        </a:p>
      </dgm:t>
    </dgm:pt>
    <dgm:pt modelId="{87A251B3-6119-4516-8E51-4946F273F3C3}">
      <dgm:prSet/>
      <dgm:spPr/>
      <dgm:t>
        <a:bodyPr/>
        <a:lstStyle/>
        <a:p>
          <a:r>
            <a:rPr lang="en-US"/>
            <a:t>Lands are registered on pages called registers.</a:t>
          </a:r>
          <a:endParaRPr lang="en-US" dirty="0"/>
        </a:p>
      </dgm:t>
    </dgm:pt>
    <dgm:pt modelId="{46FF8822-4580-4B7E-9C2B-47C960B0D5A3}" type="parTrans" cxnId="{513F3486-47E6-4C23-BF7A-C61636368DC3}">
      <dgm:prSet/>
      <dgm:spPr/>
      <dgm:t>
        <a:bodyPr/>
        <a:lstStyle/>
        <a:p>
          <a:endParaRPr lang="en-US"/>
        </a:p>
      </dgm:t>
    </dgm:pt>
    <dgm:pt modelId="{3B6CDDD7-D069-488C-9DE1-39FE895A5875}" type="sibTrans" cxnId="{513F3486-47E6-4C23-BF7A-C61636368DC3}">
      <dgm:prSet/>
      <dgm:spPr/>
      <dgm:t>
        <a:bodyPr/>
        <a:lstStyle/>
        <a:p>
          <a:endParaRPr lang="en-US"/>
        </a:p>
      </dgm:t>
    </dgm:pt>
    <dgm:pt modelId="{CEF00EC9-9A47-4AF4-B6AE-857B13D36172}">
      <dgm:prSet/>
      <dgm:spPr/>
      <dgm:t>
        <a:bodyPr/>
        <a:lstStyle/>
        <a:p>
          <a:r>
            <a:rPr lang="en-US"/>
            <a:t>Managed by one person called Patwari.</a:t>
          </a:r>
          <a:endParaRPr lang="en-US" dirty="0"/>
        </a:p>
      </dgm:t>
    </dgm:pt>
    <dgm:pt modelId="{786E0E48-ADEC-4050-9252-F86F8DBBFA4C}" type="parTrans" cxnId="{8AF15C87-9690-446F-BC40-C17829FAB8D0}">
      <dgm:prSet/>
      <dgm:spPr/>
      <dgm:t>
        <a:bodyPr/>
        <a:lstStyle/>
        <a:p>
          <a:endParaRPr lang="en-US"/>
        </a:p>
      </dgm:t>
    </dgm:pt>
    <dgm:pt modelId="{2679EE50-A492-4447-AA0D-172576EE8D30}" type="sibTrans" cxnId="{8AF15C87-9690-446F-BC40-C17829FAB8D0}">
      <dgm:prSet/>
      <dgm:spPr/>
      <dgm:t>
        <a:bodyPr/>
        <a:lstStyle/>
        <a:p>
          <a:endParaRPr lang="en-US"/>
        </a:p>
      </dgm:t>
    </dgm:pt>
    <dgm:pt modelId="{0442172B-C754-4F9C-8D56-A99AB51F4F70}">
      <dgm:prSet/>
      <dgm:spPr/>
      <dgm:t>
        <a:bodyPr/>
        <a:lstStyle/>
        <a:p>
          <a:r>
            <a:rPr lang="en-US"/>
            <a:t>Digitalized System:</a:t>
          </a:r>
          <a:endParaRPr lang="en-US" dirty="0"/>
        </a:p>
      </dgm:t>
    </dgm:pt>
    <dgm:pt modelId="{5D4B2896-BE96-47CB-8E4A-401EDFD6FC24}" type="parTrans" cxnId="{03082B85-0267-4BF0-AF26-4FD11254DC07}">
      <dgm:prSet/>
      <dgm:spPr/>
      <dgm:t>
        <a:bodyPr/>
        <a:lstStyle/>
        <a:p>
          <a:endParaRPr lang="en-US"/>
        </a:p>
      </dgm:t>
    </dgm:pt>
    <dgm:pt modelId="{EAD22A0E-9650-4F7C-AE3A-D41A84960FB7}" type="sibTrans" cxnId="{03082B85-0267-4BF0-AF26-4FD11254DC07}">
      <dgm:prSet/>
      <dgm:spPr/>
      <dgm:t>
        <a:bodyPr/>
        <a:lstStyle/>
        <a:p>
          <a:endParaRPr lang="en-US"/>
        </a:p>
      </dgm:t>
    </dgm:pt>
    <dgm:pt modelId="{BCC89360-06AC-40E6-B23F-68EF0E707207}">
      <dgm:prSet/>
      <dgm:spPr/>
      <dgm:t>
        <a:bodyPr/>
        <a:lstStyle/>
        <a:p>
          <a:r>
            <a:rPr lang="en-US"/>
            <a:t>Centralized System:</a:t>
          </a:r>
          <a:endParaRPr lang="en-US" dirty="0"/>
        </a:p>
      </dgm:t>
    </dgm:pt>
    <dgm:pt modelId="{6A8E6CD6-88A9-422C-80A9-FA94E2D07E91}" type="parTrans" cxnId="{B3ECE8FA-1639-4C4F-A1EF-A81684A1C446}">
      <dgm:prSet/>
      <dgm:spPr/>
      <dgm:t>
        <a:bodyPr/>
        <a:lstStyle/>
        <a:p>
          <a:endParaRPr lang="en-US"/>
        </a:p>
      </dgm:t>
    </dgm:pt>
    <dgm:pt modelId="{D7E9313A-387F-4128-8B59-EC14C78081A4}" type="sibTrans" cxnId="{B3ECE8FA-1639-4C4F-A1EF-A81684A1C446}">
      <dgm:prSet/>
      <dgm:spPr/>
      <dgm:t>
        <a:bodyPr/>
        <a:lstStyle/>
        <a:p>
          <a:endParaRPr lang="en-US"/>
        </a:p>
      </dgm:t>
    </dgm:pt>
    <dgm:pt modelId="{724BDBA2-D628-4695-AEA4-8F19DDE3F710}">
      <dgm:prSet/>
      <dgm:spPr/>
      <dgm:t>
        <a:bodyPr/>
        <a:lstStyle/>
        <a:p>
          <a:r>
            <a:rPr lang="en-US"/>
            <a:t>In few areas, digital system is being introduced for land management system.</a:t>
          </a:r>
          <a:endParaRPr lang="en-US" dirty="0"/>
        </a:p>
      </dgm:t>
    </dgm:pt>
    <dgm:pt modelId="{278B2D21-F7C7-4817-8AD4-6A09DCCF552B}" type="parTrans" cxnId="{09CACF0B-38C8-419E-B8B1-CEEA12D9C188}">
      <dgm:prSet/>
      <dgm:spPr/>
      <dgm:t>
        <a:bodyPr/>
        <a:lstStyle/>
        <a:p>
          <a:endParaRPr lang="en-PK"/>
        </a:p>
      </dgm:t>
    </dgm:pt>
    <dgm:pt modelId="{1ADA5D78-A721-4F4D-A75F-DFA2A6996BB6}" type="sibTrans" cxnId="{09CACF0B-38C8-419E-B8B1-CEEA12D9C188}">
      <dgm:prSet/>
      <dgm:spPr/>
      <dgm:t>
        <a:bodyPr/>
        <a:lstStyle/>
        <a:p>
          <a:endParaRPr lang="en-PK"/>
        </a:p>
      </dgm:t>
    </dgm:pt>
    <dgm:pt modelId="{F7C3C14D-7F28-4F04-89A2-E83D9772E726}">
      <dgm:prSet/>
      <dgm:spPr/>
      <dgm:t>
        <a:bodyPr/>
        <a:lstStyle/>
        <a:p>
          <a:r>
            <a:rPr lang="en-US"/>
            <a:t>Involvement of Middleman:</a:t>
          </a:r>
          <a:endParaRPr lang="en-US" dirty="0"/>
        </a:p>
      </dgm:t>
    </dgm:pt>
    <dgm:pt modelId="{1B3848B9-410F-413A-8BCB-FACDC821F7EF}" type="parTrans" cxnId="{5BFB3536-CFBD-4AEB-90AE-0EC4E9858D4D}">
      <dgm:prSet/>
      <dgm:spPr/>
      <dgm:t>
        <a:bodyPr/>
        <a:lstStyle/>
        <a:p>
          <a:endParaRPr lang="en-PK"/>
        </a:p>
      </dgm:t>
    </dgm:pt>
    <dgm:pt modelId="{9F9293C3-7389-48B6-B2C5-7868465DDD73}" type="sibTrans" cxnId="{5BFB3536-CFBD-4AEB-90AE-0EC4E9858D4D}">
      <dgm:prSet/>
      <dgm:spPr/>
      <dgm:t>
        <a:bodyPr/>
        <a:lstStyle/>
        <a:p>
          <a:endParaRPr lang="en-PK"/>
        </a:p>
      </dgm:t>
    </dgm:pt>
    <dgm:pt modelId="{DDD3570E-565D-489F-ADC1-D251F71E48B7}">
      <dgm:prSet/>
      <dgm:spPr/>
      <dgm:t>
        <a:bodyPr/>
        <a:lstStyle/>
        <a:p>
          <a:r>
            <a:rPr lang="en-US"/>
            <a:t>They have shared database which are run by an admin and DBMS.</a:t>
          </a:r>
          <a:endParaRPr lang="en-US" dirty="0"/>
        </a:p>
      </dgm:t>
    </dgm:pt>
    <dgm:pt modelId="{B0402DB4-8F8D-4C3C-9139-E9CBB455FB10}" type="parTrans" cxnId="{592FAC7C-7442-4035-8919-3837E4FF430B}">
      <dgm:prSet/>
      <dgm:spPr/>
      <dgm:t>
        <a:bodyPr/>
        <a:lstStyle/>
        <a:p>
          <a:endParaRPr lang="en-PK"/>
        </a:p>
      </dgm:t>
    </dgm:pt>
    <dgm:pt modelId="{256C9A86-1469-4407-AA2E-B8CB3A023D7C}" type="sibTrans" cxnId="{592FAC7C-7442-4035-8919-3837E4FF430B}">
      <dgm:prSet/>
      <dgm:spPr/>
      <dgm:t>
        <a:bodyPr/>
        <a:lstStyle/>
        <a:p>
          <a:endParaRPr lang="en-PK"/>
        </a:p>
      </dgm:t>
    </dgm:pt>
    <dgm:pt modelId="{C0329231-720C-42AB-B137-61F51CFBACEF}">
      <dgm:prSet/>
      <dgm:spPr/>
      <dgm:t>
        <a:bodyPr/>
        <a:lstStyle/>
        <a:p>
          <a:r>
            <a:rPr lang="en-US"/>
            <a:t>Once we buy the land, we must get its ownership.</a:t>
          </a:r>
          <a:endParaRPr lang="en-US" dirty="0"/>
        </a:p>
      </dgm:t>
    </dgm:pt>
    <dgm:pt modelId="{22BF7DF4-80E3-4451-AFA8-5FA931732D1F}" type="parTrans" cxnId="{49B5EE0C-D3B6-4340-BACF-269BAD0622BA}">
      <dgm:prSet/>
      <dgm:spPr/>
      <dgm:t>
        <a:bodyPr/>
        <a:lstStyle/>
        <a:p>
          <a:endParaRPr lang="en-PK"/>
        </a:p>
      </dgm:t>
    </dgm:pt>
    <dgm:pt modelId="{ECDAA806-992A-4652-B80A-1A55BF799D3C}" type="sibTrans" cxnId="{49B5EE0C-D3B6-4340-BACF-269BAD0622BA}">
      <dgm:prSet/>
      <dgm:spPr/>
      <dgm:t>
        <a:bodyPr/>
        <a:lstStyle/>
        <a:p>
          <a:endParaRPr lang="en-PK"/>
        </a:p>
      </dgm:t>
    </dgm:pt>
    <dgm:pt modelId="{9C657B06-9D3E-46E1-8B65-4C8596BDFBD0}">
      <dgm:prSet/>
      <dgm:spPr/>
      <dgm:t>
        <a:bodyPr/>
        <a:lstStyle/>
        <a:p>
          <a:r>
            <a:rPr lang="en-US"/>
            <a:t>For this, we must register our land in front of witness with land revenue department.</a:t>
          </a:r>
          <a:endParaRPr lang="en-US" dirty="0"/>
        </a:p>
      </dgm:t>
    </dgm:pt>
    <dgm:pt modelId="{7DAD67B2-8F98-441F-9FFB-3D624CE7715F}" type="parTrans" cxnId="{14ED3EA0-86E7-4C42-9924-4C49D04C405D}">
      <dgm:prSet/>
      <dgm:spPr/>
      <dgm:t>
        <a:bodyPr/>
        <a:lstStyle/>
        <a:p>
          <a:endParaRPr lang="en-PK"/>
        </a:p>
      </dgm:t>
    </dgm:pt>
    <dgm:pt modelId="{C701C8E0-F11C-4103-86B6-A56F397CF649}" type="sibTrans" cxnId="{14ED3EA0-86E7-4C42-9924-4C49D04C405D}">
      <dgm:prSet/>
      <dgm:spPr/>
      <dgm:t>
        <a:bodyPr/>
        <a:lstStyle/>
        <a:p>
          <a:endParaRPr lang="en-PK"/>
        </a:p>
      </dgm:t>
    </dgm:pt>
    <dgm:pt modelId="{22937214-0A87-4452-A1AA-90F681F0A7AD}" type="pres">
      <dgm:prSet presAssocID="{A87A49CD-A23B-4303-8B3F-A9D606C69EFA}" presName="linear" presStyleCnt="0">
        <dgm:presLayoutVars>
          <dgm:animLvl val="lvl"/>
          <dgm:resizeHandles val="exact"/>
        </dgm:presLayoutVars>
      </dgm:prSet>
      <dgm:spPr/>
    </dgm:pt>
    <dgm:pt modelId="{A34819B9-E0DA-44AD-A4C5-88269EA4A5CE}" type="pres">
      <dgm:prSet presAssocID="{2CB5CB45-A186-4027-AF0E-45385FAA2BB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A172BB-FC58-4A78-9BCA-8F01DF3EE567}" type="pres">
      <dgm:prSet presAssocID="{2CB5CB45-A186-4027-AF0E-45385FAA2BBC}" presName="childText" presStyleLbl="revTx" presStyleIdx="0" presStyleCnt="4">
        <dgm:presLayoutVars>
          <dgm:bulletEnabled val="1"/>
        </dgm:presLayoutVars>
      </dgm:prSet>
      <dgm:spPr/>
    </dgm:pt>
    <dgm:pt modelId="{EC6E5427-6E13-49BF-B4FA-AB35C6FC3869}" type="pres">
      <dgm:prSet presAssocID="{0442172B-C754-4F9C-8D56-A99AB51F4F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1402FE-D96D-431B-8C8A-E9B423F7340B}" type="pres">
      <dgm:prSet presAssocID="{0442172B-C754-4F9C-8D56-A99AB51F4F70}" presName="childText" presStyleLbl="revTx" presStyleIdx="1" presStyleCnt="4">
        <dgm:presLayoutVars>
          <dgm:bulletEnabled val="1"/>
        </dgm:presLayoutVars>
      </dgm:prSet>
      <dgm:spPr/>
    </dgm:pt>
    <dgm:pt modelId="{BCAD4174-E0CE-4E4E-AD3B-F9C20591460E}" type="pres">
      <dgm:prSet presAssocID="{BCC89360-06AC-40E6-B23F-68EF0E7072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E619FC-9688-4C1B-A795-5DC7DB8DFE89}" type="pres">
      <dgm:prSet presAssocID="{BCC89360-06AC-40E6-B23F-68EF0E707207}" presName="childText" presStyleLbl="revTx" presStyleIdx="2" presStyleCnt="4">
        <dgm:presLayoutVars>
          <dgm:bulletEnabled val="1"/>
        </dgm:presLayoutVars>
      </dgm:prSet>
      <dgm:spPr/>
    </dgm:pt>
    <dgm:pt modelId="{2C1C172C-C645-4EC9-A075-CCEF68591533}" type="pres">
      <dgm:prSet presAssocID="{F7C3C14D-7F28-4F04-89A2-E83D9772E72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1E89739-40F9-4FB7-B6D5-31DED7336339}" type="pres">
      <dgm:prSet presAssocID="{F7C3C14D-7F28-4F04-89A2-E83D9772E72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8AB0509-1B33-4EA8-8DD9-9E59170AC84C}" type="presOf" srcId="{9C657B06-9D3E-46E1-8B65-4C8596BDFBD0}" destId="{E1E89739-40F9-4FB7-B6D5-31DED7336339}" srcOrd="0" destOrd="1" presId="urn:microsoft.com/office/officeart/2005/8/layout/vList2"/>
    <dgm:cxn modelId="{09CACF0B-38C8-419E-B8B1-CEEA12D9C188}" srcId="{0442172B-C754-4F9C-8D56-A99AB51F4F70}" destId="{724BDBA2-D628-4695-AEA4-8F19DDE3F710}" srcOrd="0" destOrd="0" parTransId="{278B2D21-F7C7-4817-8AD4-6A09DCCF552B}" sibTransId="{1ADA5D78-A721-4F4D-A75F-DFA2A6996BB6}"/>
    <dgm:cxn modelId="{49B5EE0C-D3B6-4340-BACF-269BAD0622BA}" srcId="{F7C3C14D-7F28-4F04-89A2-E83D9772E726}" destId="{C0329231-720C-42AB-B137-61F51CFBACEF}" srcOrd="0" destOrd="0" parTransId="{22BF7DF4-80E3-4451-AFA8-5FA931732D1F}" sibTransId="{ECDAA806-992A-4652-B80A-1A55BF799D3C}"/>
    <dgm:cxn modelId="{9CFD0324-68D7-43F4-9EED-6C1AE47FD596}" type="presOf" srcId="{2CB5CB45-A186-4027-AF0E-45385FAA2BBC}" destId="{A34819B9-E0DA-44AD-A4C5-88269EA4A5CE}" srcOrd="0" destOrd="0" presId="urn:microsoft.com/office/officeart/2005/8/layout/vList2"/>
    <dgm:cxn modelId="{7985A232-8EF7-4691-BBCD-C2D56B4D8C12}" type="presOf" srcId="{724BDBA2-D628-4695-AEA4-8F19DDE3F710}" destId="{E51402FE-D96D-431B-8C8A-E9B423F7340B}" srcOrd="0" destOrd="0" presId="urn:microsoft.com/office/officeart/2005/8/layout/vList2"/>
    <dgm:cxn modelId="{5BFB3536-CFBD-4AEB-90AE-0EC4E9858D4D}" srcId="{A87A49CD-A23B-4303-8B3F-A9D606C69EFA}" destId="{F7C3C14D-7F28-4F04-89A2-E83D9772E726}" srcOrd="3" destOrd="0" parTransId="{1B3848B9-410F-413A-8BCB-FACDC821F7EF}" sibTransId="{9F9293C3-7389-48B6-B2C5-7868465DDD73}"/>
    <dgm:cxn modelId="{5CEBF25D-CEDA-4F80-B9A8-645D3BBF22B9}" type="presOf" srcId="{DDD3570E-565D-489F-ADC1-D251F71E48B7}" destId="{F7E619FC-9688-4C1B-A795-5DC7DB8DFE89}" srcOrd="0" destOrd="0" presId="urn:microsoft.com/office/officeart/2005/8/layout/vList2"/>
    <dgm:cxn modelId="{592FAC7C-7442-4035-8919-3837E4FF430B}" srcId="{BCC89360-06AC-40E6-B23F-68EF0E707207}" destId="{DDD3570E-565D-489F-ADC1-D251F71E48B7}" srcOrd="0" destOrd="0" parTransId="{B0402DB4-8F8D-4C3C-9139-E9CBB455FB10}" sibTransId="{256C9A86-1469-4407-AA2E-B8CB3A023D7C}"/>
    <dgm:cxn modelId="{3719A483-EBA7-4B86-9E44-2BDAE4137AF4}" type="presOf" srcId="{87A251B3-6119-4516-8E51-4946F273F3C3}" destId="{1CA172BB-FC58-4A78-9BCA-8F01DF3EE567}" srcOrd="0" destOrd="0" presId="urn:microsoft.com/office/officeart/2005/8/layout/vList2"/>
    <dgm:cxn modelId="{03082B85-0267-4BF0-AF26-4FD11254DC07}" srcId="{A87A49CD-A23B-4303-8B3F-A9D606C69EFA}" destId="{0442172B-C754-4F9C-8D56-A99AB51F4F70}" srcOrd="1" destOrd="0" parTransId="{5D4B2896-BE96-47CB-8E4A-401EDFD6FC24}" sibTransId="{EAD22A0E-9650-4F7C-AE3A-D41A84960FB7}"/>
    <dgm:cxn modelId="{513F3486-47E6-4C23-BF7A-C61636368DC3}" srcId="{2CB5CB45-A186-4027-AF0E-45385FAA2BBC}" destId="{87A251B3-6119-4516-8E51-4946F273F3C3}" srcOrd="0" destOrd="0" parTransId="{46FF8822-4580-4B7E-9C2B-47C960B0D5A3}" sibTransId="{3B6CDDD7-D069-488C-9DE1-39FE895A5875}"/>
    <dgm:cxn modelId="{8AF15C87-9690-446F-BC40-C17829FAB8D0}" srcId="{2CB5CB45-A186-4027-AF0E-45385FAA2BBC}" destId="{CEF00EC9-9A47-4AF4-B6AE-857B13D36172}" srcOrd="1" destOrd="0" parTransId="{786E0E48-ADEC-4050-9252-F86F8DBBFA4C}" sibTransId="{2679EE50-A492-4447-AA0D-172576EE8D30}"/>
    <dgm:cxn modelId="{882AD98E-BDA3-496E-B2CB-29323C236D8C}" type="presOf" srcId="{C0329231-720C-42AB-B137-61F51CFBACEF}" destId="{E1E89739-40F9-4FB7-B6D5-31DED7336339}" srcOrd="0" destOrd="0" presId="urn:microsoft.com/office/officeart/2005/8/layout/vList2"/>
    <dgm:cxn modelId="{14ED3EA0-86E7-4C42-9924-4C49D04C405D}" srcId="{F7C3C14D-7F28-4F04-89A2-E83D9772E726}" destId="{9C657B06-9D3E-46E1-8B65-4C8596BDFBD0}" srcOrd="1" destOrd="0" parTransId="{7DAD67B2-8F98-441F-9FFB-3D624CE7715F}" sibTransId="{C701C8E0-F11C-4103-86B6-A56F397CF649}"/>
    <dgm:cxn modelId="{1C11A2AA-F5FC-42ED-ACA6-19672D9A0B1D}" type="presOf" srcId="{A87A49CD-A23B-4303-8B3F-A9D606C69EFA}" destId="{22937214-0A87-4452-A1AA-90F681F0A7AD}" srcOrd="0" destOrd="0" presId="urn:microsoft.com/office/officeart/2005/8/layout/vList2"/>
    <dgm:cxn modelId="{4F126EB9-8A26-409B-B623-FAD490F5A6D8}" srcId="{A87A49CD-A23B-4303-8B3F-A9D606C69EFA}" destId="{2CB5CB45-A186-4027-AF0E-45385FAA2BBC}" srcOrd="0" destOrd="0" parTransId="{33884D5A-AB94-43C7-9D64-6FCEED88A5ED}" sibTransId="{1F5EC110-53B2-47AA-B9BF-15E327CF8CC9}"/>
    <dgm:cxn modelId="{C58D4DC2-7AC4-49CC-9579-C78763C73D1A}" type="presOf" srcId="{BCC89360-06AC-40E6-B23F-68EF0E707207}" destId="{BCAD4174-E0CE-4E4E-AD3B-F9C20591460E}" srcOrd="0" destOrd="0" presId="urn:microsoft.com/office/officeart/2005/8/layout/vList2"/>
    <dgm:cxn modelId="{5B5DFFC9-C103-47E5-84A9-D3FCA4DB767D}" type="presOf" srcId="{CEF00EC9-9A47-4AF4-B6AE-857B13D36172}" destId="{1CA172BB-FC58-4A78-9BCA-8F01DF3EE567}" srcOrd="0" destOrd="1" presId="urn:microsoft.com/office/officeart/2005/8/layout/vList2"/>
    <dgm:cxn modelId="{62E87BE5-49B4-44FB-A32F-867B6C27E82C}" type="presOf" srcId="{0442172B-C754-4F9C-8D56-A99AB51F4F70}" destId="{EC6E5427-6E13-49BF-B4FA-AB35C6FC3869}" srcOrd="0" destOrd="0" presId="urn:microsoft.com/office/officeart/2005/8/layout/vList2"/>
    <dgm:cxn modelId="{9AA618F0-DC3E-42B2-BABF-D071C2FCE77B}" type="presOf" srcId="{F7C3C14D-7F28-4F04-89A2-E83D9772E726}" destId="{2C1C172C-C645-4EC9-A075-CCEF68591533}" srcOrd="0" destOrd="0" presId="urn:microsoft.com/office/officeart/2005/8/layout/vList2"/>
    <dgm:cxn modelId="{B3ECE8FA-1639-4C4F-A1EF-A81684A1C446}" srcId="{A87A49CD-A23B-4303-8B3F-A9D606C69EFA}" destId="{BCC89360-06AC-40E6-B23F-68EF0E707207}" srcOrd="2" destOrd="0" parTransId="{6A8E6CD6-88A9-422C-80A9-FA94E2D07E91}" sibTransId="{D7E9313A-387F-4128-8B59-EC14C78081A4}"/>
    <dgm:cxn modelId="{A508FF15-856C-49FB-83D5-A706CA60D2E7}" type="presParOf" srcId="{22937214-0A87-4452-A1AA-90F681F0A7AD}" destId="{A34819B9-E0DA-44AD-A4C5-88269EA4A5CE}" srcOrd="0" destOrd="0" presId="urn:microsoft.com/office/officeart/2005/8/layout/vList2"/>
    <dgm:cxn modelId="{5AD2457A-A78A-48E9-BA92-5EC14E2C7048}" type="presParOf" srcId="{22937214-0A87-4452-A1AA-90F681F0A7AD}" destId="{1CA172BB-FC58-4A78-9BCA-8F01DF3EE567}" srcOrd="1" destOrd="0" presId="urn:microsoft.com/office/officeart/2005/8/layout/vList2"/>
    <dgm:cxn modelId="{79EE7D11-47DA-42DE-B750-78AE65E35EC2}" type="presParOf" srcId="{22937214-0A87-4452-A1AA-90F681F0A7AD}" destId="{EC6E5427-6E13-49BF-B4FA-AB35C6FC3869}" srcOrd="2" destOrd="0" presId="urn:microsoft.com/office/officeart/2005/8/layout/vList2"/>
    <dgm:cxn modelId="{CDB83869-704A-4FB2-8546-8D8F0E241BAB}" type="presParOf" srcId="{22937214-0A87-4452-A1AA-90F681F0A7AD}" destId="{E51402FE-D96D-431B-8C8A-E9B423F7340B}" srcOrd="3" destOrd="0" presId="urn:microsoft.com/office/officeart/2005/8/layout/vList2"/>
    <dgm:cxn modelId="{B331AC3E-A6B1-4257-83A9-8120C77772EA}" type="presParOf" srcId="{22937214-0A87-4452-A1AA-90F681F0A7AD}" destId="{BCAD4174-E0CE-4E4E-AD3B-F9C20591460E}" srcOrd="4" destOrd="0" presId="urn:microsoft.com/office/officeart/2005/8/layout/vList2"/>
    <dgm:cxn modelId="{C676E31E-9BAC-4AC8-AFB3-F841097E2724}" type="presParOf" srcId="{22937214-0A87-4452-A1AA-90F681F0A7AD}" destId="{F7E619FC-9688-4C1B-A795-5DC7DB8DFE89}" srcOrd="5" destOrd="0" presId="urn:microsoft.com/office/officeart/2005/8/layout/vList2"/>
    <dgm:cxn modelId="{62C0B2EF-F526-4A55-B2A8-760A2DFDFEEA}" type="presParOf" srcId="{22937214-0A87-4452-A1AA-90F681F0A7AD}" destId="{2C1C172C-C645-4EC9-A075-CCEF68591533}" srcOrd="6" destOrd="0" presId="urn:microsoft.com/office/officeart/2005/8/layout/vList2"/>
    <dgm:cxn modelId="{DA82A84E-B726-48D8-94E7-9BA27A3FFF2D}" type="presParOf" srcId="{22937214-0A87-4452-A1AA-90F681F0A7AD}" destId="{E1E89739-40F9-4FB7-B6D5-31DED733633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238FBA-C2CA-4409-BED4-FE3717D7096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1A8802-7DBB-4430-B30E-2AA01685D474}">
      <dgm:prSet/>
      <dgm:spPr/>
      <dgm:t>
        <a:bodyPr/>
        <a:lstStyle/>
        <a:p>
          <a:r>
            <a:rPr lang="en-US" dirty="0"/>
            <a:t>System using Blockchain: </a:t>
          </a:r>
        </a:p>
      </dgm:t>
    </dgm:pt>
    <dgm:pt modelId="{C2550ECC-AE8E-44C8-B934-C74F93DC275B}" type="parTrans" cxnId="{4FE4B532-A684-4C8F-AF1D-240A57B42E53}">
      <dgm:prSet/>
      <dgm:spPr/>
      <dgm:t>
        <a:bodyPr/>
        <a:lstStyle/>
        <a:p>
          <a:endParaRPr lang="en-US"/>
        </a:p>
      </dgm:t>
    </dgm:pt>
    <dgm:pt modelId="{E0B17CC3-FE60-493E-A50D-B429E94D78C0}" type="sibTrans" cxnId="{4FE4B532-A684-4C8F-AF1D-240A57B42E53}">
      <dgm:prSet/>
      <dgm:spPr/>
      <dgm:t>
        <a:bodyPr/>
        <a:lstStyle/>
        <a:p>
          <a:endParaRPr lang="en-US"/>
        </a:p>
      </dgm:t>
    </dgm:pt>
    <dgm:pt modelId="{F6381B7D-7671-437E-A5D8-AA7D40EE7F3D}">
      <dgm:prSet/>
      <dgm:spPr/>
      <dgm:t>
        <a:bodyPr/>
        <a:lstStyle/>
        <a:p>
          <a:r>
            <a:rPr lang="en-US" dirty="0"/>
            <a:t>Shared, Immutable ledger, blocks</a:t>
          </a:r>
        </a:p>
      </dgm:t>
    </dgm:pt>
    <dgm:pt modelId="{734912B0-8FBF-4CA7-A0E8-5177DA672C5F}" type="parTrans" cxnId="{1C88E592-AC6C-4C21-8374-9BB60D67F5B8}">
      <dgm:prSet/>
      <dgm:spPr/>
      <dgm:t>
        <a:bodyPr/>
        <a:lstStyle/>
        <a:p>
          <a:endParaRPr lang="en-US"/>
        </a:p>
      </dgm:t>
    </dgm:pt>
    <dgm:pt modelId="{68F5E66C-AAA7-4B05-96E0-AF038C51582A}" type="sibTrans" cxnId="{1C88E592-AC6C-4C21-8374-9BB60D67F5B8}">
      <dgm:prSet/>
      <dgm:spPr/>
      <dgm:t>
        <a:bodyPr/>
        <a:lstStyle/>
        <a:p>
          <a:endParaRPr lang="en-US"/>
        </a:p>
      </dgm:t>
    </dgm:pt>
    <dgm:pt modelId="{AB2345A7-7702-49A4-A7C7-0A0DA3C87A53}">
      <dgm:prSet/>
      <dgm:spPr/>
      <dgm:t>
        <a:bodyPr/>
        <a:lstStyle/>
        <a:p>
          <a:r>
            <a:rPr lang="en-US" dirty="0"/>
            <a:t>Blocks store the information about a transaction.</a:t>
          </a:r>
        </a:p>
      </dgm:t>
    </dgm:pt>
    <dgm:pt modelId="{0FFD8CBC-0CDB-4BA5-AF3C-8F75141ED135}" type="parTrans" cxnId="{BB156B2A-0DCF-4C59-B2B4-788FEAD3586B}">
      <dgm:prSet/>
      <dgm:spPr/>
      <dgm:t>
        <a:bodyPr/>
        <a:lstStyle/>
        <a:p>
          <a:endParaRPr lang="en-US"/>
        </a:p>
      </dgm:t>
    </dgm:pt>
    <dgm:pt modelId="{E7F5BC9E-4346-426C-8411-835152D6D629}" type="sibTrans" cxnId="{BB156B2A-0DCF-4C59-B2B4-788FEAD3586B}">
      <dgm:prSet/>
      <dgm:spPr/>
      <dgm:t>
        <a:bodyPr/>
        <a:lstStyle/>
        <a:p>
          <a:endParaRPr lang="en-US"/>
        </a:p>
      </dgm:t>
    </dgm:pt>
    <dgm:pt modelId="{E543B8F8-5DAF-462F-B7E3-14C562FFEEAF}">
      <dgm:prSet/>
      <dgm:spPr/>
      <dgm:t>
        <a:bodyPr/>
        <a:lstStyle/>
        <a:p>
          <a:r>
            <a:rPr lang="en-US"/>
            <a:t>Keep track of all the records of a land.</a:t>
          </a:r>
        </a:p>
      </dgm:t>
    </dgm:pt>
    <dgm:pt modelId="{54BAFA57-F04A-499A-B8D5-F7A5284BD068}" type="parTrans" cxnId="{7EB192D2-F2A4-4BBC-BBF9-4F0B96BDDE91}">
      <dgm:prSet/>
      <dgm:spPr/>
      <dgm:t>
        <a:bodyPr/>
        <a:lstStyle/>
        <a:p>
          <a:endParaRPr lang="en-US"/>
        </a:p>
      </dgm:t>
    </dgm:pt>
    <dgm:pt modelId="{FBCF34EE-0D12-4B9B-BCA7-0AA4FA6956C8}" type="sibTrans" cxnId="{7EB192D2-F2A4-4BBC-BBF9-4F0B96BDDE91}">
      <dgm:prSet/>
      <dgm:spPr/>
      <dgm:t>
        <a:bodyPr/>
        <a:lstStyle/>
        <a:p>
          <a:endParaRPr lang="en-US"/>
        </a:p>
      </dgm:t>
    </dgm:pt>
    <dgm:pt modelId="{298DA04D-FB54-4174-A8E3-DA927979EF0F}">
      <dgm:prSet/>
      <dgm:spPr/>
      <dgm:t>
        <a:bodyPr/>
        <a:lstStyle/>
        <a:p>
          <a:r>
            <a:rPr lang="en-US"/>
            <a:t>The system will be able to transfer land to other person with mutual understanding called smart contracts.</a:t>
          </a:r>
        </a:p>
      </dgm:t>
    </dgm:pt>
    <dgm:pt modelId="{43FF4513-8C17-4A8D-8993-BAB6CF84AE79}" type="parTrans" cxnId="{7734B7DD-4FB8-46E0-821F-685538760EFF}">
      <dgm:prSet/>
      <dgm:spPr/>
      <dgm:t>
        <a:bodyPr/>
        <a:lstStyle/>
        <a:p>
          <a:endParaRPr lang="en-US"/>
        </a:p>
      </dgm:t>
    </dgm:pt>
    <dgm:pt modelId="{426742D6-0D37-459A-8EB1-5AC5381AFA39}" type="sibTrans" cxnId="{7734B7DD-4FB8-46E0-821F-685538760EFF}">
      <dgm:prSet/>
      <dgm:spPr/>
      <dgm:t>
        <a:bodyPr/>
        <a:lstStyle/>
        <a:p>
          <a:endParaRPr lang="en-US"/>
        </a:p>
      </dgm:t>
    </dgm:pt>
    <dgm:pt modelId="{A2F228DA-471F-4872-B2A1-DA5784721804}">
      <dgm:prSet/>
      <dgm:spPr/>
      <dgm:t>
        <a:bodyPr/>
        <a:lstStyle/>
        <a:p>
          <a:r>
            <a:rPr lang="en-US"/>
            <a:t>After being uploaded to a Blockchain, data cannot be altered in any way, making it nearly impossible to modify the value of information stored there.</a:t>
          </a:r>
        </a:p>
      </dgm:t>
    </dgm:pt>
    <dgm:pt modelId="{5E91259D-ED77-472D-BAA5-0575A47F5B06}" type="parTrans" cxnId="{F3C4BA7B-B5FF-44A9-8A48-2F963641C231}">
      <dgm:prSet/>
      <dgm:spPr/>
      <dgm:t>
        <a:bodyPr/>
        <a:lstStyle/>
        <a:p>
          <a:endParaRPr lang="en-US"/>
        </a:p>
      </dgm:t>
    </dgm:pt>
    <dgm:pt modelId="{A818CDC2-4906-4DA2-9049-7A20B91D1C17}" type="sibTrans" cxnId="{F3C4BA7B-B5FF-44A9-8A48-2F963641C231}">
      <dgm:prSet/>
      <dgm:spPr/>
      <dgm:t>
        <a:bodyPr/>
        <a:lstStyle/>
        <a:p>
          <a:endParaRPr lang="en-US"/>
        </a:p>
      </dgm:t>
    </dgm:pt>
    <dgm:pt modelId="{E7953E94-F49D-4BDC-B397-870EFA5303E4}">
      <dgm:prSet/>
      <dgm:spPr/>
      <dgm:t>
        <a:bodyPr/>
        <a:lstStyle/>
        <a:p>
          <a:r>
            <a:rPr lang="en-US"/>
            <a:t>Our goal is to improve upon the present centralized land management system using distributed and decentralized Blockchain technology.</a:t>
          </a:r>
        </a:p>
      </dgm:t>
    </dgm:pt>
    <dgm:pt modelId="{7963E678-FEFF-406F-A972-F00EF1183B33}" type="parTrans" cxnId="{C8480FDB-B91B-4D2C-9731-88A70B655EFC}">
      <dgm:prSet/>
      <dgm:spPr/>
      <dgm:t>
        <a:bodyPr/>
        <a:lstStyle/>
        <a:p>
          <a:endParaRPr lang="en-US"/>
        </a:p>
      </dgm:t>
    </dgm:pt>
    <dgm:pt modelId="{685CCF19-3001-4E4D-A912-89B8911F0846}" type="sibTrans" cxnId="{C8480FDB-B91B-4D2C-9731-88A70B655EFC}">
      <dgm:prSet/>
      <dgm:spPr/>
      <dgm:t>
        <a:bodyPr/>
        <a:lstStyle/>
        <a:p>
          <a:endParaRPr lang="en-US"/>
        </a:p>
      </dgm:t>
    </dgm:pt>
    <dgm:pt modelId="{953A3919-BB4D-4A39-AFF0-728632E8F336}">
      <dgm:prSet/>
      <dgm:spPr/>
      <dgm:t>
        <a:bodyPr/>
        <a:lstStyle/>
        <a:p>
          <a:r>
            <a:rPr lang="en-US" dirty="0"/>
            <a:t>Different blocks make a chain with previous blocks.</a:t>
          </a:r>
        </a:p>
      </dgm:t>
    </dgm:pt>
    <dgm:pt modelId="{623D7BCA-7998-44DB-B201-346E9F17E7F5}" type="parTrans" cxnId="{9E765527-EA7A-488F-971A-CBFDC0BDD0DF}">
      <dgm:prSet/>
      <dgm:spPr/>
      <dgm:t>
        <a:bodyPr/>
        <a:lstStyle/>
        <a:p>
          <a:endParaRPr lang="en-PK"/>
        </a:p>
      </dgm:t>
    </dgm:pt>
    <dgm:pt modelId="{0900633F-B60F-467E-849C-01443CA6FA5E}" type="sibTrans" cxnId="{9E765527-EA7A-488F-971A-CBFDC0BDD0DF}">
      <dgm:prSet/>
      <dgm:spPr/>
      <dgm:t>
        <a:bodyPr/>
        <a:lstStyle/>
        <a:p>
          <a:endParaRPr lang="en-PK"/>
        </a:p>
      </dgm:t>
    </dgm:pt>
    <dgm:pt modelId="{7F7B0874-53E7-4550-B5B0-EED6CA5FDD4A}" type="pres">
      <dgm:prSet presAssocID="{26238FBA-C2CA-4409-BED4-FE3717D70961}" presName="linear" presStyleCnt="0">
        <dgm:presLayoutVars>
          <dgm:animLvl val="lvl"/>
          <dgm:resizeHandles val="exact"/>
        </dgm:presLayoutVars>
      </dgm:prSet>
      <dgm:spPr/>
    </dgm:pt>
    <dgm:pt modelId="{4B5E172F-A6A4-4ECF-BD1D-6D514685E2D1}" type="pres">
      <dgm:prSet presAssocID="{651A8802-7DBB-4430-B30E-2AA01685D4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69F574-6970-462C-B0E4-40B1989ED630}" type="pres">
      <dgm:prSet presAssocID="{651A8802-7DBB-4430-B30E-2AA01685D474}" presName="childText" presStyleLbl="revTx" presStyleIdx="0" presStyleCnt="1">
        <dgm:presLayoutVars>
          <dgm:bulletEnabled val="1"/>
        </dgm:presLayoutVars>
      </dgm:prSet>
      <dgm:spPr/>
    </dgm:pt>
    <dgm:pt modelId="{2DDAB2D4-E04A-4D18-8BCC-5010C3BB995F}" type="pres">
      <dgm:prSet presAssocID="{E543B8F8-5DAF-462F-B7E3-14C562FFEEA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84B7DC0-15DD-49F2-849F-CDDE9B7B048F}" type="pres">
      <dgm:prSet presAssocID="{FBCF34EE-0D12-4B9B-BCA7-0AA4FA6956C8}" presName="spacer" presStyleCnt="0"/>
      <dgm:spPr/>
    </dgm:pt>
    <dgm:pt modelId="{B66EFC2C-12B6-4E1A-BB51-91FCC3BADA44}" type="pres">
      <dgm:prSet presAssocID="{298DA04D-FB54-4174-A8E3-DA927979EF0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650724C-0868-4946-B5DC-C32FA2B8B6E4}" type="pres">
      <dgm:prSet presAssocID="{426742D6-0D37-459A-8EB1-5AC5381AFA39}" presName="spacer" presStyleCnt="0"/>
      <dgm:spPr/>
    </dgm:pt>
    <dgm:pt modelId="{0AC30F32-776D-4D2A-B5B9-D104C5324908}" type="pres">
      <dgm:prSet presAssocID="{A2F228DA-471F-4872-B2A1-DA578472180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33F7C6C-D5C0-4B12-BEBE-D944D6A07D14}" type="pres">
      <dgm:prSet presAssocID="{A818CDC2-4906-4DA2-9049-7A20B91D1C17}" presName="spacer" presStyleCnt="0"/>
      <dgm:spPr/>
    </dgm:pt>
    <dgm:pt modelId="{57DF65DE-41A6-4CDF-9E66-B5BEF014E624}" type="pres">
      <dgm:prSet presAssocID="{E7953E94-F49D-4BDC-B397-870EFA5303E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3E20726-2A36-449D-B6F7-E42E5449047B}" type="presOf" srcId="{26238FBA-C2CA-4409-BED4-FE3717D70961}" destId="{7F7B0874-53E7-4550-B5B0-EED6CA5FDD4A}" srcOrd="0" destOrd="0" presId="urn:microsoft.com/office/officeart/2005/8/layout/vList2"/>
    <dgm:cxn modelId="{9E765527-EA7A-488F-971A-CBFDC0BDD0DF}" srcId="{651A8802-7DBB-4430-B30E-2AA01685D474}" destId="{953A3919-BB4D-4A39-AFF0-728632E8F336}" srcOrd="2" destOrd="0" parTransId="{623D7BCA-7998-44DB-B201-346E9F17E7F5}" sibTransId="{0900633F-B60F-467E-849C-01443CA6FA5E}"/>
    <dgm:cxn modelId="{BB156B2A-0DCF-4C59-B2B4-788FEAD3586B}" srcId="{651A8802-7DBB-4430-B30E-2AA01685D474}" destId="{AB2345A7-7702-49A4-A7C7-0A0DA3C87A53}" srcOrd="1" destOrd="0" parTransId="{0FFD8CBC-0CDB-4BA5-AF3C-8F75141ED135}" sibTransId="{E7F5BC9E-4346-426C-8411-835152D6D629}"/>
    <dgm:cxn modelId="{0954E32A-C348-4150-A9CC-70C282848E70}" type="presOf" srcId="{AB2345A7-7702-49A4-A7C7-0A0DA3C87A53}" destId="{F369F574-6970-462C-B0E4-40B1989ED630}" srcOrd="0" destOrd="1" presId="urn:microsoft.com/office/officeart/2005/8/layout/vList2"/>
    <dgm:cxn modelId="{4FE4B532-A684-4C8F-AF1D-240A57B42E53}" srcId="{26238FBA-C2CA-4409-BED4-FE3717D70961}" destId="{651A8802-7DBB-4430-B30E-2AA01685D474}" srcOrd="0" destOrd="0" parTransId="{C2550ECC-AE8E-44C8-B934-C74F93DC275B}" sibTransId="{E0B17CC3-FE60-493E-A50D-B429E94D78C0}"/>
    <dgm:cxn modelId="{5A341A5F-F466-42D3-84B4-7BC2C0F2DC51}" type="presOf" srcId="{A2F228DA-471F-4872-B2A1-DA5784721804}" destId="{0AC30F32-776D-4D2A-B5B9-D104C5324908}" srcOrd="0" destOrd="0" presId="urn:microsoft.com/office/officeart/2005/8/layout/vList2"/>
    <dgm:cxn modelId="{D34D2F4A-918A-4FF1-BEFC-C5991CB8C88A}" type="presOf" srcId="{298DA04D-FB54-4174-A8E3-DA927979EF0F}" destId="{B66EFC2C-12B6-4E1A-BB51-91FCC3BADA44}" srcOrd="0" destOrd="0" presId="urn:microsoft.com/office/officeart/2005/8/layout/vList2"/>
    <dgm:cxn modelId="{B9756F54-62B8-4FE7-B781-C5104C4ABF71}" type="presOf" srcId="{E543B8F8-5DAF-462F-B7E3-14C562FFEEAF}" destId="{2DDAB2D4-E04A-4D18-8BCC-5010C3BB995F}" srcOrd="0" destOrd="0" presId="urn:microsoft.com/office/officeart/2005/8/layout/vList2"/>
    <dgm:cxn modelId="{F3C4BA7B-B5FF-44A9-8A48-2F963641C231}" srcId="{26238FBA-C2CA-4409-BED4-FE3717D70961}" destId="{A2F228DA-471F-4872-B2A1-DA5784721804}" srcOrd="3" destOrd="0" parTransId="{5E91259D-ED77-472D-BAA5-0575A47F5B06}" sibTransId="{A818CDC2-4906-4DA2-9049-7A20B91D1C17}"/>
    <dgm:cxn modelId="{B938A885-84D3-4E00-8928-70FEC99B664F}" type="presOf" srcId="{F6381B7D-7671-437E-A5D8-AA7D40EE7F3D}" destId="{F369F574-6970-462C-B0E4-40B1989ED630}" srcOrd="0" destOrd="0" presId="urn:microsoft.com/office/officeart/2005/8/layout/vList2"/>
    <dgm:cxn modelId="{1C88E592-AC6C-4C21-8374-9BB60D67F5B8}" srcId="{651A8802-7DBB-4430-B30E-2AA01685D474}" destId="{F6381B7D-7671-437E-A5D8-AA7D40EE7F3D}" srcOrd="0" destOrd="0" parTransId="{734912B0-8FBF-4CA7-A0E8-5177DA672C5F}" sibTransId="{68F5E66C-AAA7-4B05-96E0-AF038C51582A}"/>
    <dgm:cxn modelId="{8993FBA1-EBDC-4204-A970-EEE7CA47A266}" type="presOf" srcId="{E7953E94-F49D-4BDC-B397-870EFA5303E4}" destId="{57DF65DE-41A6-4CDF-9E66-B5BEF014E624}" srcOrd="0" destOrd="0" presId="urn:microsoft.com/office/officeart/2005/8/layout/vList2"/>
    <dgm:cxn modelId="{6688CECB-975A-4AAF-BC9C-6EFE3AC7C2F1}" type="presOf" srcId="{953A3919-BB4D-4A39-AFF0-728632E8F336}" destId="{F369F574-6970-462C-B0E4-40B1989ED630}" srcOrd="0" destOrd="2" presId="urn:microsoft.com/office/officeart/2005/8/layout/vList2"/>
    <dgm:cxn modelId="{7EB192D2-F2A4-4BBC-BBF9-4F0B96BDDE91}" srcId="{26238FBA-C2CA-4409-BED4-FE3717D70961}" destId="{E543B8F8-5DAF-462F-B7E3-14C562FFEEAF}" srcOrd="1" destOrd="0" parTransId="{54BAFA57-F04A-499A-B8D5-F7A5284BD068}" sibTransId="{FBCF34EE-0D12-4B9B-BCA7-0AA4FA6956C8}"/>
    <dgm:cxn modelId="{C8480FDB-B91B-4D2C-9731-88A70B655EFC}" srcId="{26238FBA-C2CA-4409-BED4-FE3717D70961}" destId="{E7953E94-F49D-4BDC-B397-870EFA5303E4}" srcOrd="4" destOrd="0" parTransId="{7963E678-FEFF-406F-A972-F00EF1183B33}" sibTransId="{685CCF19-3001-4E4D-A912-89B8911F0846}"/>
    <dgm:cxn modelId="{7734B7DD-4FB8-46E0-821F-685538760EFF}" srcId="{26238FBA-C2CA-4409-BED4-FE3717D70961}" destId="{298DA04D-FB54-4174-A8E3-DA927979EF0F}" srcOrd="2" destOrd="0" parTransId="{43FF4513-8C17-4A8D-8993-BAB6CF84AE79}" sibTransId="{426742D6-0D37-459A-8EB1-5AC5381AFA39}"/>
    <dgm:cxn modelId="{64D06EEB-DA36-4717-A7FF-573E40B5FA3E}" type="presOf" srcId="{651A8802-7DBB-4430-B30E-2AA01685D474}" destId="{4B5E172F-A6A4-4ECF-BD1D-6D514685E2D1}" srcOrd="0" destOrd="0" presId="urn:microsoft.com/office/officeart/2005/8/layout/vList2"/>
    <dgm:cxn modelId="{0CD98620-B67E-4878-846F-B1DCE0BC6B36}" type="presParOf" srcId="{7F7B0874-53E7-4550-B5B0-EED6CA5FDD4A}" destId="{4B5E172F-A6A4-4ECF-BD1D-6D514685E2D1}" srcOrd="0" destOrd="0" presId="urn:microsoft.com/office/officeart/2005/8/layout/vList2"/>
    <dgm:cxn modelId="{95657309-F840-49B2-B507-69D6DFEC7626}" type="presParOf" srcId="{7F7B0874-53E7-4550-B5B0-EED6CA5FDD4A}" destId="{F369F574-6970-462C-B0E4-40B1989ED630}" srcOrd="1" destOrd="0" presId="urn:microsoft.com/office/officeart/2005/8/layout/vList2"/>
    <dgm:cxn modelId="{216684AF-645D-4CC7-8860-05D0C87C4614}" type="presParOf" srcId="{7F7B0874-53E7-4550-B5B0-EED6CA5FDD4A}" destId="{2DDAB2D4-E04A-4D18-8BCC-5010C3BB995F}" srcOrd="2" destOrd="0" presId="urn:microsoft.com/office/officeart/2005/8/layout/vList2"/>
    <dgm:cxn modelId="{CFD0F269-DA50-481B-BF67-5BC581BE9DCB}" type="presParOf" srcId="{7F7B0874-53E7-4550-B5B0-EED6CA5FDD4A}" destId="{284B7DC0-15DD-49F2-849F-CDDE9B7B048F}" srcOrd="3" destOrd="0" presId="urn:microsoft.com/office/officeart/2005/8/layout/vList2"/>
    <dgm:cxn modelId="{3ACB31AB-0DF1-46A1-A678-D7445DA2FD3D}" type="presParOf" srcId="{7F7B0874-53E7-4550-B5B0-EED6CA5FDD4A}" destId="{B66EFC2C-12B6-4E1A-BB51-91FCC3BADA44}" srcOrd="4" destOrd="0" presId="urn:microsoft.com/office/officeart/2005/8/layout/vList2"/>
    <dgm:cxn modelId="{8C9B9016-1B07-4F99-97CF-C80F5CE28A64}" type="presParOf" srcId="{7F7B0874-53E7-4550-B5B0-EED6CA5FDD4A}" destId="{8650724C-0868-4946-B5DC-C32FA2B8B6E4}" srcOrd="5" destOrd="0" presId="urn:microsoft.com/office/officeart/2005/8/layout/vList2"/>
    <dgm:cxn modelId="{6731938C-62F1-428A-9663-CE9304C88E0C}" type="presParOf" srcId="{7F7B0874-53E7-4550-B5B0-EED6CA5FDD4A}" destId="{0AC30F32-776D-4D2A-B5B9-D104C5324908}" srcOrd="6" destOrd="0" presId="urn:microsoft.com/office/officeart/2005/8/layout/vList2"/>
    <dgm:cxn modelId="{D7C35D7B-5869-4412-AF3D-D9B39C247066}" type="presParOf" srcId="{7F7B0874-53E7-4550-B5B0-EED6CA5FDD4A}" destId="{A33F7C6C-D5C0-4B12-BEBE-D944D6A07D14}" srcOrd="7" destOrd="0" presId="urn:microsoft.com/office/officeart/2005/8/layout/vList2"/>
    <dgm:cxn modelId="{B48F176F-46E2-4516-9D68-512830914CDF}" type="presParOf" srcId="{7F7B0874-53E7-4550-B5B0-EED6CA5FDD4A}" destId="{57DF65DE-41A6-4CDF-9E66-B5BEF014E6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B3CA1-A08E-472F-AFE5-6DF5602D9E3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BA8747-E81D-48F0-99B3-990CF70F6822}">
      <dgm:prSet/>
      <dgm:spPr/>
      <dgm:t>
        <a:bodyPr/>
        <a:lstStyle/>
        <a:p>
          <a:r>
            <a:rPr lang="en-US"/>
            <a:t>Hyperledger Fabric:</a:t>
          </a:r>
        </a:p>
      </dgm:t>
    </dgm:pt>
    <dgm:pt modelId="{8350D6F3-27E3-4B4B-A486-8EF482D00FEC}" type="parTrans" cxnId="{2C9202CA-1D22-40FF-98A8-BCF4AAAA249E}">
      <dgm:prSet/>
      <dgm:spPr/>
      <dgm:t>
        <a:bodyPr/>
        <a:lstStyle/>
        <a:p>
          <a:endParaRPr lang="en-US"/>
        </a:p>
      </dgm:t>
    </dgm:pt>
    <dgm:pt modelId="{B068ADF9-DAD8-401A-8F15-49CE300B38E2}" type="sibTrans" cxnId="{2C9202CA-1D22-40FF-98A8-BCF4AAAA249E}">
      <dgm:prSet/>
      <dgm:spPr/>
      <dgm:t>
        <a:bodyPr/>
        <a:lstStyle/>
        <a:p>
          <a:endParaRPr lang="en-US"/>
        </a:p>
      </dgm:t>
    </dgm:pt>
    <dgm:pt modelId="{701FA1B6-4C00-4DA6-9A05-86787F638304}">
      <dgm:prSet/>
      <dgm:spPr/>
      <dgm:t>
        <a:bodyPr/>
        <a:lstStyle/>
        <a:p>
          <a:r>
            <a:rPr lang="en-GB"/>
            <a:t>Rather than an open, permission-less system, Fabric offers a scalable and secure platform that supports private transactions and confidential contracts. </a:t>
          </a:r>
          <a:endParaRPr lang="en-US"/>
        </a:p>
      </dgm:t>
    </dgm:pt>
    <dgm:pt modelId="{F49648DC-3098-4419-8935-60EBDA142518}" type="parTrans" cxnId="{80E5CA87-E97C-4285-8CE4-173C8E28F5D5}">
      <dgm:prSet/>
      <dgm:spPr/>
      <dgm:t>
        <a:bodyPr/>
        <a:lstStyle/>
        <a:p>
          <a:endParaRPr lang="en-US"/>
        </a:p>
      </dgm:t>
    </dgm:pt>
    <dgm:pt modelId="{B8A2B63A-1D45-4DAF-B8E6-6BBDFAFB30EC}" type="sibTrans" cxnId="{80E5CA87-E97C-4285-8CE4-173C8E28F5D5}">
      <dgm:prSet/>
      <dgm:spPr/>
      <dgm:t>
        <a:bodyPr/>
        <a:lstStyle/>
        <a:p>
          <a:endParaRPr lang="en-US"/>
        </a:p>
      </dgm:t>
    </dgm:pt>
    <dgm:pt modelId="{74B33E19-951B-4C80-B561-DB342F8563A2}">
      <dgm:prSet/>
      <dgm:spPr/>
      <dgm:t>
        <a:bodyPr/>
        <a:lstStyle/>
        <a:p>
          <a:r>
            <a:rPr lang="en-US" dirty="0"/>
            <a:t>React JS</a:t>
          </a:r>
        </a:p>
      </dgm:t>
    </dgm:pt>
    <dgm:pt modelId="{E534C906-1DF9-4658-AAD8-42CC0EF9389C}" type="parTrans" cxnId="{784E6DF8-82EA-4615-BCA7-1B14EB9E6E37}">
      <dgm:prSet/>
      <dgm:spPr/>
      <dgm:t>
        <a:bodyPr/>
        <a:lstStyle/>
        <a:p>
          <a:endParaRPr lang="en-US"/>
        </a:p>
      </dgm:t>
    </dgm:pt>
    <dgm:pt modelId="{8E034453-D65F-43B5-9483-6BE263C0AE52}" type="sibTrans" cxnId="{784E6DF8-82EA-4615-BCA7-1B14EB9E6E37}">
      <dgm:prSet/>
      <dgm:spPr/>
      <dgm:t>
        <a:bodyPr/>
        <a:lstStyle/>
        <a:p>
          <a:endParaRPr lang="en-US"/>
        </a:p>
      </dgm:t>
    </dgm:pt>
    <dgm:pt modelId="{42BA2EE4-5B1B-469A-969E-4D6C254E2E0D}">
      <dgm:prSet/>
      <dgm:spPr/>
      <dgm:t>
        <a:bodyPr/>
        <a:lstStyle/>
        <a:p>
          <a:r>
            <a:rPr lang="en-US"/>
            <a:t>Front-end framework</a:t>
          </a:r>
        </a:p>
      </dgm:t>
    </dgm:pt>
    <dgm:pt modelId="{A2B24AC7-B767-4846-BBB6-3ACCFE1082EC}" type="parTrans" cxnId="{C2B2ED96-AD6C-4055-A1EE-F35A2274BCC9}">
      <dgm:prSet/>
      <dgm:spPr/>
      <dgm:t>
        <a:bodyPr/>
        <a:lstStyle/>
        <a:p>
          <a:endParaRPr lang="en-US"/>
        </a:p>
      </dgm:t>
    </dgm:pt>
    <dgm:pt modelId="{692400B7-5D4C-41E1-9B2C-E354E958E509}" type="sibTrans" cxnId="{C2B2ED96-AD6C-4055-A1EE-F35A2274BCC9}">
      <dgm:prSet/>
      <dgm:spPr/>
      <dgm:t>
        <a:bodyPr/>
        <a:lstStyle/>
        <a:p>
          <a:endParaRPr lang="en-US"/>
        </a:p>
      </dgm:t>
    </dgm:pt>
    <dgm:pt modelId="{15324992-2633-4D11-9D1B-F1BC460D0AC7}">
      <dgm:prSet/>
      <dgm:spPr/>
      <dgm:t>
        <a:bodyPr/>
        <a:lstStyle/>
        <a:p>
          <a:r>
            <a:rPr lang="en-US" dirty="0"/>
            <a:t>Popular, open-source community support and backed by Facebook</a:t>
          </a:r>
        </a:p>
      </dgm:t>
    </dgm:pt>
    <dgm:pt modelId="{BDCADA37-01CD-4847-971E-EDD5A82A8437}" type="parTrans" cxnId="{A6A4FF0C-86BD-47D6-890C-DF1EAA299929}">
      <dgm:prSet/>
      <dgm:spPr/>
      <dgm:t>
        <a:bodyPr/>
        <a:lstStyle/>
        <a:p>
          <a:endParaRPr lang="en-US"/>
        </a:p>
      </dgm:t>
    </dgm:pt>
    <dgm:pt modelId="{AB31E307-F30A-4C43-93C8-F414BA352A5B}" type="sibTrans" cxnId="{A6A4FF0C-86BD-47D6-890C-DF1EAA299929}">
      <dgm:prSet/>
      <dgm:spPr/>
      <dgm:t>
        <a:bodyPr/>
        <a:lstStyle/>
        <a:p>
          <a:endParaRPr lang="en-US"/>
        </a:p>
      </dgm:t>
    </dgm:pt>
    <dgm:pt modelId="{361FC4A0-5A3B-43C1-A437-384689CFCA3A}">
      <dgm:prSet/>
      <dgm:spPr/>
      <dgm:t>
        <a:bodyPr/>
        <a:lstStyle/>
        <a:p>
          <a:r>
            <a:rPr lang="en-US"/>
            <a:t>Node JS</a:t>
          </a:r>
        </a:p>
      </dgm:t>
    </dgm:pt>
    <dgm:pt modelId="{AF07C26D-A139-4E9A-9F33-BCB642DFE6E1}" type="parTrans" cxnId="{CC50962C-DD29-4999-B750-BB40C416692D}">
      <dgm:prSet/>
      <dgm:spPr/>
      <dgm:t>
        <a:bodyPr/>
        <a:lstStyle/>
        <a:p>
          <a:endParaRPr lang="en-US"/>
        </a:p>
      </dgm:t>
    </dgm:pt>
    <dgm:pt modelId="{76CEB401-6449-47E5-91FB-74EBB7598B95}" type="sibTrans" cxnId="{CC50962C-DD29-4999-B750-BB40C416692D}">
      <dgm:prSet/>
      <dgm:spPr/>
      <dgm:t>
        <a:bodyPr/>
        <a:lstStyle/>
        <a:p>
          <a:endParaRPr lang="en-US"/>
        </a:p>
      </dgm:t>
    </dgm:pt>
    <dgm:pt modelId="{FAC25EA0-7B4F-41C7-A238-5BB7D19DD6AD}">
      <dgm:prSet/>
      <dgm:spPr/>
      <dgm:t>
        <a:bodyPr/>
        <a:lstStyle/>
        <a:p>
          <a:r>
            <a:rPr lang="en-US"/>
            <a:t>Same framework for JavaScript.</a:t>
          </a:r>
        </a:p>
      </dgm:t>
    </dgm:pt>
    <dgm:pt modelId="{C39AE7A4-7227-49DE-B815-320C19F2D699}" type="parTrans" cxnId="{87624B4A-18D7-491E-8184-794BBD5EDCB0}">
      <dgm:prSet/>
      <dgm:spPr/>
      <dgm:t>
        <a:bodyPr/>
        <a:lstStyle/>
        <a:p>
          <a:endParaRPr lang="en-US"/>
        </a:p>
      </dgm:t>
    </dgm:pt>
    <dgm:pt modelId="{46848681-428E-44E7-BDBE-0862BDEDACB1}" type="sibTrans" cxnId="{87624B4A-18D7-491E-8184-794BBD5EDCB0}">
      <dgm:prSet/>
      <dgm:spPr/>
      <dgm:t>
        <a:bodyPr/>
        <a:lstStyle/>
        <a:p>
          <a:endParaRPr lang="en-US"/>
        </a:p>
      </dgm:t>
    </dgm:pt>
    <dgm:pt modelId="{6A416F7D-3444-4F2D-BD3C-6B01963E2D6C}" type="pres">
      <dgm:prSet presAssocID="{56FB3CA1-A08E-472F-AFE5-6DF5602D9E3B}" presName="linear" presStyleCnt="0">
        <dgm:presLayoutVars>
          <dgm:dir/>
          <dgm:animLvl val="lvl"/>
          <dgm:resizeHandles val="exact"/>
        </dgm:presLayoutVars>
      </dgm:prSet>
      <dgm:spPr/>
    </dgm:pt>
    <dgm:pt modelId="{D3CD6FB9-726B-4490-A1D9-95EEF1613B9D}" type="pres">
      <dgm:prSet presAssocID="{98BA8747-E81D-48F0-99B3-990CF70F6822}" presName="parentLin" presStyleCnt="0"/>
      <dgm:spPr/>
    </dgm:pt>
    <dgm:pt modelId="{A2AE456F-092B-4256-9D0F-85FCDD792558}" type="pres">
      <dgm:prSet presAssocID="{98BA8747-E81D-48F0-99B3-990CF70F6822}" presName="parentLeftMargin" presStyleLbl="node1" presStyleIdx="0" presStyleCnt="3"/>
      <dgm:spPr/>
    </dgm:pt>
    <dgm:pt modelId="{8A02CC76-5680-4859-9A17-268D19B86A46}" type="pres">
      <dgm:prSet presAssocID="{98BA8747-E81D-48F0-99B3-990CF70F68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F5A626-986D-4CE4-AC99-1C8CDDEEED73}" type="pres">
      <dgm:prSet presAssocID="{98BA8747-E81D-48F0-99B3-990CF70F6822}" presName="negativeSpace" presStyleCnt="0"/>
      <dgm:spPr/>
    </dgm:pt>
    <dgm:pt modelId="{0412F1BE-E65B-4102-96C3-19A646513BE0}" type="pres">
      <dgm:prSet presAssocID="{98BA8747-E81D-48F0-99B3-990CF70F6822}" presName="childText" presStyleLbl="conFgAcc1" presStyleIdx="0" presStyleCnt="3">
        <dgm:presLayoutVars>
          <dgm:bulletEnabled val="1"/>
        </dgm:presLayoutVars>
      </dgm:prSet>
      <dgm:spPr/>
    </dgm:pt>
    <dgm:pt modelId="{3CA2049A-DD23-4389-8E3D-BFA8B9811D52}" type="pres">
      <dgm:prSet presAssocID="{B068ADF9-DAD8-401A-8F15-49CE300B38E2}" presName="spaceBetweenRectangles" presStyleCnt="0"/>
      <dgm:spPr/>
    </dgm:pt>
    <dgm:pt modelId="{D238E8DF-D1A7-4B0A-B871-2F04FA3F9CDE}" type="pres">
      <dgm:prSet presAssocID="{74B33E19-951B-4C80-B561-DB342F8563A2}" presName="parentLin" presStyleCnt="0"/>
      <dgm:spPr/>
    </dgm:pt>
    <dgm:pt modelId="{160BABEC-625A-44A0-B165-1E23932F24D6}" type="pres">
      <dgm:prSet presAssocID="{74B33E19-951B-4C80-B561-DB342F8563A2}" presName="parentLeftMargin" presStyleLbl="node1" presStyleIdx="0" presStyleCnt="3"/>
      <dgm:spPr/>
    </dgm:pt>
    <dgm:pt modelId="{72ED3FF8-971B-4447-8E44-45F98FB5D83C}" type="pres">
      <dgm:prSet presAssocID="{74B33E19-951B-4C80-B561-DB342F8563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0D36DE-F961-48F2-8169-144F613CA857}" type="pres">
      <dgm:prSet presAssocID="{74B33E19-951B-4C80-B561-DB342F8563A2}" presName="negativeSpace" presStyleCnt="0"/>
      <dgm:spPr/>
    </dgm:pt>
    <dgm:pt modelId="{50B27BAD-5993-4BE4-A8D2-EAE5515E677F}" type="pres">
      <dgm:prSet presAssocID="{74B33E19-951B-4C80-B561-DB342F8563A2}" presName="childText" presStyleLbl="conFgAcc1" presStyleIdx="1" presStyleCnt="3">
        <dgm:presLayoutVars>
          <dgm:bulletEnabled val="1"/>
        </dgm:presLayoutVars>
      </dgm:prSet>
      <dgm:spPr/>
    </dgm:pt>
    <dgm:pt modelId="{6E3A9207-5EE3-468C-BEB5-7DFB2C91183A}" type="pres">
      <dgm:prSet presAssocID="{8E034453-D65F-43B5-9483-6BE263C0AE52}" presName="spaceBetweenRectangles" presStyleCnt="0"/>
      <dgm:spPr/>
    </dgm:pt>
    <dgm:pt modelId="{843A0217-7EBD-47F0-94D9-1196BFA4EB53}" type="pres">
      <dgm:prSet presAssocID="{361FC4A0-5A3B-43C1-A437-384689CFCA3A}" presName="parentLin" presStyleCnt="0"/>
      <dgm:spPr/>
    </dgm:pt>
    <dgm:pt modelId="{A48AF9EC-3F27-4DF8-BC7A-44688DED8944}" type="pres">
      <dgm:prSet presAssocID="{361FC4A0-5A3B-43C1-A437-384689CFCA3A}" presName="parentLeftMargin" presStyleLbl="node1" presStyleIdx="1" presStyleCnt="3"/>
      <dgm:spPr/>
    </dgm:pt>
    <dgm:pt modelId="{477B3868-6C06-42A1-83EA-6E2B95C3A914}" type="pres">
      <dgm:prSet presAssocID="{361FC4A0-5A3B-43C1-A437-384689CFCA3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98A5DA-2E35-4A63-9CCC-FA24D79770C5}" type="pres">
      <dgm:prSet presAssocID="{361FC4A0-5A3B-43C1-A437-384689CFCA3A}" presName="negativeSpace" presStyleCnt="0"/>
      <dgm:spPr/>
    </dgm:pt>
    <dgm:pt modelId="{CDBEBE11-5BFE-4874-B7D4-2CBEDB2E47B1}" type="pres">
      <dgm:prSet presAssocID="{361FC4A0-5A3B-43C1-A437-384689CFCA3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6A4FF0C-86BD-47D6-890C-DF1EAA299929}" srcId="{74B33E19-951B-4C80-B561-DB342F8563A2}" destId="{15324992-2633-4D11-9D1B-F1BC460D0AC7}" srcOrd="1" destOrd="0" parTransId="{BDCADA37-01CD-4847-971E-EDD5A82A8437}" sibTransId="{AB31E307-F30A-4C43-93C8-F414BA352A5B}"/>
    <dgm:cxn modelId="{1AA2C40D-3AE4-4837-95FA-5230527733DC}" type="presOf" srcId="{701FA1B6-4C00-4DA6-9A05-86787F638304}" destId="{0412F1BE-E65B-4102-96C3-19A646513BE0}" srcOrd="0" destOrd="0" presId="urn:microsoft.com/office/officeart/2005/8/layout/list1"/>
    <dgm:cxn modelId="{CC50962C-DD29-4999-B750-BB40C416692D}" srcId="{56FB3CA1-A08E-472F-AFE5-6DF5602D9E3B}" destId="{361FC4A0-5A3B-43C1-A437-384689CFCA3A}" srcOrd="2" destOrd="0" parTransId="{AF07C26D-A139-4E9A-9F33-BCB642DFE6E1}" sibTransId="{76CEB401-6449-47E5-91FB-74EBB7598B95}"/>
    <dgm:cxn modelId="{C1E20E44-5619-4820-83A8-5594FDC4C0CC}" type="presOf" srcId="{FAC25EA0-7B4F-41C7-A238-5BB7D19DD6AD}" destId="{CDBEBE11-5BFE-4874-B7D4-2CBEDB2E47B1}" srcOrd="0" destOrd="0" presId="urn:microsoft.com/office/officeart/2005/8/layout/list1"/>
    <dgm:cxn modelId="{87624B4A-18D7-491E-8184-794BBD5EDCB0}" srcId="{361FC4A0-5A3B-43C1-A437-384689CFCA3A}" destId="{FAC25EA0-7B4F-41C7-A238-5BB7D19DD6AD}" srcOrd="0" destOrd="0" parTransId="{C39AE7A4-7227-49DE-B815-320C19F2D699}" sibTransId="{46848681-428E-44E7-BDBE-0862BDEDACB1}"/>
    <dgm:cxn modelId="{614D3B73-74B9-48B9-8CF7-29A3FD0F6C64}" type="presOf" srcId="{74B33E19-951B-4C80-B561-DB342F8563A2}" destId="{72ED3FF8-971B-4447-8E44-45F98FB5D83C}" srcOrd="1" destOrd="0" presId="urn:microsoft.com/office/officeart/2005/8/layout/list1"/>
    <dgm:cxn modelId="{9FF80C7E-4D56-43CD-B770-48049608FA71}" type="presOf" srcId="{42BA2EE4-5B1B-469A-969E-4D6C254E2E0D}" destId="{50B27BAD-5993-4BE4-A8D2-EAE5515E677F}" srcOrd="0" destOrd="0" presId="urn:microsoft.com/office/officeart/2005/8/layout/list1"/>
    <dgm:cxn modelId="{CD950A83-C399-47BD-9A96-BC03503E1F52}" type="presOf" srcId="{15324992-2633-4D11-9D1B-F1BC460D0AC7}" destId="{50B27BAD-5993-4BE4-A8D2-EAE5515E677F}" srcOrd="0" destOrd="1" presId="urn:microsoft.com/office/officeart/2005/8/layout/list1"/>
    <dgm:cxn modelId="{80E5CA87-E97C-4285-8CE4-173C8E28F5D5}" srcId="{98BA8747-E81D-48F0-99B3-990CF70F6822}" destId="{701FA1B6-4C00-4DA6-9A05-86787F638304}" srcOrd="0" destOrd="0" parTransId="{F49648DC-3098-4419-8935-60EBDA142518}" sibTransId="{B8A2B63A-1D45-4DAF-B8E6-6BBDFAFB30EC}"/>
    <dgm:cxn modelId="{C2B2ED96-AD6C-4055-A1EE-F35A2274BCC9}" srcId="{74B33E19-951B-4C80-B561-DB342F8563A2}" destId="{42BA2EE4-5B1B-469A-969E-4D6C254E2E0D}" srcOrd="0" destOrd="0" parTransId="{A2B24AC7-B767-4846-BBB6-3ACCFE1082EC}" sibTransId="{692400B7-5D4C-41E1-9B2C-E354E958E509}"/>
    <dgm:cxn modelId="{3A499C9C-B22B-454D-85DF-AA78A5D2009E}" type="presOf" srcId="{361FC4A0-5A3B-43C1-A437-384689CFCA3A}" destId="{477B3868-6C06-42A1-83EA-6E2B95C3A914}" srcOrd="1" destOrd="0" presId="urn:microsoft.com/office/officeart/2005/8/layout/list1"/>
    <dgm:cxn modelId="{5550159F-D816-4701-A16E-63CBBFAE821E}" type="presOf" srcId="{98BA8747-E81D-48F0-99B3-990CF70F6822}" destId="{8A02CC76-5680-4859-9A17-268D19B86A46}" srcOrd="1" destOrd="0" presId="urn:microsoft.com/office/officeart/2005/8/layout/list1"/>
    <dgm:cxn modelId="{190A79A5-A7E9-42DD-9B8A-5E760219D206}" type="presOf" srcId="{361FC4A0-5A3B-43C1-A437-384689CFCA3A}" destId="{A48AF9EC-3F27-4DF8-BC7A-44688DED8944}" srcOrd="0" destOrd="0" presId="urn:microsoft.com/office/officeart/2005/8/layout/list1"/>
    <dgm:cxn modelId="{2C9202CA-1D22-40FF-98A8-BCF4AAAA249E}" srcId="{56FB3CA1-A08E-472F-AFE5-6DF5602D9E3B}" destId="{98BA8747-E81D-48F0-99B3-990CF70F6822}" srcOrd="0" destOrd="0" parTransId="{8350D6F3-27E3-4B4B-A486-8EF482D00FEC}" sibTransId="{B068ADF9-DAD8-401A-8F15-49CE300B38E2}"/>
    <dgm:cxn modelId="{75DF38CB-CD7F-4F01-9C5B-0E962A25D43F}" type="presOf" srcId="{98BA8747-E81D-48F0-99B3-990CF70F6822}" destId="{A2AE456F-092B-4256-9D0F-85FCDD792558}" srcOrd="0" destOrd="0" presId="urn:microsoft.com/office/officeart/2005/8/layout/list1"/>
    <dgm:cxn modelId="{2534B0CB-85DE-46D1-B051-35DE64146954}" type="presOf" srcId="{56FB3CA1-A08E-472F-AFE5-6DF5602D9E3B}" destId="{6A416F7D-3444-4F2D-BD3C-6B01963E2D6C}" srcOrd="0" destOrd="0" presId="urn:microsoft.com/office/officeart/2005/8/layout/list1"/>
    <dgm:cxn modelId="{A047E6E9-8C32-46FA-948E-84291C1A2E1A}" type="presOf" srcId="{74B33E19-951B-4C80-B561-DB342F8563A2}" destId="{160BABEC-625A-44A0-B165-1E23932F24D6}" srcOrd="0" destOrd="0" presId="urn:microsoft.com/office/officeart/2005/8/layout/list1"/>
    <dgm:cxn modelId="{784E6DF8-82EA-4615-BCA7-1B14EB9E6E37}" srcId="{56FB3CA1-A08E-472F-AFE5-6DF5602D9E3B}" destId="{74B33E19-951B-4C80-B561-DB342F8563A2}" srcOrd="1" destOrd="0" parTransId="{E534C906-1DF9-4658-AAD8-42CC0EF9389C}" sibTransId="{8E034453-D65F-43B5-9483-6BE263C0AE52}"/>
    <dgm:cxn modelId="{629B29F9-272B-4B4A-894C-B2966EFC3ED0}" type="presParOf" srcId="{6A416F7D-3444-4F2D-BD3C-6B01963E2D6C}" destId="{D3CD6FB9-726B-4490-A1D9-95EEF1613B9D}" srcOrd="0" destOrd="0" presId="urn:microsoft.com/office/officeart/2005/8/layout/list1"/>
    <dgm:cxn modelId="{813207DB-F304-4F93-AEB3-901386F905A3}" type="presParOf" srcId="{D3CD6FB9-726B-4490-A1D9-95EEF1613B9D}" destId="{A2AE456F-092B-4256-9D0F-85FCDD792558}" srcOrd="0" destOrd="0" presId="urn:microsoft.com/office/officeart/2005/8/layout/list1"/>
    <dgm:cxn modelId="{038804A9-9AA1-414E-946C-D905023DDA24}" type="presParOf" srcId="{D3CD6FB9-726B-4490-A1D9-95EEF1613B9D}" destId="{8A02CC76-5680-4859-9A17-268D19B86A46}" srcOrd="1" destOrd="0" presId="urn:microsoft.com/office/officeart/2005/8/layout/list1"/>
    <dgm:cxn modelId="{D87E4E1B-62EB-40F9-AEE1-868AF38AF975}" type="presParOf" srcId="{6A416F7D-3444-4F2D-BD3C-6B01963E2D6C}" destId="{03F5A626-986D-4CE4-AC99-1C8CDDEEED73}" srcOrd="1" destOrd="0" presId="urn:microsoft.com/office/officeart/2005/8/layout/list1"/>
    <dgm:cxn modelId="{F3CD2E93-4B23-40C8-BE97-6DAF4EED32E9}" type="presParOf" srcId="{6A416F7D-3444-4F2D-BD3C-6B01963E2D6C}" destId="{0412F1BE-E65B-4102-96C3-19A646513BE0}" srcOrd="2" destOrd="0" presId="urn:microsoft.com/office/officeart/2005/8/layout/list1"/>
    <dgm:cxn modelId="{EDFD90E9-CD5C-41E8-A90D-E66027071E74}" type="presParOf" srcId="{6A416F7D-3444-4F2D-BD3C-6B01963E2D6C}" destId="{3CA2049A-DD23-4389-8E3D-BFA8B9811D52}" srcOrd="3" destOrd="0" presId="urn:microsoft.com/office/officeart/2005/8/layout/list1"/>
    <dgm:cxn modelId="{6F09D21E-36EB-4FD5-BE8F-9265E80DB486}" type="presParOf" srcId="{6A416F7D-3444-4F2D-BD3C-6B01963E2D6C}" destId="{D238E8DF-D1A7-4B0A-B871-2F04FA3F9CDE}" srcOrd="4" destOrd="0" presId="urn:microsoft.com/office/officeart/2005/8/layout/list1"/>
    <dgm:cxn modelId="{51324FEE-3D49-41FB-92EB-A3C0A97C21B0}" type="presParOf" srcId="{D238E8DF-D1A7-4B0A-B871-2F04FA3F9CDE}" destId="{160BABEC-625A-44A0-B165-1E23932F24D6}" srcOrd="0" destOrd="0" presId="urn:microsoft.com/office/officeart/2005/8/layout/list1"/>
    <dgm:cxn modelId="{0859AC10-1FF5-4783-8A5B-902AC14B71FE}" type="presParOf" srcId="{D238E8DF-D1A7-4B0A-B871-2F04FA3F9CDE}" destId="{72ED3FF8-971B-4447-8E44-45F98FB5D83C}" srcOrd="1" destOrd="0" presId="urn:microsoft.com/office/officeart/2005/8/layout/list1"/>
    <dgm:cxn modelId="{03CCE0CB-290C-4839-B3A5-0259A93AC7E2}" type="presParOf" srcId="{6A416F7D-3444-4F2D-BD3C-6B01963E2D6C}" destId="{440D36DE-F961-48F2-8169-144F613CA857}" srcOrd="5" destOrd="0" presId="urn:microsoft.com/office/officeart/2005/8/layout/list1"/>
    <dgm:cxn modelId="{30B5EFB1-C65D-43FB-9437-4BB7906E25A4}" type="presParOf" srcId="{6A416F7D-3444-4F2D-BD3C-6B01963E2D6C}" destId="{50B27BAD-5993-4BE4-A8D2-EAE5515E677F}" srcOrd="6" destOrd="0" presId="urn:microsoft.com/office/officeart/2005/8/layout/list1"/>
    <dgm:cxn modelId="{237EC480-21CC-4864-9367-2B61539FCB6D}" type="presParOf" srcId="{6A416F7D-3444-4F2D-BD3C-6B01963E2D6C}" destId="{6E3A9207-5EE3-468C-BEB5-7DFB2C91183A}" srcOrd="7" destOrd="0" presId="urn:microsoft.com/office/officeart/2005/8/layout/list1"/>
    <dgm:cxn modelId="{77281005-F474-4A5B-8B66-2995B5DD6CBB}" type="presParOf" srcId="{6A416F7D-3444-4F2D-BD3C-6B01963E2D6C}" destId="{843A0217-7EBD-47F0-94D9-1196BFA4EB53}" srcOrd="8" destOrd="0" presId="urn:microsoft.com/office/officeart/2005/8/layout/list1"/>
    <dgm:cxn modelId="{812A6A99-7E15-47CA-8B7B-885C918DCB64}" type="presParOf" srcId="{843A0217-7EBD-47F0-94D9-1196BFA4EB53}" destId="{A48AF9EC-3F27-4DF8-BC7A-44688DED8944}" srcOrd="0" destOrd="0" presId="urn:microsoft.com/office/officeart/2005/8/layout/list1"/>
    <dgm:cxn modelId="{1A74516E-2BFA-4EEE-800E-A2E3E9088667}" type="presParOf" srcId="{843A0217-7EBD-47F0-94D9-1196BFA4EB53}" destId="{477B3868-6C06-42A1-83EA-6E2B95C3A914}" srcOrd="1" destOrd="0" presId="urn:microsoft.com/office/officeart/2005/8/layout/list1"/>
    <dgm:cxn modelId="{B327AA1A-6CFB-4363-B5BE-06D534483679}" type="presParOf" srcId="{6A416F7D-3444-4F2D-BD3C-6B01963E2D6C}" destId="{0D98A5DA-2E35-4A63-9CCC-FA24D79770C5}" srcOrd="9" destOrd="0" presId="urn:microsoft.com/office/officeart/2005/8/layout/list1"/>
    <dgm:cxn modelId="{F89B799B-1376-49DB-BFF3-F62B111CA46D}" type="presParOf" srcId="{6A416F7D-3444-4F2D-BD3C-6B01963E2D6C}" destId="{CDBEBE11-5BFE-4874-B7D4-2CBEDB2E47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819B9-E0DA-44AD-A4C5-88269EA4A5CE}">
      <dsp:nvSpPr>
        <dsp:cNvPr id="0" name=""/>
        <dsp:cNvSpPr/>
      </dsp:nvSpPr>
      <dsp:spPr>
        <a:xfrm>
          <a:off x="0" y="44344"/>
          <a:ext cx="6900512" cy="631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Existing System:</a:t>
          </a:r>
          <a:endParaRPr lang="en-US" sz="2700" kern="1200" dirty="0"/>
        </a:p>
      </dsp:txBody>
      <dsp:txXfrm>
        <a:off x="30842" y="75186"/>
        <a:ext cx="6838828" cy="570116"/>
      </dsp:txXfrm>
    </dsp:sp>
    <dsp:sp modelId="{1CA172BB-FC58-4A78-9BCA-8F01DF3EE567}">
      <dsp:nvSpPr>
        <dsp:cNvPr id="0" name=""/>
        <dsp:cNvSpPr/>
      </dsp:nvSpPr>
      <dsp:spPr>
        <a:xfrm>
          <a:off x="0" y="676144"/>
          <a:ext cx="6900512" cy="68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Lands are registered on pages called registers.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Managed by one person called Patwari.</a:t>
          </a:r>
          <a:endParaRPr lang="en-US" sz="2100" kern="1200" dirty="0"/>
        </a:p>
      </dsp:txBody>
      <dsp:txXfrm>
        <a:off x="0" y="676144"/>
        <a:ext cx="6900512" cy="684652"/>
      </dsp:txXfrm>
    </dsp:sp>
    <dsp:sp modelId="{EC6E5427-6E13-49BF-B4FA-AB35C6FC3869}">
      <dsp:nvSpPr>
        <dsp:cNvPr id="0" name=""/>
        <dsp:cNvSpPr/>
      </dsp:nvSpPr>
      <dsp:spPr>
        <a:xfrm>
          <a:off x="0" y="1360796"/>
          <a:ext cx="6900512" cy="631800"/>
        </a:xfrm>
        <a:prstGeom prst="roundRect">
          <a:avLst/>
        </a:prstGeom>
        <a:solidFill>
          <a:schemeClr val="accent5">
            <a:hueOff val="75112"/>
            <a:satOff val="9319"/>
            <a:lumOff val="-5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Digitalized System:</a:t>
          </a:r>
          <a:endParaRPr lang="en-US" sz="2700" kern="1200" dirty="0"/>
        </a:p>
      </dsp:txBody>
      <dsp:txXfrm>
        <a:off x="30842" y="1391638"/>
        <a:ext cx="6838828" cy="570116"/>
      </dsp:txXfrm>
    </dsp:sp>
    <dsp:sp modelId="{E51402FE-D96D-431B-8C8A-E9B423F7340B}">
      <dsp:nvSpPr>
        <dsp:cNvPr id="0" name=""/>
        <dsp:cNvSpPr/>
      </dsp:nvSpPr>
      <dsp:spPr>
        <a:xfrm>
          <a:off x="0" y="1992596"/>
          <a:ext cx="6900512" cy="62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In few areas, digital system is being introduced for land management system.</a:t>
          </a:r>
          <a:endParaRPr lang="en-US" sz="2100" kern="1200" dirty="0"/>
        </a:p>
      </dsp:txBody>
      <dsp:txXfrm>
        <a:off x="0" y="1992596"/>
        <a:ext cx="6900512" cy="628762"/>
      </dsp:txXfrm>
    </dsp:sp>
    <dsp:sp modelId="{BCAD4174-E0CE-4E4E-AD3B-F9C20591460E}">
      <dsp:nvSpPr>
        <dsp:cNvPr id="0" name=""/>
        <dsp:cNvSpPr/>
      </dsp:nvSpPr>
      <dsp:spPr>
        <a:xfrm>
          <a:off x="0" y="2621359"/>
          <a:ext cx="6900512" cy="631800"/>
        </a:xfrm>
        <a:prstGeom prst="roundRect">
          <a:avLst/>
        </a:prstGeom>
        <a:solidFill>
          <a:schemeClr val="accent5">
            <a:hueOff val="150224"/>
            <a:satOff val="18639"/>
            <a:lumOff val="-115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Centralized System:</a:t>
          </a:r>
          <a:endParaRPr lang="en-US" sz="2700" kern="1200" dirty="0"/>
        </a:p>
      </dsp:txBody>
      <dsp:txXfrm>
        <a:off x="30842" y="2652201"/>
        <a:ext cx="6838828" cy="570116"/>
      </dsp:txXfrm>
    </dsp:sp>
    <dsp:sp modelId="{F7E619FC-9688-4C1B-A795-5DC7DB8DFE89}">
      <dsp:nvSpPr>
        <dsp:cNvPr id="0" name=""/>
        <dsp:cNvSpPr/>
      </dsp:nvSpPr>
      <dsp:spPr>
        <a:xfrm>
          <a:off x="0" y="3253159"/>
          <a:ext cx="6900512" cy="62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They have shared database which are run by an admin and DBMS.</a:t>
          </a:r>
          <a:endParaRPr lang="en-US" sz="2100" kern="1200" dirty="0"/>
        </a:p>
      </dsp:txBody>
      <dsp:txXfrm>
        <a:off x="0" y="3253159"/>
        <a:ext cx="6900512" cy="628762"/>
      </dsp:txXfrm>
    </dsp:sp>
    <dsp:sp modelId="{2C1C172C-C645-4EC9-A075-CCEF68591533}">
      <dsp:nvSpPr>
        <dsp:cNvPr id="0" name=""/>
        <dsp:cNvSpPr/>
      </dsp:nvSpPr>
      <dsp:spPr>
        <a:xfrm>
          <a:off x="0" y="3881921"/>
          <a:ext cx="6900512" cy="631800"/>
        </a:xfrm>
        <a:prstGeom prst="roundRect">
          <a:avLst/>
        </a:prstGeom>
        <a:solidFill>
          <a:schemeClr val="accent5">
            <a:hueOff val="225336"/>
            <a:satOff val="27958"/>
            <a:lumOff val="-1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Involvement of Middleman:</a:t>
          </a:r>
          <a:endParaRPr lang="en-US" sz="2700" kern="1200" dirty="0"/>
        </a:p>
      </dsp:txBody>
      <dsp:txXfrm>
        <a:off x="30842" y="3912763"/>
        <a:ext cx="6838828" cy="570116"/>
      </dsp:txXfrm>
    </dsp:sp>
    <dsp:sp modelId="{E1E89739-40F9-4FB7-B6D5-31DED7336339}">
      <dsp:nvSpPr>
        <dsp:cNvPr id="0" name=""/>
        <dsp:cNvSpPr/>
      </dsp:nvSpPr>
      <dsp:spPr>
        <a:xfrm>
          <a:off x="0" y="4513721"/>
          <a:ext cx="6900512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Once we buy the land, we must get its ownership.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For this, we must register our land in front of witness with land revenue department.</a:t>
          </a:r>
          <a:endParaRPr lang="en-US" sz="2100" kern="1200" dirty="0"/>
        </a:p>
      </dsp:txBody>
      <dsp:txXfrm>
        <a:off x="0" y="4513721"/>
        <a:ext cx="6900512" cy="978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E172F-A6A4-4ECF-BD1D-6D514685E2D1}">
      <dsp:nvSpPr>
        <dsp:cNvPr id="0" name=""/>
        <dsp:cNvSpPr/>
      </dsp:nvSpPr>
      <dsp:spPr>
        <a:xfrm>
          <a:off x="0" y="140108"/>
          <a:ext cx="6263640" cy="8888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System using Blockchain: </a:t>
          </a:r>
        </a:p>
      </dsp:txBody>
      <dsp:txXfrm>
        <a:off x="43389" y="183497"/>
        <a:ext cx="6176862" cy="802056"/>
      </dsp:txXfrm>
    </dsp:sp>
    <dsp:sp modelId="{F369F574-6970-462C-B0E4-40B1989ED630}">
      <dsp:nvSpPr>
        <dsp:cNvPr id="0" name=""/>
        <dsp:cNvSpPr/>
      </dsp:nvSpPr>
      <dsp:spPr>
        <a:xfrm>
          <a:off x="0" y="1028942"/>
          <a:ext cx="626364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Shared, Immutable ledger, blocks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Blocks store the information about a transaction.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Different blocks make a chain with previous blocks.</a:t>
          </a:r>
        </a:p>
      </dsp:txBody>
      <dsp:txXfrm>
        <a:off x="0" y="1028942"/>
        <a:ext cx="6263640" cy="633420"/>
      </dsp:txXfrm>
    </dsp:sp>
    <dsp:sp modelId="{2DDAB2D4-E04A-4D18-8BCC-5010C3BB995F}">
      <dsp:nvSpPr>
        <dsp:cNvPr id="0" name=""/>
        <dsp:cNvSpPr/>
      </dsp:nvSpPr>
      <dsp:spPr>
        <a:xfrm>
          <a:off x="0" y="1662362"/>
          <a:ext cx="6263640" cy="8888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Keep track of all the records of a land.</a:t>
          </a:r>
        </a:p>
      </dsp:txBody>
      <dsp:txXfrm>
        <a:off x="43389" y="1705751"/>
        <a:ext cx="6176862" cy="802056"/>
      </dsp:txXfrm>
    </dsp:sp>
    <dsp:sp modelId="{B66EFC2C-12B6-4E1A-BB51-91FCC3BADA44}">
      <dsp:nvSpPr>
        <dsp:cNvPr id="0" name=""/>
        <dsp:cNvSpPr/>
      </dsp:nvSpPr>
      <dsp:spPr>
        <a:xfrm>
          <a:off x="0" y="2600156"/>
          <a:ext cx="6263640" cy="8888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system will be able to transfer land to other person with mutual understanding called smart contracts.</a:t>
          </a:r>
        </a:p>
      </dsp:txBody>
      <dsp:txXfrm>
        <a:off x="43389" y="2643545"/>
        <a:ext cx="6176862" cy="802056"/>
      </dsp:txXfrm>
    </dsp:sp>
    <dsp:sp modelId="{0AC30F32-776D-4D2A-B5B9-D104C5324908}">
      <dsp:nvSpPr>
        <dsp:cNvPr id="0" name=""/>
        <dsp:cNvSpPr/>
      </dsp:nvSpPr>
      <dsp:spPr>
        <a:xfrm>
          <a:off x="0" y="3537951"/>
          <a:ext cx="6263640" cy="8888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After being uploaded to a Blockchain, data cannot be altered in any way, making it nearly impossible to modify the value of information stored there.</a:t>
          </a:r>
        </a:p>
      </dsp:txBody>
      <dsp:txXfrm>
        <a:off x="43389" y="3581340"/>
        <a:ext cx="6176862" cy="802056"/>
      </dsp:txXfrm>
    </dsp:sp>
    <dsp:sp modelId="{57DF65DE-41A6-4CDF-9E66-B5BEF014E624}">
      <dsp:nvSpPr>
        <dsp:cNvPr id="0" name=""/>
        <dsp:cNvSpPr/>
      </dsp:nvSpPr>
      <dsp:spPr>
        <a:xfrm>
          <a:off x="0" y="4475745"/>
          <a:ext cx="6263640" cy="8888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goal is to improve upon the present centralized land management system using distributed and decentralized Blockchain technology.</a:t>
          </a:r>
        </a:p>
      </dsp:txBody>
      <dsp:txXfrm>
        <a:off x="43389" y="4519134"/>
        <a:ext cx="6176862" cy="802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F1BE-E65B-4102-96C3-19A646513BE0}">
      <dsp:nvSpPr>
        <dsp:cNvPr id="0" name=""/>
        <dsp:cNvSpPr/>
      </dsp:nvSpPr>
      <dsp:spPr>
        <a:xfrm>
          <a:off x="0" y="347272"/>
          <a:ext cx="6900512" cy="180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Rather than an open, permission-less system, Fabric offers a scalable and secure platform that supports private transactions and confidential contracts. </a:t>
          </a:r>
          <a:endParaRPr lang="en-US" sz="2200" kern="1200"/>
        </a:p>
      </dsp:txBody>
      <dsp:txXfrm>
        <a:off x="0" y="347272"/>
        <a:ext cx="6900512" cy="1801800"/>
      </dsp:txXfrm>
    </dsp:sp>
    <dsp:sp modelId="{8A02CC76-5680-4859-9A17-268D19B86A46}">
      <dsp:nvSpPr>
        <dsp:cNvPr id="0" name=""/>
        <dsp:cNvSpPr/>
      </dsp:nvSpPr>
      <dsp:spPr>
        <a:xfrm>
          <a:off x="345025" y="22552"/>
          <a:ext cx="483035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Hyperledger Fabric:</a:t>
          </a:r>
        </a:p>
      </dsp:txBody>
      <dsp:txXfrm>
        <a:off x="376728" y="54255"/>
        <a:ext cx="4766952" cy="586034"/>
      </dsp:txXfrm>
    </dsp:sp>
    <dsp:sp modelId="{50B27BAD-5993-4BE4-A8D2-EAE5515E677F}">
      <dsp:nvSpPr>
        <dsp:cNvPr id="0" name=""/>
        <dsp:cNvSpPr/>
      </dsp:nvSpPr>
      <dsp:spPr>
        <a:xfrm>
          <a:off x="0" y="2592593"/>
          <a:ext cx="690051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0819"/>
              <a:satOff val="-8845"/>
              <a:lumOff val="3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Front-end framework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Popular, open-source community support and backed by Facebook</a:t>
          </a:r>
        </a:p>
      </dsp:txBody>
      <dsp:txXfrm>
        <a:off x="0" y="2592593"/>
        <a:ext cx="6900512" cy="1559250"/>
      </dsp:txXfrm>
    </dsp:sp>
    <dsp:sp modelId="{72ED3FF8-971B-4447-8E44-45F98FB5D83C}">
      <dsp:nvSpPr>
        <dsp:cNvPr id="0" name=""/>
        <dsp:cNvSpPr/>
      </dsp:nvSpPr>
      <dsp:spPr>
        <a:xfrm>
          <a:off x="345025" y="2267872"/>
          <a:ext cx="4830358" cy="649440"/>
        </a:xfrm>
        <a:prstGeom prst="roundRect">
          <a:avLst/>
        </a:prstGeom>
        <a:solidFill>
          <a:schemeClr val="accent2">
            <a:hueOff val="-150819"/>
            <a:satOff val="-8845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React JS</a:t>
          </a:r>
        </a:p>
      </dsp:txBody>
      <dsp:txXfrm>
        <a:off x="376728" y="2299575"/>
        <a:ext cx="4766952" cy="586034"/>
      </dsp:txXfrm>
    </dsp:sp>
    <dsp:sp modelId="{CDBEBE11-5BFE-4874-B7D4-2CBEDB2E47B1}">
      <dsp:nvSpPr>
        <dsp:cNvPr id="0" name=""/>
        <dsp:cNvSpPr/>
      </dsp:nvSpPr>
      <dsp:spPr>
        <a:xfrm>
          <a:off x="0" y="4595363"/>
          <a:ext cx="6900512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1638"/>
              <a:satOff val="-17690"/>
              <a:lumOff val="6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Same framework for JavaScript.</a:t>
          </a:r>
        </a:p>
      </dsp:txBody>
      <dsp:txXfrm>
        <a:off x="0" y="4595363"/>
        <a:ext cx="6900512" cy="918225"/>
      </dsp:txXfrm>
    </dsp:sp>
    <dsp:sp modelId="{477B3868-6C06-42A1-83EA-6E2B95C3A914}">
      <dsp:nvSpPr>
        <dsp:cNvPr id="0" name=""/>
        <dsp:cNvSpPr/>
      </dsp:nvSpPr>
      <dsp:spPr>
        <a:xfrm>
          <a:off x="345025" y="4270643"/>
          <a:ext cx="4830358" cy="649440"/>
        </a:xfrm>
        <a:prstGeom prst="roundRect">
          <a:avLst/>
        </a:prstGeom>
        <a:solidFill>
          <a:schemeClr val="accent2">
            <a:hueOff val="-301638"/>
            <a:satOff val="-17690"/>
            <a:lumOff val="68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Node JS</a:t>
          </a:r>
        </a:p>
      </dsp:txBody>
      <dsp:txXfrm>
        <a:off x="376728" y="4302346"/>
        <a:ext cx="476695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20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  <p:sldLayoutId id="214748369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467362" y="1331572"/>
            <a:ext cx="6141638" cy="2015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Land Record Management System Using Blockchain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37F59-1FF6-A11C-2063-E3F19905234D}"/>
              </a:ext>
            </a:extLst>
          </p:cNvPr>
          <p:cNvSpPr txBox="1"/>
          <p:nvPr/>
        </p:nvSpPr>
        <p:spPr>
          <a:xfrm>
            <a:off x="3577551" y="4949745"/>
            <a:ext cx="3927764" cy="1508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Jawad Ahmed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Sharjeel Akram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Mian Muhammad Zubair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Arc 26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56DD7-2052-B0CF-F57B-215E3DF23922}"/>
              </a:ext>
            </a:extLst>
          </p:cNvPr>
          <p:cNvSpPr txBox="1"/>
          <p:nvPr/>
        </p:nvSpPr>
        <p:spPr>
          <a:xfrm>
            <a:off x="545070" y="3409937"/>
            <a:ext cx="5734219" cy="81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Supervisor:</a:t>
            </a:r>
            <a:r>
              <a:rPr lang="en-US" altLang="ko-KR" dirty="0"/>
              <a:t>  Mr. Adnan Bashir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Co-Supervisors:</a:t>
            </a:r>
            <a:r>
              <a:rPr lang="en-US" altLang="ko-KR" dirty="0"/>
              <a:t> Fareed ul Hassan, Ihsan Elahi Butt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0655" y="433684"/>
            <a:ext cx="31297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cs typeface="Arial" pitchFamily="34" charset="0"/>
              </a:rPr>
              <a:t>Agenda</a:t>
            </a:r>
            <a:endParaRPr lang="ko-KR" altLang="en-US" sz="5400" b="1" dirty="0"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556014-99F2-413F-BA74-B604762B66FA}"/>
              </a:ext>
            </a:extLst>
          </p:cNvPr>
          <p:cNvGrpSpPr/>
          <p:nvPr/>
        </p:nvGrpSpPr>
        <p:grpSpPr>
          <a:xfrm flipV="1">
            <a:off x="3642230" y="895350"/>
            <a:ext cx="7919927" cy="5200650"/>
            <a:chOff x="2995646" y="448561"/>
            <a:chExt cx="8566511" cy="591946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014B18-BA7E-475C-B97A-1C458E8F3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57" y="448561"/>
              <a:ext cx="0" cy="48730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9A2D06-9F89-464F-98C2-9BABA2CE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56552C-DCF3-4A68-B9A4-645E85E69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448561"/>
              <a:ext cx="0" cy="58962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EDD73A-0B0E-4B3D-BB0A-254E6E118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646" y="6354750"/>
              <a:ext cx="8566511" cy="13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C13879F-D3DB-463F-BF1F-003E841B15E9}"/>
              </a:ext>
            </a:extLst>
          </p:cNvPr>
          <p:cNvSpPr/>
          <p:nvPr/>
        </p:nvSpPr>
        <p:spPr>
          <a:xfrm>
            <a:off x="4563871" y="1527679"/>
            <a:ext cx="682161" cy="682161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6AA1E-6C24-4A66-AAB7-35782BD9DEDB}"/>
              </a:ext>
            </a:extLst>
          </p:cNvPr>
          <p:cNvSpPr/>
          <p:nvPr/>
        </p:nvSpPr>
        <p:spPr>
          <a:xfrm>
            <a:off x="4563871" y="2662622"/>
            <a:ext cx="682161" cy="682161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2BD605-3547-4DD5-A740-98710E11C632}"/>
              </a:ext>
            </a:extLst>
          </p:cNvPr>
          <p:cNvSpPr/>
          <p:nvPr/>
        </p:nvSpPr>
        <p:spPr>
          <a:xfrm>
            <a:off x="4563871" y="3797565"/>
            <a:ext cx="682161" cy="682161"/>
          </a:xfrm>
          <a:prstGeom prst="rect">
            <a:avLst/>
          </a:prstGeom>
          <a:solidFill>
            <a:schemeClr val="accent3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ED01D0-912E-4294-B392-81E77C41E575}"/>
              </a:ext>
            </a:extLst>
          </p:cNvPr>
          <p:cNvSpPr/>
          <p:nvPr/>
        </p:nvSpPr>
        <p:spPr>
          <a:xfrm>
            <a:off x="4563871" y="4932508"/>
            <a:ext cx="682161" cy="682161"/>
          </a:xfrm>
          <a:prstGeom prst="rect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23EF9-0205-4F9F-B8A5-5E090FAAA34A}"/>
              </a:ext>
            </a:extLst>
          </p:cNvPr>
          <p:cNvSpPr txBox="1"/>
          <p:nvPr/>
        </p:nvSpPr>
        <p:spPr>
          <a:xfrm>
            <a:off x="4563871" y="1636205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01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CC078-23C6-4647-8F57-42B1FBF321FC}"/>
              </a:ext>
            </a:extLst>
          </p:cNvPr>
          <p:cNvSpPr txBox="1"/>
          <p:nvPr/>
        </p:nvSpPr>
        <p:spPr>
          <a:xfrm>
            <a:off x="4563871" y="2775123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02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A56DB-EE39-4CB4-B347-86EF0DCB3AF7}"/>
              </a:ext>
            </a:extLst>
          </p:cNvPr>
          <p:cNvSpPr txBox="1"/>
          <p:nvPr/>
        </p:nvSpPr>
        <p:spPr>
          <a:xfrm>
            <a:off x="4563871" y="3914041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03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ED384-120E-4CE6-9BEB-99332F464629}"/>
              </a:ext>
            </a:extLst>
          </p:cNvPr>
          <p:cNvSpPr txBox="1"/>
          <p:nvPr/>
        </p:nvSpPr>
        <p:spPr>
          <a:xfrm>
            <a:off x="4563871" y="5052958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cs typeface="Arial" pitchFamily="34" charset="0"/>
              </a:rPr>
              <a:t>04</a:t>
            </a:r>
            <a:endParaRPr lang="ko-KR" altLang="en-US" sz="2400" b="1" dirty="0"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4B11D4-8792-4129-9386-778220BB9997}"/>
              </a:ext>
            </a:extLst>
          </p:cNvPr>
          <p:cNvGrpSpPr/>
          <p:nvPr/>
        </p:nvGrpSpPr>
        <p:grpSpPr>
          <a:xfrm>
            <a:off x="5708712" y="1347902"/>
            <a:ext cx="5433857" cy="933787"/>
            <a:chOff x="5794723" y="1703980"/>
            <a:chExt cx="4507692" cy="9337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FAFFC2-49C2-42CC-B247-699946E3A89B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Here we will talk about the existing problems in the land management system in Pakistan.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237A53-2FA2-41CA-A145-17EF09ABAB64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Why (Problem Statement)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CC5C08-09CB-4C85-B4BC-4DF93628723A}"/>
              </a:ext>
            </a:extLst>
          </p:cNvPr>
          <p:cNvGrpSpPr/>
          <p:nvPr/>
        </p:nvGrpSpPr>
        <p:grpSpPr>
          <a:xfrm>
            <a:off x="5684430" y="2498179"/>
            <a:ext cx="5433857" cy="749121"/>
            <a:chOff x="5794723" y="1703980"/>
            <a:chExt cx="4507692" cy="7491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14426-1759-4459-9866-D5612B569E75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Here we will talk about the introduction.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E936BF-B642-4621-A95A-690790C2325E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What (Introduction)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5EA75D-1423-4227-96BC-A1982894A774}"/>
              </a:ext>
            </a:extLst>
          </p:cNvPr>
          <p:cNvGrpSpPr/>
          <p:nvPr/>
        </p:nvGrpSpPr>
        <p:grpSpPr>
          <a:xfrm>
            <a:off x="5696571" y="3637079"/>
            <a:ext cx="5433857" cy="749121"/>
            <a:chOff x="5794723" y="1703980"/>
            <a:chExt cx="4507692" cy="749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35059-0293-46FE-8A81-988E7E056446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Here we will talk about the approach, solution to the existing problem.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33624B-C3F6-47AA-8AD1-38868154757D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How (Approach)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A33124-6C8A-4662-8DF7-4503A1343172}"/>
              </a:ext>
            </a:extLst>
          </p:cNvPr>
          <p:cNvGrpSpPr/>
          <p:nvPr/>
        </p:nvGrpSpPr>
        <p:grpSpPr>
          <a:xfrm>
            <a:off x="5708712" y="4775979"/>
            <a:ext cx="5433857" cy="749121"/>
            <a:chOff x="5794723" y="1703980"/>
            <a:chExt cx="4507692" cy="7491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BB680D-80F9-4709-9461-27DCDDCD0CA4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The rough timeline will be discussed here.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E48A28-ACC0-4F50-BDD7-ED1FE4C66465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When (Timeline)</a:t>
              </a:r>
              <a:endParaRPr lang="ko-KR" altLang="en-US" sz="2700" b="1" dirty="0">
                <a:cs typeface="Arial" pitchFamily="34" charset="0"/>
              </a:endParaRP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CD4E8CE7-5D30-4C46-BFB0-3CFC42311CA8}"/>
              </a:ext>
            </a:extLst>
          </p:cNvPr>
          <p:cNvSpPr/>
          <p:nvPr/>
        </p:nvSpPr>
        <p:spPr>
          <a:xfrm>
            <a:off x="3531173" y="839821"/>
            <a:ext cx="111057" cy="1110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WHY?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extBox 1">
            <a:extLst>
              <a:ext uri="{FF2B5EF4-FFF2-40B4-BE49-F238E27FC236}">
                <a16:creationId xmlns:a16="http://schemas.microsoft.com/office/drawing/2014/main" id="{9BB9DA52-AC68-56E3-7128-74927C5C3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51932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59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38200" y="557189"/>
            <a:ext cx="3374136" cy="556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WHAT?</a:t>
            </a:r>
          </a:p>
        </p:txBody>
      </p:sp>
      <p:graphicFrame>
        <p:nvGraphicFramePr>
          <p:cNvPr id="31" name="TextBox 1">
            <a:extLst>
              <a:ext uri="{FF2B5EF4-FFF2-40B4-BE49-F238E27FC236}">
                <a16:creationId xmlns:a16="http://schemas.microsoft.com/office/drawing/2014/main" id="{84939D44-75ED-6B28-76D8-C0739679F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64847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96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HOW?</a:t>
            </a: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extBox 1">
            <a:extLst>
              <a:ext uri="{FF2B5EF4-FFF2-40B4-BE49-F238E27FC236}">
                <a16:creationId xmlns:a16="http://schemas.microsoft.com/office/drawing/2014/main" id="{9E9325FE-012B-1D6C-DA70-4F3F74FC9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85424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36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WHEN?</a:t>
            </a:r>
          </a:p>
        </p:txBody>
      </p:sp>
      <p:pic>
        <p:nvPicPr>
          <p:cNvPr id="3" name="image2.png">
            <a:extLst>
              <a:ext uri="{FF2B5EF4-FFF2-40B4-BE49-F238E27FC236}">
                <a16:creationId xmlns:a16="http://schemas.microsoft.com/office/drawing/2014/main" id="{B1A1186D-AAA1-76AF-E9EB-BB584E1966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823" y="1502876"/>
            <a:ext cx="10471301" cy="4792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37F59-1FF6-A11C-2063-E3F19905234D}"/>
              </a:ext>
            </a:extLst>
          </p:cNvPr>
          <p:cNvSpPr txBox="1"/>
          <p:nvPr/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>
              <a:lnSpc>
                <a:spcPct val="90000"/>
              </a:lnSpc>
              <a:spcAft>
                <a:spcPts val="600"/>
              </a:spcAft>
            </a:pPr>
            <a:endParaRPr lang="en-US" altLang="ko-KR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632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952593" y="1841077"/>
            <a:ext cx="5113820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altLang="ko-KR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7A415134-DE56-18F1-10A6-07A6168F1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2593" y="2307421"/>
            <a:ext cx="3819819" cy="38198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37F59-1FF6-A11C-2063-E3F19905234D}"/>
              </a:ext>
            </a:extLst>
          </p:cNvPr>
          <p:cNvSpPr txBox="1"/>
          <p:nvPr/>
        </p:nvSpPr>
        <p:spPr>
          <a:xfrm>
            <a:off x="838200" y="1825625"/>
            <a:ext cx="55584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>
              <a:lnSpc>
                <a:spcPct val="90000"/>
              </a:lnSpc>
              <a:spcAft>
                <a:spcPts val="600"/>
              </a:spcAft>
            </a:pPr>
            <a:endParaRPr lang="en-US" altLang="ko-KR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873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338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Jawad Ahmed</cp:lastModifiedBy>
  <cp:revision>91</cp:revision>
  <dcterms:created xsi:type="dcterms:W3CDTF">2020-01-20T05:08:25Z</dcterms:created>
  <dcterms:modified xsi:type="dcterms:W3CDTF">2022-10-18T06:19:40Z</dcterms:modified>
</cp:coreProperties>
</file>