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1"/>
  </p:notesMasterIdLst>
  <p:sldIdLst>
    <p:sldId id="348" r:id="rId4"/>
    <p:sldId id="347" r:id="rId5"/>
    <p:sldId id="259" r:id="rId6"/>
    <p:sldId id="260" r:id="rId7"/>
    <p:sldId id="307" r:id="rId8"/>
    <p:sldId id="298" r:id="rId9"/>
    <p:sldId id="354" r:id="rId10"/>
    <p:sldId id="309" r:id="rId11"/>
    <p:sldId id="331" r:id="rId12"/>
    <p:sldId id="311" r:id="rId13"/>
    <p:sldId id="310" r:id="rId14"/>
    <p:sldId id="313" r:id="rId15"/>
    <p:sldId id="314" r:id="rId16"/>
    <p:sldId id="312" r:id="rId17"/>
    <p:sldId id="322" r:id="rId18"/>
    <p:sldId id="317" r:id="rId19"/>
    <p:sldId id="315" r:id="rId20"/>
    <p:sldId id="319" r:id="rId21"/>
    <p:sldId id="344" r:id="rId22"/>
    <p:sldId id="316" r:id="rId23"/>
    <p:sldId id="321" r:id="rId24"/>
    <p:sldId id="323" r:id="rId25"/>
    <p:sldId id="324" r:id="rId26"/>
    <p:sldId id="325" r:id="rId27"/>
    <p:sldId id="327" r:id="rId28"/>
    <p:sldId id="343" r:id="rId29"/>
    <p:sldId id="339" r:id="rId30"/>
    <p:sldId id="329" r:id="rId31"/>
    <p:sldId id="328" r:id="rId32"/>
    <p:sldId id="330" r:id="rId33"/>
    <p:sldId id="332" r:id="rId34"/>
    <p:sldId id="318" r:id="rId35"/>
    <p:sldId id="334" r:id="rId36"/>
    <p:sldId id="335" r:id="rId37"/>
    <p:sldId id="336" r:id="rId38"/>
    <p:sldId id="337" r:id="rId39"/>
    <p:sldId id="278" r:id="rId40"/>
    <p:sldId id="340" r:id="rId41"/>
    <p:sldId id="333" r:id="rId42"/>
    <p:sldId id="300" r:id="rId43"/>
    <p:sldId id="299" r:id="rId44"/>
    <p:sldId id="346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17" y="73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622A-43D7-8499-CE46DBC61C3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22A-43D7-8499-CE46DBC61C3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622A-43D7-8499-CE46DBC61C3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622A-43D7-8499-CE46DBC61C3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2A-43D7-8499-CE46DBC61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P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4A-4B30-9876-32E218DE97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4A-4B30-9876-32E218DE97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4A-4B30-9876-32E218DE97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4A-4B30-9876-32E218DE9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931840"/>
        <c:axId val="552397824"/>
      </c:lineChart>
      <c:catAx>
        <c:axId val="55093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PK"/>
          </a:p>
        </c:txPr>
        <c:crossAx val="552397824"/>
        <c:crosses val="autoZero"/>
        <c:auto val="1"/>
        <c:lblAlgn val="ctr"/>
        <c:lblOffset val="100"/>
        <c:noMultiLvlLbl val="0"/>
      </c:catAx>
      <c:valAx>
        <c:axId val="5523978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PK"/>
          </a:p>
        </c:txPr>
        <c:crossAx val="55093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P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A61-4973-B704-BB6E2D6CCE7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A61-4973-B704-BB6E2D6CCE7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9A61-4973-B704-BB6E2D6CCE7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9A61-4973-B704-BB6E2D6CCE72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61-4973-B704-BB6E2D6CC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P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accent2"/>
              </a:solidFill>
              <a:headEnd w="med" len="med"/>
            </a:ln>
          </c:spPr>
          <c:marker>
            <c:symbol val="x"/>
            <c:size val="6"/>
            <c:spPr>
              <a:solidFill>
                <a:schemeClr val="accent2"/>
              </a:solidFill>
              <a:ln w="44450">
                <a:noFill/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0.6</c:v>
                </c:pt>
                <c:pt idx="2">
                  <c:v>0.5</c:v>
                </c:pt>
                <c:pt idx="3">
                  <c:v>1.5</c:v>
                </c:pt>
                <c:pt idx="4">
                  <c:v>1.8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41-40D7-9491-DE2DF7272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 w="44450" cap="rnd">
                <a:noFill/>
                <a:headEnd type="none"/>
                <a:tailEnd type="none"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941-40D7-9491-DE2DF727244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1941-40D7-9491-DE2DF727244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1941-40D7-9491-DE2DF7272441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</c:v>
                </c:pt>
                <c:pt idx="1">
                  <c:v>1.4</c:v>
                </c:pt>
                <c:pt idx="2">
                  <c:v>1.8</c:v>
                </c:pt>
                <c:pt idx="3">
                  <c:v>0.8</c:v>
                </c:pt>
                <c:pt idx="4">
                  <c:v>1.1000000000000001</c:v>
                </c:pt>
                <c:pt idx="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41-40D7-9491-DE2DF7272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76832"/>
        <c:axId val="53578368"/>
      </c:lineChart>
      <c:catAx>
        <c:axId val="5357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PK"/>
          </a:p>
        </c:txPr>
        <c:crossAx val="53578368"/>
        <c:crosses val="autoZero"/>
        <c:auto val="1"/>
        <c:lblAlgn val="ctr"/>
        <c:lblOffset val="100"/>
        <c:noMultiLvlLbl val="0"/>
      </c:catAx>
      <c:valAx>
        <c:axId val="53578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PK"/>
          </a:p>
        </c:txPr>
        <c:crossAx val="53576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P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40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473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A6D116-08C4-4B82-9CED-6CAA135A4C41}"/>
              </a:ext>
            </a:extLst>
          </p:cNvPr>
          <p:cNvSpPr/>
          <p:nvPr userDrawn="1"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717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1" r:id="rId20"/>
    <p:sldLayoutId id="2147483692" r:id="rId21"/>
    <p:sldLayoutId id="2147483693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551760" y="307776"/>
            <a:ext cx="1030012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Land Management System in Pakistan Using Blockchain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37F59-1FF6-A11C-2063-E3F19905234D}"/>
              </a:ext>
            </a:extLst>
          </p:cNvPr>
          <p:cNvSpPr txBox="1"/>
          <p:nvPr/>
        </p:nvSpPr>
        <p:spPr>
          <a:xfrm>
            <a:off x="8898177" y="5616378"/>
            <a:ext cx="3293823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Group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Sharjeel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Akram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Jawad Ahmed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Mian Muhammad Zubair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40AA95-192B-4628-9FF5-BF250F10FCD4}"/>
              </a:ext>
            </a:extLst>
          </p:cNvPr>
          <p:cNvSpPr/>
          <p:nvPr/>
        </p:nvSpPr>
        <p:spPr>
          <a:xfrm>
            <a:off x="325925" y="208230"/>
            <a:ext cx="11525061" cy="6455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89E3-43D3-45D8-B4A8-4E12D548D7A8}"/>
              </a:ext>
            </a:extLst>
          </p:cNvPr>
          <p:cNvSpPr txBox="1"/>
          <p:nvPr/>
        </p:nvSpPr>
        <p:spPr>
          <a:xfrm>
            <a:off x="816131" y="561971"/>
            <a:ext cx="209563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D106-E69A-491F-A2CE-057703378C49}"/>
              </a:ext>
            </a:extLst>
          </p:cNvPr>
          <p:cNvSpPr txBox="1"/>
          <p:nvPr/>
        </p:nvSpPr>
        <p:spPr>
          <a:xfrm>
            <a:off x="3008475" y="623526"/>
            <a:ext cx="272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E1DF9-8BCE-453A-92EA-338C6C57A5E0}"/>
              </a:ext>
            </a:extLst>
          </p:cNvPr>
          <p:cNvSpPr txBox="1"/>
          <p:nvPr/>
        </p:nvSpPr>
        <p:spPr>
          <a:xfrm>
            <a:off x="7964223" y="4907287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5B784E-C559-4584-A087-AE1C72CCD11B}"/>
              </a:ext>
            </a:extLst>
          </p:cNvPr>
          <p:cNvGrpSpPr/>
          <p:nvPr/>
        </p:nvGrpSpPr>
        <p:grpSpPr>
          <a:xfrm rot="19800000">
            <a:off x="4524856" y="2348857"/>
            <a:ext cx="3142284" cy="3367890"/>
            <a:chOff x="4524856" y="2348857"/>
            <a:chExt cx="3142284" cy="336789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AEBA7EE-DA1D-4681-9035-43FC09F365E7}"/>
                </a:ext>
              </a:extLst>
            </p:cNvPr>
            <p:cNvSpPr/>
            <p:nvPr/>
          </p:nvSpPr>
          <p:spPr>
            <a:xfrm>
              <a:off x="5119310" y="4032802"/>
              <a:ext cx="1953376" cy="16839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07A729A-D78A-41AE-86AB-1822A8DD6F33}"/>
                </a:ext>
              </a:extLst>
            </p:cNvPr>
            <p:cNvSpPr/>
            <p:nvPr/>
          </p:nvSpPr>
          <p:spPr>
            <a:xfrm rot="10800000">
              <a:off x="5119311" y="2348857"/>
              <a:ext cx="1953376" cy="168394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8195801-0FDE-48FC-B8A1-21A6D10C808A}"/>
                </a:ext>
              </a:extLst>
            </p:cNvPr>
            <p:cNvSpPr/>
            <p:nvPr/>
          </p:nvSpPr>
          <p:spPr>
            <a:xfrm rot="18000000">
              <a:off x="5848480" y="3611816"/>
              <a:ext cx="1953376" cy="16839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76FDA6F-8FDA-4EAC-B9EB-BE3BE9D81DA9}"/>
                </a:ext>
              </a:extLst>
            </p:cNvPr>
            <p:cNvSpPr/>
            <p:nvPr/>
          </p:nvSpPr>
          <p:spPr>
            <a:xfrm rot="7200000">
              <a:off x="4390141" y="2769843"/>
              <a:ext cx="1953376" cy="168394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CA2FF84-7D68-4708-97FF-4BAEE7949856}"/>
                </a:ext>
              </a:extLst>
            </p:cNvPr>
            <p:cNvSpPr/>
            <p:nvPr/>
          </p:nvSpPr>
          <p:spPr>
            <a:xfrm rot="3600000">
              <a:off x="4390141" y="3611815"/>
              <a:ext cx="1953376" cy="168394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87325C2-9582-46BA-9E6B-47E0209A0532}"/>
                </a:ext>
              </a:extLst>
            </p:cNvPr>
            <p:cNvSpPr/>
            <p:nvPr/>
          </p:nvSpPr>
          <p:spPr>
            <a:xfrm rot="14400000">
              <a:off x="5848480" y="2769844"/>
              <a:ext cx="1953376" cy="168394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ADF0C-F1BC-4735-9964-19C7BA523A83}"/>
              </a:ext>
            </a:extLst>
          </p:cNvPr>
          <p:cNvSpPr/>
          <p:nvPr/>
        </p:nvSpPr>
        <p:spPr>
          <a:xfrm>
            <a:off x="5841943" y="3492569"/>
            <a:ext cx="536368" cy="53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TopUp"/>
            <a:lightRig rig="balanced" dir="t"/>
          </a:scene3d>
          <a:sp3d extrusionH="558800" contourW="12700" prstMaterial="matte"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DF07911-067A-43F5-852F-A888B281D124}"/>
              </a:ext>
            </a:extLst>
          </p:cNvPr>
          <p:cNvSpPr>
            <a:spLocks noChangeAspect="1"/>
          </p:cNvSpPr>
          <p:nvPr/>
        </p:nvSpPr>
        <p:spPr>
          <a:xfrm>
            <a:off x="5342770" y="2871230"/>
            <a:ext cx="354261" cy="361524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1">
            <a:extLst>
              <a:ext uri="{FF2B5EF4-FFF2-40B4-BE49-F238E27FC236}">
                <a16:creationId xmlns:a16="http://schemas.microsoft.com/office/drawing/2014/main" id="{837FAC88-5092-4BB3-A6A7-30806F66F57A}"/>
              </a:ext>
            </a:extLst>
          </p:cNvPr>
          <p:cNvSpPr>
            <a:spLocks noChangeAspect="1"/>
          </p:cNvSpPr>
          <p:nvPr/>
        </p:nvSpPr>
        <p:spPr>
          <a:xfrm>
            <a:off x="6503514" y="2864851"/>
            <a:ext cx="354261" cy="354261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wn Arrow 1">
            <a:extLst>
              <a:ext uri="{FF2B5EF4-FFF2-40B4-BE49-F238E27FC236}">
                <a16:creationId xmlns:a16="http://schemas.microsoft.com/office/drawing/2014/main" id="{DADA5B5D-021A-4F04-B499-FAC6B8E200DE}"/>
              </a:ext>
            </a:extLst>
          </p:cNvPr>
          <p:cNvSpPr>
            <a:spLocks noChangeAspect="1"/>
          </p:cNvSpPr>
          <p:nvPr/>
        </p:nvSpPr>
        <p:spPr>
          <a:xfrm>
            <a:off x="4816131" y="3799408"/>
            <a:ext cx="241222" cy="354261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76F44027-14A3-4DC2-9923-F9B52883625F}"/>
              </a:ext>
            </a:extLst>
          </p:cNvPr>
          <p:cNvSpPr>
            <a:spLocks noChangeAspect="1"/>
          </p:cNvSpPr>
          <p:nvPr/>
        </p:nvSpPr>
        <p:spPr>
          <a:xfrm>
            <a:off x="5451008" y="4846491"/>
            <a:ext cx="381600" cy="43474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79DD32C2-3A31-4CB8-B394-BEF9FF1EFA44}"/>
              </a:ext>
            </a:extLst>
          </p:cNvPr>
          <p:cNvSpPr>
            <a:spLocks noChangeAspect="1"/>
          </p:cNvSpPr>
          <p:nvPr/>
        </p:nvSpPr>
        <p:spPr>
          <a:xfrm>
            <a:off x="7093069" y="3827813"/>
            <a:ext cx="354261" cy="35422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ounded Rectangle 1">
            <a:extLst>
              <a:ext uri="{FF2B5EF4-FFF2-40B4-BE49-F238E27FC236}">
                <a16:creationId xmlns:a16="http://schemas.microsoft.com/office/drawing/2014/main" id="{DF1A540A-7E58-4183-B088-794B96DF38CE}"/>
              </a:ext>
            </a:extLst>
          </p:cNvPr>
          <p:cNvSpPr>
            <a:spLocks noChangeAspect="1"/>
          </p:cNvSpPr>
          <p:nvPr/>
        </p:nvSpPr>
        <p:spPr>
          <a:xfrm rot="2648398">
            <a:off x="6529429" y="4733082"/>
            <a:ext cx="167203" cy="42762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288E0-D686-4CE3-A33F-1D9E33DC33BA}"/>
              </a:ext>
            </a:extLst>
          </p:cNvPr>
          <p:cNvGrpSpPr/>
          <p:nvPr/>
        </p:nvGrpSpPr>
        <p:grpSpPr>
          <a:xfrm>
            <a:off x="8416723" y="3601109"/>
            <a:ext cx="2876043" cy="893947"/>
            <a:chOff x="1199735" y="1275606"/>
            <a:chExt cx="1962585" cy="8939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1D331E-C7EF-4B93-AEA2-E927CBFE7EF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0A236C-DE59-4F82-B484-3E2F563C2E83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7E936-AE8C-4C3F-AB0C-7FD559BB77FD}"/>
              </a:ext>
            </a:extLst>
          </p:cNvPr>
          <p:cNvGrpSpPr/>
          <p:nvPr/>
        </p:nvGrpSpPr>
        <p:grpSpPr>
          <a:xfrm>
            <a:off x="899235" y="3601109"/>
            <a:ext cx="2876043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74E5A-EEF6-496F-BA61-195C9714AC4F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327225-5182-4D18-950E-6F98B7674E9F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63F0C-2600-4570-9ACA-763EBDD6E71A}"/>
              </a:ext>
            </a:extLst>
          </p:cNvPr>
          <p:cNvGrpSpPr/>
          <p:nvPr/>
        </p:nvGrpSpPr>
        <p:grpSpPr>
          <a:xfrm>
            <a:off x="7396103" y="1817714"/>
            <a:ext cx="2876043" cy="893947"/>
            <a:chOff x="1199735" y="1275606"/>
            <a:chExt cx="1962585" cy="8939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94B195-76EB-4D35-93B2-FC88B9517F9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B18B18-0CB4-4611-BB2B-D7CA6E1983D8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E9848F-FAEF-467F-9107-EFD3A9D89744}"/>
              </a:ext>
            </a:extLst>
          </p:cNvPr>
          <p:cNvGrpSpPr/>
          <p:nvPr/>
        </p:nvGrpSpPr>
        <p:grpSpPr>
          <a:xfrm>
            <a:off x="7396103" y="5384504"/>
            <a:ext cx="2876043" cy="893947"/>
            <a:chOff x="1199735" y="1275606"/>
            <a:chExt cx="1962585" cy="8939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6D34D3-86DB-4805-B446-4FE4C4AAE3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B9BF34-42B9-46E7-9FDF-328CC25C6E7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A644A0-E44A-4833-8C04-7CF21735EA04}"/>
              </a:ext>
            </a:extLst>
          </p:cNvPr>
          <p:cNvGrpSpPr/>
          <p:nvPr/>
        </p:nvGrpSpPr>
        <p:grpSpPr>
          <a:xfrm>
            <a:off x="1919854" y="1817714"/>
            <a:ext cx="2876043" cy="893947"/>
            <a:chOff x="1199735" y="1275606"/>
            <a:chExt cx="1962585" cy="8939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39702C-3365-4B65-B5FC-F96B2A05DD5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C2BE5A-DAF3-4255-8FF0-3927FF6601C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722C8D-EC5D-4E17-BA32-AC6BD18C1ACF}"/>
              </a:ext>
            </a:extLst>
          </p:cNvPr>
          <p:cNvGrpSpPr/>
          <p:nvPr/>
        </p:nvGrpSpPr>
        <p:grpSpPr>
          <a:xfrm>
            <a:off x="1919854" y="5384504"/>
            <a:ext cx="2876043" cy="893947"/>
            <a:chOff x="1199735" y="1275606"/>
            <a:chExt cx="1962585" cy="8939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98A40A-A623-40A6-9A80-352225AC4F89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804EB-A0E5-4DFF-926D-274A96DE69D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Hexagon 39">
            <a:extLst>
              <a:ext uri="{FF2B5EF4-FFF2-40B4-BE49-F238E27FC236}">
                <a16:creationId xmlns:a16="http://schemas.microsoft.com/office/drawing/2014/main" id="{AFC8638A-720C-4C76-BE4F-EF230D866107}"/>
              </a:ext>
            </a:extLst>
          </p:cNvPr>
          <p:cNvSpPr/>
          <p:nvPr/>
        </p:nvSpPr>
        <p:spPr>
          <a:xfrm rot="19747125">
            <a:off x="5937870" y="1950579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9092F61-2620-48D7-8894-5C6F16A22409}"/>
              </a:ext>
            </a:extLst>
          </p:cNvPr>
          <p:cNvSpPr/>
          <p:nvPr/>
        </p:nvSpPr>
        <p:spPr>
          <a:xfrm rot="19747125">
            <a:off x="7617327" y="291691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9DA61520-9746-44B3-ABE3-9C7E69A4F08E}"/>
              </a:ext>
            </a:extLst>
          </p:cNvPr>
          <p:cNvSpPr/>
          <p:nvPr/>
        </p:nvSpPr>
        <p:spPr>
          <a:xfrm rot="19747125">
            <a:off x="7622069" y="487060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6F7AC350-4E2C-435F-83A7-13EDC11787A0}"/>
              </a:ext>
            </a:extLst>
          </p:cNvPr>
          <p:cNvSpPr/>
          <p:nvPr/>
        </p:nvSpPr>
        <p:spPr>
          <a:xfrm rot="19747125">
            <a:off x="5937870" y="5819748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8A35E88A-02E9-48A2-AD81-E357EB419EB9}"/>
              </a:ext>
            </a:extLst>
          </p:cNvPr>
          <p:cNvSpPr/>
          <p:nvPr/>
        </p:nvSpPr>
        <p:spPr>
          <a:xfrm rot="19747125">
            <a:off x="4260498" y="4894277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D19EACC3-6D3C-4FA7-9ACF-72C5408EBCC7}"/>
              </a:ext>
            </a:extLst>
          </p:cNvPr>
          <p:cNvSpPr/>
          <p:nvPr/>
        </p:nvSpPr>
        <p:spPr>
          <a:xfrm rot="19747125">
            <a:off x="4278242" y="2956103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9A0E4C-B612-47BC-8918-396C7C69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184" y="651850"/>
            <a:ext cx="4554466" cy="588788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70AAF87C-B6EB-4582-BA27-329892904F55}"/>
              </a:ext>
            </a:extLst>
          </p:cNvPr>
          <p:cNvSpPr/>
          <p:nvPr/>
        </p:nvSpPr>
        <p:spPr>
          <a:xfrm>
            <a:off x="4771186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63ECC56-2AD6-4070-A7AE-BD6014E83B5A}"/>
              </a:ext>
            </a:extLst>
          </p:cNvPr>
          <p:cNvSpPr/>
          <p:nvPr/>
        </p:nvSpPr>
        <p:spPr>
          <a:xfrm>
            <a:off x="4771186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91882D5-DBDA-4BF0-96EE-059D06BFFBF3}"/>
              </a:ext>
            </a:extLst>
          </p:cNvPr>
          <p:cNvSpPr/>
          <p:nvPr/>
        </p:nvSpPr>
        <p:spPr>
          <a:xfrm>
            <a:off x="2925090" y="2463757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754113B-36D1-4E8E-AA9E-5B7FBF798781}"/>
              </a:ext>
            </a:extLst>
          </p:cNvPr>
          <p:cNvSpPr/>
          <p:nvPr/>
        </p:nvSpPr>
        <p:spPr>
          <a:xfrm>
            <a:off x="2925090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EE92DF3D-AB16-4926-B95A-27A2C50BE9C5}"/>
              </a:ext>
            </a:extLst>
          </p:cNvPr>
          <p:cNvSpPr/>
          <p:nvPr/>
        </p:nvSpPr>
        <p:spPr>
          <a:xfrm>
            <a:off x="1078995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3E1963A-5CFA-4272-8F66-750BD68CAB7D}"/>
              </a:ext>
            </a:extLst>
          </p:cNvPr>
          <p:cNvSpPr/>
          <p:nvPr/>
        </p:nvSpPr>
        <p:spPr>
          <a:xfrm>
            <a:off x="1078995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187E1-BAE7-412A-A59F-35EB220811E3}"/>
              </a:ext>
            </a:extLst>
          </p:cNvPr>
          <p:cNvSpPr txBox="1"/>
          <p:nvPr/>
        </p:nvSpPr>
        <p:spPr>
          <a:xfrm>
            <a:off x="1218681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921CC-7EA7-4029-97E2-4E8B2477B8B1}"/>
              </a:ext>
            </a:extLst>
          </p:cNvPr>
          <p:cNvSpPr txBox="1"/>
          <p:nvPr/>
        </p:nvSpPr>
        <p:spPr>
          <a:xfrm>
            <a:off x="3064777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46E4D-B892-45E6-9EA3-E360468F4496}"/>
              </a:ext>
            </a:extLst>
          </p:cNvPr>
          <p:cNvSpPr txBox="1"/>
          <p:nvPr/>
        </p:nvSpPr>
        <p:spPr>
          <a:xfrm>
            <a:off x="1218681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F8009-6FA6-4392-867A-8F6FDFB8F1EF}"/>
              </a:ext>
            </a:extLst>
          </p:cNvPr>
          <p:cNvSpPr txBox="1"/>
          <p:nvPr/>
        </p:nvSpPr>
        <p:spPr>
          <a:xfrm>
            <a:off x="3064777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5F9AA-691B-4E50-82FD-15EEDAFF7BB5}"/>
              </a:ext>
            </a:extLst>
          </p:cNvPr>
          <p:cNvSpPr txBox="1"/>
          <p:nvPr/>
        </p:nvSpPr>
        <p:spPr>
          <a:xfrm>
            <a:off x="4910872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E8959-798A-4E19-BB99-F84C015E9095}"/>
              </a:ext>
            </a:extLst>
          </p:cNvPr>
          <p:cNvSpPr txBox="1"/>
          <p:nvPr/>
        </p:nvSpPr>
        <p:spPr>
          <a:xfrm>
            <a:off x="4910872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34527-AD7A-460F-92C1-03A579863711}"/>
              </a:ext>
            </a:extLst>
          </p:cNvPr>
          <p:cNvSpPr txBox="1"/>
          <p:nvPr/>
        </p:nvSpPr>
        <p:spPr>
          <a:xfrm>
            <a:off x="690553" y="1477238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3D84E-0D87-49A3-9FCB-873DAE90157D}"/>
              </a:ext>
            </a:extLst>
          </p:cNvPr>
          <p:cNvSpPr txBox="1"/>
          <p:nvPr/>
        </p:nvSpPr>
        <p:spPr>
          <a:xfrm>
            <a:off x="690553" y="5580786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C1219F38-06D6-4D6D-9429-221B5322D80C}"/>
              </a:ext>
            </a:extLst>
          </p:cNvPr>
          <p:cNvSpPr/>
          <p:nvPr/>
        </p:nvSpPr>
        <p:spPr>
          <a:xfrm rot="20700000">
            <a:off x="3427609" y="4302208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Trapezoid 3">
            <a:extLst>
              <a:ext uri="{FF2B5EF4-FFF2-40B4-BE49-F238E27FC236}">
                <a16:creationId xmlns:a16="http://schemas.microsoft.com/office/drawing/2014/main" id="{C17D322A-C938-41AD-BAD9-9937408D743C}"/>
              </a:ext>
            </a:extLst>
          </p:cNvPr>
          <p:cNvSpPr/>
          <p:nvPr/>
        </p:nvSpPr>
        <p:spPr>
          <a:xfrm>
            <a:off x="3486921" y="2771347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6CCDAE06-DAE6-4BA8-AF9D-134CE2CBA6CF}"/>
              </a:ext>
            </a:extLst>
          </p:cNvPr>
          <p:cNvSpPr/>
          <p:nvPr/>
        </p:nvSpPr>
        <p:spPr>
          <a:xfrm rot="10800000" flipH="1">
            <a:off x="1617924" y="4285387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C54A67-8D60-4D7B-AB05-487B34CEF31E}"/>
              </a:ext>
            </a:extLst>
          </p:cNvPr>
          <p:cNvSpPr/>
          <p:nvPr/>
        </p:nvSpPr>
        <p:spPr>
          <a:xfrm rot="14270044">
            <a:off x="1618483" y="2732177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Frame 1">
            <a:extLst>
              <a:ext uri="{FF2B5EF4-FFF2-40B4-BE49-F238E27FC236}">
                <a16:creationId xmlns:a16="http://schemas.microsoft.com/office/drawing/2014/main" id="{543DA98F-5FD9-4A67-90ED-6F358D04AA2A}"/>
              </a:ext>
            </a:extLst>
          </p:cNvPr>
          <p:cNvSpPr/>
          <p:nvPr/>
        </p:nvSpPr>
        <p:spPr>
          <a:xfrm>
            <a:off x="5297260" y="4285387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3" name="Donut 15">
            <a:extLst>
              <a:ext uri="{FF2B5EF4-FFF2-40B4-BE49-F238E27FC236}">
                <a16:creationId xmlns:a16="http://schemas.microsoft.com/office/drawing/2014/main" id="{6EADA535-EE89-488C-BCC9-6CA8A62F4AF3}"/>
              </a:ext>
            </a:extLst>
          </p:cNvPr>
          <p:cNvSpPr/>
          <p:nvPr/>
        </p:nvSpPr>
        <p:spPr>
          <a:xfrm>
            <a:off x="5324267" y="2729361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3537F01-32B9-4405-B0D7-5136EF7A3396}"/>
              </a:ext>
            </a:extLst>
          </p:cNvPr>
          <p:cNvSpPr txBox="1">
            <a:spLocks/>
          </p:cNvSpPr>
          <p:nvPr/>
        </p:nvSpPr>
        <p:spPr>
          <a:xfrm>
            <a:off x="796700" y="463597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Style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C42289-597D-4F0B-BCDE-0BCA74804C7E}"/>
              </a:ext>
            </a:extLst>
          </p:cNvPr>
          <p:cNvGrpSpPr/>
          <p:nvPr/>
        </p:nvGrpSpPr>
        <p:grpSpPr>
          <a:xfrm flipH="1">
            <a:off x="3561328" y="1867960"/>
            <a:ext cx="3048478" cy="475870"/>
            <a:chOff x="2153502" y="2017026"/>
            <a:chExt cx="2286358" cy="376921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A14A2BD6-7A2E-4131-A476-E28D544D6217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C8C0DB0D-8FEE-4DC8-AF84-198CFE503B9C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E6333-98FD-4F19-B1BE-9A2673B08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F70B2-0E54-4AD4-89F0-7C93700CFA18}"/>
              </a:ext>
            </a:extLst>
          </p:cNvPr>
          <p:cNvSpPr/>
          <p:nvPr/>
        </p:nvSpPr>
        <p:spPr>
          <a:xfrm>
            <a:off x="3925838" y="390378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76FCF-90A7-4300-8B03-0F359436F981}"/>
              </a:ext>
            </a:extLst>
          </p:cNvPr>
          <p:cNvSpPr/>
          <p:nvPr/>
        </p:nvSpPr>
        <p:spPr>
          <a:xfrm>
            <a:off x="3925838" y="4414187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D0653-1853-4E62-91D8-7F2A235FE3A6}"/>
              </a:ext>
            </a:extLst>
          </p:cNvPr>
          <p:cNvSpPr/>
          <p:nvPr/>
        </p:nvSpPr>
        <p:spPr>
          <a:xfrm>
            <a:off x="3925838" y="492459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57F3F-8E7F-4C4D-B5EA-4F97A48BC9B8}"/>
              </a:ext>
            </a:extLst>
          </p:cNvPr>
          <p:cNvSpPr/>
          <p:nvPr/>
        </p:nvSpPr>
        <p:spPr>
          <a:xfrm>
            <a:off x="3925838" y="543499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Chart 61">
            <a:extLst>
              <a:ext uri="{FF2B5EF4-FFF2-40B4-BE49-F238E27FC236}">
                <a16:creationId xmlns:a16="http://schemas.microsoft.com/office/drawing/2014/main" id="{25881D28-3B42-4BF9-B898-944514868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46186"/>
              </p:ext>
            </p:extLst>
          </p:nvPr>
        </p:nvGraphicFramePr>
        <p:xfrm>
          <a:off x="3789912" y="3696208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D86AF2-1B59-4D65-AB67-EF21DBF4CF18}"/>
              </a:ext>
            </a:extLst>
          </p:cNvPr>
          <p:cNvSpPr txBox="1"/>
          <p:nvPr/>
        </p:nvSpPr>
        <p:spPr>
          <a:xfrm>
            <a:off x="3963965" y="39453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CE90-777D-4A11-8DDE-A76DAED72AD0}"/>
              </a:ext>
            </a:extLst>
          </p:cNvPr>
          <p:cNvSpPr txBox="1"/>
          <p:nvPr/>
        </p:nvSpPr>
        <p:spPr>
          <a:xfrm>
            <a:off x="3978823" y="44518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D04E7-2637-427A-9BEC-74A42459CBF9}"/>
              </a:ext>
            </a:extLst>
          </p:cNvPr>
          <p:cNvSpPr txBox="1"/>
          <p:nvPr/>
        </p:nvSpPr>
        <p:spPr>
          <a:xfrm>
            <a:off x="3973465" y="49527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26426-DE1F-4279-92D0-8E05C1413B31}"/>
              </a:ext>
            </a:extLst>
          </p:cNvPr>
          <p:cNvSpPr txBox="1"/>
          <p:nvPr/>
        </p:nvSpPr>
        <p:spPr>
          <a:xfrm>
            <a:off x="3988323" y="54592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83327C67-8935-4FD7-870B-4A26EBDCE2DC}"/>
              </a:ext>
            </a:extLst>
          </p:cNvPr>
          <p:cNvSpPr txBox="1">
            <a:spLocks/>
          </p:cNvSpPr>
          <p:nvPr/>
        </p:nvSpPr>
        <p:spPr>
          <a:xfrm>
            <a:off x="3788085" y="1863211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CB401903-4F2F-4F21-BF3E-67674130E3F7}"/>
              </a:ext>
            </a:extLst>
          </p:cNvPr>
          <p:cNvSpPr txBox="1">
            <a:spLocks/>
          </p:cNvSpPr>
          <p:nvPr/>
        </p:nvSpPr>
        <p:spPr>
          <a:xfrm>
            <a:off x="3913051" y="3491819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C2772-3BF4-4EF8-B2E4-61037B9B55A2}"/>
              </a:ext>
            </a:extLst>
          </p:cNvPr>
          <p:cNvSpPr txBox="1"/>
          <p:nvPr/>
        </p:nvSpPr>
        <p:spPr>
          <a:xfrm>
            <a:off x="3788084" y="2368228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E75FBE8-2B7F-480A-8250-A18A6C6316A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EE3848-6E4C-404F-83FB-AB21634A5EFA}"/>
              </a:ext>
            </a:extLst>
          </p:cNvPr>
          <p:cNvGrpSpPr/>
          <p:nvPr/>
        </p:nvGrpSpPr>
        <p:grpSpPr>
          <a:xfrm>
            <a:off x="3498732" y="3761070"/>
            <a:ext cx="2339153" cy="2312993"/>
            <a:chOff x="1080045" y="1858541"/>
            <a:chExt cx="2339153" cy="23129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0337EC-A9D7-47C5-9458-45CC30B60FF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9239C8-0F49-486E-BB56-ACAC8F57FC88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66329A-9051-4C62-B5C3-7A053217E762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B822E6-38D5-4B59-A63D-C02B0A1E8757}"/>
              </a:ext>
            </a:extLst>
          </p:cNvPr>
          <p:cNvGrpSpPr/>
          <p:nvPr/>
        </p:nvGrpSpPr>
        <p:grpSpPr>
          <a:xfrm>
            <a:off x="6245230" y="3761070"/>
            <a:ext cx="2339153" cy="2312993"/>
            <a:chOff x="1080045" y="1858541"/>
            <a:chExt cx="2339153" cy="2312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584A91-24A7-4CC3-899B-4880B67DA4F9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EAE5BC-EF51-4B46-9EAC-C74F8F457F46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39AC5E-5C8F-46BC-A14C-F8DD44932770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27F9B-E2C7-4CAE-879B-18A97CDEAE75}"/>
              </a:ext>
            </a:extLst>
          </p:cNvPr>
          <p:cNvGrpSpPr/>
          <p:nvPr/>
        </p:nvGrpSpPr>
        <p:grpSpPr>
          <a:xfrm>
            <a:off x="8991728" y="3761070"/>
            <a:ext cx="2339153" cy="2312993"/>
            <a:chOff x="1080045" y="1858541"/>
            <a:chExt cx="2339153" cy="23129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A09D82-0195-4594-BC14-85FCA030B56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2BDC25-BB13-4BE0-90E0-21650055165E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237FB5-4F09-42D7-92A5-DB8CCFE6C404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C3902-6CEC-4EB8-B9E2-4DE492E5303D}"/>
              </a:ext>
            </a:extLst>
          </p:cNvPr>
          <p:cNvSpPr/>
          <p:nvPr/>
        </p:nvSpPr>
        <p:spPr>
          <a:xfrm>
            <a:off x="4372049" y="1939207"/>
            <a:ext cx="603968" cy="603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D69428-60AF-416D-B52B-B86C5B84E176}"/>
              </a:ext>
            </a:extLst>
          </p:cNvPr>
          <p:cNvSpPr/>
          <p:nvPr/>
        </p:nvSpPr>
        <p:spPr>
          <a:xfrm>
            <a:off x="7181876" y="1939207"/>
            <a:ext cx="603968" cy="603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E4A22-F231-49EC-BEBF-408DB01CD3F0}"/>
              </a:ext>
            </a:extLst>
          </p:cNvPr>
          <p:cNvSpPr/>
          <p:nvPr/>
        </p:nvSpPr>
        <p:spPr>
          <a:xfrm>
            <a:off x="10000584" y="1939207"/>
            <a:ext cx="603968" cy="603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9A3E7-BB87-4F94-8FD2-56D0BEC2FD6F}"/>
              </a:ext>
            </a:extLst>
          </p:cNvPr>
          <p:cNvCxnSpPr>
            <a:cxnSpLocks/>
          </p:cNvCxnSpPr>
          <p:nvPr/>
        </p:nvCxnSpPr>
        <p:spPr>
          <a:xfrm>
            <a:off x="5107766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50011D-6034-4D77-BE0A-8CE8815F77F9}"/>
              </a:ext>
            </a:extLst>
          </p:cNvPr>
          <p:cNvCxnSpPr/>
          <p:nvPr/>
        </p:nvCxnSpPr>
        <p:spPr>
          <a:xfrm>
            <a:off x="7917591" y="2241191"/>
            <a:ext cx="1951244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8DFCCA-7948-4BA7-896E-1E2E7718BD82}"/>
              </a:ext>
            </a:extLst>
          </p:cNvPr>
          <p:cNvCxnSpPr>
            <a:cxnSpLocks/>
          </p:cNvCxnSpPr>
          <p:nvPr/>
        </p:nvCxnSpPr>
        <p:spPr>
          <a:xfrm>
            <a:off x="10736300" y="2247569"/>
            <a:ext cx="1455701" cy="637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2B07C3-4C43-432A-AE1B-63E83F740B56}"/>
              </a:ext>
            </a:extLst>
          </p:cNvPr>
          <p:cNvGrpSpPr/>
          <p:nvPr/>
        </p:nvGrpSpPr>
        <p:grpSpPr>
          <a:xfrm>
            <a:off x="9294836" y="2940753"/>
            <a:ext cx="1793922" cy="600808"/>
            <a:chOff x="698919" y="3231434"/>
            <a:chExt cx="2170041" cy="726774"/>
          </a:xfrm>
        </p:grpSpPr>
        <p:sp>
          <p:nvSpPr>
            <p:cNvPr id="22" name="Rounded Rectangle 19">
              <a:extLst>
                <a:ext uri="{FF2B5EF4-FFF2-40B4-BE49-F238E27FC236}">
                  <a16:creationId xmlns:a16="http://schemas.microsoft.com/office/drawing/2014/main" id="{66E71AB3-5D74-4814-8DAF-D3A5BCEA56C6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4">
                      <a:lumMod val="72000"/>
                      <a:lumOff val="28000"/>
                    </a:schemeClr>
                  </a:gs>
                  <a:gs pos="48000">
                    <a:schemeClr val="accent4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6810D4-3796-448F-9C05-3A42DEB89438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E7A9C9CC-9A04-4806-A599-E825A52136B3}"/>
              </a:ext>
            </a:extLst>
          </p:cNvPr>
          <p:cNvSpPr/>
          <p:nvPr/>
        </p:nvSpPr>
        <p:spPr>
          <a:xfrm rot="5400000">
            <a:off x="4396081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2">
                    <a:lumMod val="73000"/>
                    <a:lumOff val="27000"/>
                  </a:schemeClr>
                </a:gs>
                <a:gs pos="48000">
                  <a:schemeClr val="accent2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0ED947-7F8F-4B08-BE18-5FD8C20CB0AE}"/>
              </a:ext>
            </a:extLst>
          </p:cNvPr>
          <p:cNvSpPr/>
          <p:nvPr/>
        </p:nvSpPr>
        <p:spPr>
          <a:xfrm rot="19002224">
            <a:off x="3694444" y="2944238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DF2F5B-938D-4BCD-AAEC-92C99BF08EE1}"/>
              </a:ext>
            </a:extLst>
          </p:cNvPr>
          <p:cNvGrpSpPr/>
          <p:nvPr/>
        </p:nvGrpSpPr>
        <p:grpSpPr>
          <a:xfrm>
            <a:off x="6518924" y="2944237"/>
            <a:ext cx="1793922" cy="600808"/>
            <a:chOff x="698919" y="3231434"/>
            <a:chExt cx="2170041" cy="726774"/>
          </a:xfrm>
        </p:grpSpPr>
        <p:sp>
          <p:nvSpPr>
            <p:cNvPr id="27" name="Rounded Rectangle 9">
              <a:extLst>
                <a:ext uri="{FF2B5EF4-FFF2-40B4-BE49-F238E27FC236}">
                  <a16:creationId xmlns:a16="http://schemas.microsoft.com/office/drawing/2014/main" id="{6DE812A9-CB69-49D4-8BC0-D851E50205FF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3">
                      <a:lumMod val="73000"/>
                      <a:lumOff val="27000"/>
                    </a:schemeClr>
                  </a:gs>
                  <a:gs pos="48000">
                    <a:schemeClr val="accent3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EECC62-A568-4F0B-8CD4-EAB3126CDBE9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B0E78FD3-2E5A-4EE9-BC8A-46CEBC4AD023}"/>
              </a:ext>
            </a:extLst>
          </p:cNvPr>
          <p:cNvSpPr/>
          <p:nvPr/>
        </p:nvSpPr>
        <p:spPr>
          <a:xfrm rot="5400000">
            <a:off x="5983632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FC2DA8-0A91-4B72-9785-3F3AAEC5D47D}"/>
              </a:ext>
            </a:extLst>
          </p:cNvPr>
          <p:cNvSpPr/>
          <p:nvPr/>
        </p:nvSpPr>
        <p:spPr>
          <a:xfrm rot="17406435">
            <a:off x="5084962" y="3165266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47C8DA-8402-4753-A7BE-9C046C9F8183}"/>
              </a:ext>
            </a:extLst>
          </p:cNvPr>
          <p:cNvGrpSpPr/>
          <p:nvPr/>
        </p:nvGrpSpPr>
        <p:grpSpPr>
          <a:xfrm>
            <a:off x="7963328" y="3104226"/>
            <a:ext cx="1861406" cy="289614"/>
            <a:chOff x="2464343" y="3366786"/>
            <a:chExt cx="2251673" cy="350335"/>
          </a:xfrm>
        </p:grpSpPr>
        <p:sp>
          <p:nvSpPr>
            <p:cNvPr id="32" name="Rounded Rectangle 15">
              <a:extLst>
                <a:ext uri="{FF2B5EF4-FFF2-40B4-BE49-F238E27FC236}">
                  <a16:creationId xmlns:a16="http://schemas.microsoft.com/office/drawing/2014/main" id="{2358D446-E8A6-4030-B614-6EE3BC5D7B5D}"/>
                </a:ext>
              </a:extLst>
            </p:cNvPr>
            <p:cNvSpPr/>
            <p:nvPr/>
          </p:nvSpPr>
          <p:spPr>
            <a:xfrm rot="5400000">
              <a:off x="3468067" y="2454407"/>
              <a:ext cx="263650" cy="22322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49657F-7272-4D5C-86AE-6577C01A8197}"/>
                </a:ext>
              </a:extLst>
            </p:cNvPr>
            <p:cNvSpPr/>
            <p:nvPr/>
          </p:nvSpPr>
          <p:spPr>
            <a:xfrm rot="17406435">
              <a:off x="2380979" y="3450150"/>
              <a:ext cx="350335" cy="18360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4" name="Oval 34">
            <a:extLst>
              <a:ext uri="{FF2B5EF4-FFF2-40B4-BE49-F238E27FC236}">
                <a16:creationId xmlns:a16="http://schemas.microsoft.com/office/drawing/2014/main" id="{3BDC78B5-6755-44E2-8E5C-BC93BEF8C7FC}"/>
              </a:ext>
            </a:extLst>
          </p:cNvPr>
          <p:cNvSpPr/>
          <p:nvPr/>
        </p:nvSpPr>
        <p:spPr>
          <a:xfrm>
            <a:off x="1581624" y="1939207"/>
            <a:ext cx="603968" cy="603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5" name="Straight Connector 38">
            <a:extLst>
              <a:ext uri="{FF2B5EF4-FFF2-40B4-BE49-F238E27FC236}">
                <a16:creationId xmlns:a16="http://schemas.microsoft.com/office/drawing/2014/main" id="{BD73A433-C37E-4158-852A-E4D7DDCD3B88}"/>
              </a:ext>
            </a:extLst>
          </p:cNvPr>
          <p:cNvCxnSpPr>
            <a:cxnSpLocks/>
          </p:cNvCxnSpPr>
          <p:nvPr/>
        </p:nvCxnSpPr>
        <p:spPr>
          <a:xfrm>
            <a:off x="2259475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4E3071B4-1619-47B8-89CD-472474F2300C}"/>
              </a:ext>
            </a:extLst>
          </p:cNvPr>
          <p:cNvSpPr/>
          <p:nvPr/>
        </p:nvSpPr>
        <p:spPr>
          <a:xfrm rot="5400000">
            <a:off x="1594943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1">
                    <a:lumMod val="73000"/>
                    <a:lumOff val="27000"/>
                  </a:schemeClr>
                </a:gs>
                <a:gs pos="48000">
                  <a:schemeClr val="accent1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Rounded Rectangle 11">
            <a:extLst>
              <a:ext uri="{FF2B5EF4-FFF2-40B4-BE49-F238E27FC236}">
                <a16:creationId xmlns:a16="http://schemas.microsoft.com/office/drawing/2014/main" id="{F161E37E-FE2C-457D-872C-94DE86C1C337}"/>
              </a:ext>
            </a:extLst>
          </p:cNvPr>
          <p:cNvSpPr/>
          <p:nvPr/>
        </p:nvSpPr>
        <p:spPr>
          <a:xfrm rot="5400000">
            <a:off x="3182496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E91CF9FA-0B2D-4495-A236-38605D15F579}"/>
              </a:ext>
            </a:extLst>
          </p:cNvPr>
          <p:cNvSpPr/>
          <p:nvPr/>
        </p:nvSpPr>
        <p:spPr>
          <a:xfrm rot="17406435">
            <a:off x="2300988" y="3154663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A987B5CA-56FF-4B12-8F59-77450273495E}"/>
              </a:ext>
            </a:extLst>
          </p:cNvPr>
          <p:cNvSpPr/>
          <p:nvPr/>
        </p:nvSpPr>
        <p:spPr>
          <a:xfrm rot="19002224">
            <a:off x="901902" y="2920509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7A1A011B-DD34-46F1-AE3A-846FCD96ECF3}"/>
              </a:ext>
            </a:extLst>
          </p:cNvPr>
          <p:cNvGrpSpPr/>
          <p:nvPr/>
        </p:nvGrpSpPr>
        <p:grpSpPr>
          <a:xfrm>
            <a:off x="752234" y="3761070"/>
            <a:ext cx="2339153" cy="2312993"/>
            <a:chOff x="1080045" y="1858541"/>
            <a:chExt cx="2339153" cy="23129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092DE9-A063-45DB-B58C-84FC5969C9E8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F0AC16-08D0-45FB-8F56-6BFF47DBA72E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B07F42-D5E7-4B74-AB2F-4079B3BBC614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F604B481-0557-4E5C-838E-5A40607CD12F}"/>
              </a:ext>
            </a:extLst>
          </p:cNvPr>
          <p:cNvSpPr/>
          <p:nvPr/>
        </p:nvSpPr>
        <p:spPr>
          <a:xfrm flipH="1">
            <a:off x="1678130" y="209627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743D8FA6-33D2-4653-A96C-CD7305260BC1}"/>
              </a:ext>
            </a:extLst>
          </p:cNvPr>
          <p:cNvSpPr>
            <a:spLocks noChangeAspect="1"/>
          </p:cNvSpPr>
          <p:nvPr/>
        </p:nvSpPr>
        <p:spPr>
          <a:xfrm rot="9900000">
            <a:off x="4511140" y="207302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11D6BE9C-BF4A-4E54-B85F-DBAB5E7E4213}"/>
              </a:ext>
            </a:extLst>
          </p:cNvPr>
          <p:cNvSpPr/>
          <p:nvPr/>
        </p:nvSpPr>
        <p:spPr>
          <a:xfrm>
            <a:off x="7294766" y="207682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150F49DA-C619-48C6-B6A1-154961CB8308}"/>
              </a:ext>
            </a:extLst>
          </p:cNvPr>
          <p:cNvSpPr>
            <a:spLocks noChangeAspect="1"/>
          </p:cNvSpPr>
          <p:nvPr/>
        </p:nvSpPr>
        <p:spPr>
          <a:xfrm>
            <a:off x="10125230" y="20768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1" y="0"/>
            <a:ext cx="378822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CF7126-969E-4563-A9D5-AC1E87A0A503}"/>
              </a:ext>
            </a:extLst>
          </p:cNvPr>
          <p:cNvGrpSpPr/>
          <p:nvPr/>
        </p:nvGrpSpPr>
        <p:grpSpPr>
          <a:xfrm>
            <a:off x="7378213" y="1017902"/>
            <a:ext cx="1261872" cy="4822196"/>
            <a:chOff x="5287114" y="1124744"/>
            <a:chExt cx="1613972" cy="439248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646B947A-4318-4C5B-9C4F-75166846BE60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3F010BFD-FB9B-4793-A730-0EADC210A5F1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69E25D4D-B5D0-49D1-9735-0A818758B94D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7C55B586-90BA-4C0F-AE83-5DBA363BE86F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BF7F6680-14AF-4DC3-8EEB-5CDB999C6012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AEA330B-9ED9-4D81-8742-6C91F14B35DA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14393" y="2027612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14393" y="2737484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14393" y="3447356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14393" y="4157228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14393" y="4867100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14393" y="5576973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BB8688-4A50-41AD-91DA-FB0EA94D11F1}"/>
              </a:ext>
            </a:extLst>
          </p:cNvPr>
          <p:cNvGrpSpPr/>
          <p:nvPr/>
        </p:nvGrpSpPr>
        <p:grpSpPr>
          <a:xfrm>
            <a:off x="4191000" y="1504172"/>
            <a:ext cx="2614191" cy="708591"/>
            <a:chOff x="5210294" y="837292"/>
            <a:chExt cx="1750034" cy="5105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EEE85-917C-43AA-ADB8-F3D3DFFC2FA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B745FC-F08D-40A0-A2B3-6B507FF2E28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D4C098-0F98-40D0-B48B-FB288137A8D2}"/>
              </a:ext>
            </a:extLst>
          </p:cNvPr>
          <p:cNvGrpSpPr/>
          <p:nvPr/>
        </p:nvGrpSpPr>
        <p:grpSpPr>
          <a:xfrm>
            <a:off x="4191000" y="2868322"/>
            <a:ext cx="2614191" cy="708591"/>
            <a:chOff x="5210294" y="837292"/>
            <a:chExt cx="1750034" cy="5105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5EC06-E82C-4311-BA14-7959B5A8554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13BFB-ACD3-4501-9111-FCD25815E46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022FB-A5C3-4989-B3EE-19BC4485CA6B}"/>
              </a:ext>
            </a:extLst>
          </p:cNvPr>
          <p:cNvGrpSpPr/>
          <p:nvPr/>
        </p:nvGrpSpPr>
        <p:grpSpPr>
          <a:xfrm>
            <a:off x="4191000" y="4232472"/>
            <a:ext cx="2614191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2D1A1A-C80B-4B23-9551-A8A4159420D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8A510-BD72-41F1-984E-7619BAA232D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8C69BF-83BD-4E95-8D0F-22578FA45B6E}"/>
              </a:ext>
            </a:extLst>
          </p:cNvPr>
          <p:cNvGrpSpPr/>
          <p:nvPr/>
        </p:nvGrpSpPr>
        <p:grpSpPr>
          <a:xfrm>
            <a:off x="9230046" y="2186248"/>
            <a:ext cx="2440277" cy="708590"/>
            <a:chOff x="5210294" y="837292"/>
            <a:chExt cx="1750034" cy="5105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3137D9-AA1A-4668-AF09-1F35ECBCBB5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9AAB1B-24DE-456F-B0BB-F7DF692929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F9A79C-2F11-4969-B757-C7EC27FE8C44}"/>
              </a:ext>
            </a:extLst>
          </p:cNvPr>
          <p:cNvGrpSpPr/>
          <p:nvPr/>
        </p:nvGrpSpPr>
        <p:grpSpPr>
          <a:xfrm>
            <a:off x="9230046" y="3550398"/>
            <a:ext cx="244027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E24C9-2BD2-47C2-AD85-8C0AB246D3E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8EBF26-62F7-462E-9359-86F0461217F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5F28D3-2AC4-4580-B8F2-9A66FA7D691A}"/>
              </a:ext>
            </a:extLst>
          </p:cNvPr>
          <p:cNvGrpSpPr/>
          <p:nvPr/>
        </p:nvGrpSpPr>
        <p:grpSpPr>
          <a:xfrm>
            <a:off x="9230046" y="4914548"/>
            <a:ext cx="244027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7339D5-F8CF-4510-92C1-BCC16D5B2BF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38DB6-EFDB-4B83-A915-DBCFE1F633C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4" name="Title 5">
            <a:extLst>
              <a:ext uri="{FF2B5EF4-FFF2-40B4-BE49-F238E27FC236}">
                <a16:creationId xmlns:a16="http://schemas.microsoft.com/office/drawing/2014/main" id="{2CCD5AA6-98A3-463B-A2EE-32AA0516F9A8}"/>
              </a:ext>
            </a:extLst>
          </p:cNvPr>
          <p:cNvSpPr txBox="1">
            <a:spLocks/>
          </p:cNvSpPr>
          <p:nvPr/>
        </p:nvSpPr>
        <p:spPr>
          <a:xfrm>
            <a:off x="685279" y="512900"/>
            <a:ext cx="2601913" cy="1441450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INFO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Graphic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455A29-6028-4319-A78E-C42834E30FE7}"/>
              </a:ext>
            </a:extLst>
          </p:cNvPr>
          <p:cNvSpPr txBox="1"/>
          <p:nvPr/>
        </p:nvSpPr>
        <p:spPr>
          <a:xfrm>
            <a:off x="685280" y="237727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PPT Presentation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7C93F3-A3C6-49BA-9089-9087D4F2E5E7}"/>
              </a:ext>
            </a:extLst>
          </p:cNvPr>
          <p:cNvSpPr txBox="1"/>
          <p:nvPr/>
        </p:nvSpPr>
        <p:spPr>
          <a:xfrm>
            <a:off x="685279" y="3458993"/>
            <a:ext cx="245797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BE91E-AB9C-4955-ADB2-F7A6327CC5BB}"/>
              </a:ext>
            </a:extLst>
          </p:cNvPr>
          <p:cNvSpPr/>
          <p:nvPr/>
        </p:nvSpPr>
        <p:spPr>
          <a:xfrm>
            <a:off x="0" y="-1"/>
            <a:ext cx="12192000" cy="22452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DF7ED-AD36-4FB9-8844-F0BB82E67226}"/>
              </a:ext>
            </a:extLst>
          </p:cNvPr>
          <p:cNvSpPr/>
          <p:nvPr/>
        </p:nvSpPr>
        <p:spPr>
          <a:xfrm>
            <a:off x="0" y="4612741"/>
            <a:ext cx="12192000" cy="22452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A5A89-EE1E-484C-A06A-A2638B577CD0}"/>
              </a:ext>
            </a:extLst>
          </p:cNvPr>
          <p:cNvSpPr txBox="1"/>
          <p:nvPr/>
        </p:nvSpPr>
        <p:spPr>
          <a:xfrm>
            <a:off x="-51304" y="584019"/>
            <a:ext cx="122433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 Clean Text Slide </a:t>
            </a:r>
          </a:p>
          <a:p>
            <a:pPr algn="ct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C9197-3C3A-463F-AE6E-AE1D555C8C0C}"/>
              </a:ext>
            </a:extLst>
          </p:cNvPr>
          <p:cNvSpPr txBox="1"/>
          <p:nvPr/>
        </p:nvSpPr>
        <p:spPr>
          <a:xfrm>
            <a:off x="1099916" y="5150595"/>
            <a:ext cx="9992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75F731-8EC2-45F5-AB53-9C43A54ACEFD}"/>
              </a:ext>
            </a:extLst>
          </p:cNvPr>
          <p:cNvGrpSpPr/>
          <p:nvPr/>
        </p:nvGrpSpPr>
        <p:grpSpPr>
          <a:xfrm>
            <a:off x="4506280" y="1724025"/>
            <a:ext cx="3179442" cy="4526856"/>
            <a:chOff x="348360" y="1332374"/>
            <a:chExt cx="2545698" cy="36908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5DDA86-7877-4844-ACF4-638691F40972}"/>
                </a:ext>
              </a:extLst>
            </p:cNvPr>
            <p:cNvGrpSpPr/>
            <p:nvPr/>
          </p:nvGrpSpPr>
          <p:grpSpPr>
            <a:xfrm>
              <a:off x="348360" y="4335070"/>
              <a:ext cx="2545698" cy="688177"/>
              <a:chOff x="348360" y="4335070"/>
              <a:chExt cx="2545698" cy="688177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F34FC23-4635-40C8-AFC5-94EF0158CBCD}"/>
                  </a:ext>
                </a:extLst>
              </p:cNvPr>
              <p:cNvSpPr/>
              <p:nvPr/>
            </p:nvSpPr>
            <p:spPr>
              <a:xfrm rot="358729">
                <a:off x="348360" y="4422214"/>
                <a:ext cx="2379133" cy="601033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3ECCAD27-99CA-4072-8D2B-8C43FA3B4B47}"/>
                  </a:ext>
                </a:extLst>
              </p:cNvPr>
              <p:cNvSpPr/>
              <p:nvPr/>
            </p:nvSpPr>
            <p:spPr>
              <a:xfrm rot="358729">
                <a:off x="809437" y="4335070"/>
                <a:ext cx="2084621" cy="526631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6C6F74-8E05-40C1-A142-F8EFE2C379A2}"/>
                </a:ext>
              </a:extLst>
            </p:cNvPr>
            <p:cNvGrpSpPr/>
            <p:nvPr/>
          </p:nvGrpSpPr>
          <p:grpSpPr>
            <a:xfrm>
              <a:off x="933500" y="1332374"/>
              <a:ext cx="1262236" cy="3479244"/>
              <a:chOff x="1619672" y="1332374"/>
              <a:chExt cx="1262236" cy="34792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492343-A84D-4502-8C0A-C2D199B17873}"/>
                  </a:ext>
                </a:extLst>
              </p:cNvPr>
              <p:cNvSpPr/>
              <p:nvPr/>
            </p:nvSpPr>
            <p:spPr>
              <a:xfrm>
                <a:off x="1691680" y="394752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ight">
                  <a:rot lat="598412" lon="1237643" rev="0"/>
                </a:camera>
                <a:lightRig rig="threePt" dir="t"/>
              </a:scene3d>
              <a:sp3d extrusionH="819150" prstMaterial="flat">
                <a:bevelT w="44450" h="25400"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D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452E81-FFB4-43B9-B01E-C89340506D8C}"/>
                  </a:ext>
                </a:extLst>
              </p:cNvPr>
              <p:cNvSpPr/>
              <p:nvPr/>
            </p:nvSpPr>
            <p:spPr>
              <a:xfrm>
                <a:off x="2017812" y="3077696"/>
                <a:ext cx="864096" cy="8640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rig="threePt" dir="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C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8D9906-A1BC-4EF6-8ED4-26637D9E951F}"/>
                  </a:ext>
                </a:extLst>
              </p:cNvPr>
              <p:cNvSpPr/>
              <p:nvPr/>
            </p:nvSpPr>
            <p:spPr>
              <a:xfrm>
                <a:off x="1979712" y="1332374"/>
                <a:ext cx="864096" cy="8640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rig="threePt" dir="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A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6F91F4-0009-43F9-B027-5230B3513B02}"/>
                  </a:ext>
                </a:extLst>
              </p:cNvPr>
              <p:cNvSpPr/>
              <p:nvPr/>
            </p:nvSpPr>
            <p:spPr>
              <a:xfrm>
                <a:off x="1619672" y="2211710"/>
                <a:ext cx="864096" cy="8640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rig="threePt" dir="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B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BE7FB-5F42-4423-AB3F-DB94DCC93A54}"/>
              </a:ext>
            </a:extLst>
          </p:cNvPr>
          <p:cNvGrpSpPr/>
          <p:nvPr/>
        </p:nvGrpSpPr>
        <p:grpSpPr>
          <a:xfrm>
            <a:off x="7796196" y="1770693"/>
            <a:ext cx="3614754" cy="988712"/>
            <a:chOff x="6211235" y="1628800"/>
            <a:chExt cx="2609237" cy="9887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0501CE-F59B-4B74-8716-64FB0830D4F1}"/>
                </a:ext>
              </a:extLst>
            </p:cNvPr>
            <p:cNvSpPr txBox="1"/>
            <p:nvPr/>
          </p:nvSpPr>
          <p:spPr>
            <a:xfrm>
              <a:off x="6214186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1">
            <a:extLst>
              <a:ext uri="{FF2B5EF4-FFF2-40B4-BE49-F238E27FC236}">
                <a16:creationId xmlns:a16="http://schemas.microsoft.com/office/drawing/2014/main" id="{F1519891-3B28-4F49-891E-2DCCE19CCF53}"/>
              </a:ext>
            </a:extLst>
          </p:cNvPr>
          <p:cNvGrpSpPr/>
          <p:nvPr/>
        </p:nvGrpSpPr>
        <p:grpSpPr>
          <a:xfrm>
            <a:off x="7796196" y="3909266"/>
            <a:ext cx="3614754" cy="988712"/>
            <a:chOff x="7719995" y="3745651"/>
            <a:chExt cx="3614754" cy="9887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6F450-743D-4E8F-BA13-DB9FA12BE214}"/>
                </a:ext>
              </a:extLst>
            </p:cNvPr>
            <p:cNvSpPr txBox="1"/>
            <p:nvPr/>
          </p:nvSpPr>
          <p:spPr>
            <a:xfrm>
              <a:off x="7719995" y="3745651"/>
              <a:ext cx="3614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642972-61A5-40B8-B6F7-F0F85ACE90E7}"/>
                </a:ext>
              </a:extLst>
            </p:cNvPr>
            <p:cNvSpPr txBox="1"/>
            <p:nvPr/>
          </p:nvSpPr>
          <p:spPr>
            <a:xfrm>
              <a:off x="7719995" y="4088032"/>
              <a:ext cx="3614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0EC35D-6A62-4D98-A9EE-9958AB285C3B}"/>
              </a:ext>
            </a:extLst>
          </p:cNvPr>
          <p:cNvGrpSpPr/>
          <p:nvPr/>
        </p:nvGrpSpPr>
        <p:grpSpPr>
          <a:xfrm>
            <a:off x="684338" y="2839979"/>
            <a:ext cx="3614754" cy="988712"/>
            <a:chOff x="194751" y="2772288"/>
            <a:chExt cx="2609237" cy="9887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88349-21CC-459E-8BE7-83093731EF76}"/>
                </a:ext>
              </a:extLst>
            </p:cNvPr>
            <p:cNvSpPr txBox="1"/>
            <p:nvPr/>
          </p:nvSpPr>
          <p:spPr>
            <a:xfrm>
              <a:off x="197702" y="2772288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319-31F0-4EDE-AD5D-317491DAAF3B}"/>
                </a:ext>
              </a:extLst>
            </p:cNvPr>
            <p:cNvSpPr txBox="1"/>
            <p:nvPr/>
          </p:nvSpPr>
          <p:spPr>
            <a:xfrm>
              <a:off x="194751" y="3114669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BEF96E-02F1-4080-8F32-6CCA493E11C0}"/>
              </a:ext>
            </a:extLst>
          </p:cNvPr>
          <p:cNvGrpSpPr/>
          <p:nvPr/>
        </p:nvGrpSpPr>
        <p:grpSpPr>
          <a:xfrm>
            <a:off x="684338" y="4978554"/>
            <a:ext cx="3614754" cy="988712"/>
            <a:chOff x="179512" y="5029814"/>
            <a:chExt cx="2609237" cy="9887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7A0039-1297-465D-9F9C-6B9947EDBB6C}"/>
                </a:ext>
              </a:extLst>
            </p:cNvPr>
            <p:cNvSpPr txBox="1"/>
            <p:nvPr/>
          </p:nvSpPr>
          <p:spPr>
            <a:xfrm>
              <a:off x="182463" y="5029814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0E220-12EA-4884-9DCD-D3B6B958C71A}"/>
                </a:ext>
              </a:extLst>
            </p:cNvPr>
            <p:cNvSpPr txBox="1"/>
            <p:nvPr/>
          </p:nvSpPr>
          <p:spPr>
            <a:xfrm>
              <a:off x="179512" y="5372195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B9A98-F939-4039-91DF-5A469919B51F}"/>
              </a:ext>
            </a:extLst>
          </p:cNvPr>
          <p:cNvSpPr/>
          <p:nvPr/>
        </p:nvSpPr>
        <p:spPr>
          <a:xfrm>
            <a:off x="7556208" y="1726831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FD7377-94C0-48B4-8695-905A77ABFCE8}"/>
              </a:ext>
            </a:extLst>
          </p:cNvPr>
          <p:cNvSpPr/>
          <p:nvPr/>
        </p:nvSpPr>
        <p:spPr>
          <a:xfrm>
            <a:off x="7556208" y="3865405"/>
            <a:ext cx="122258" cy="1076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133ED-80A7-47F3-B757-3994D5B9B382}"/>
              </a:ext>
            </a:extLst>
          </p:cNvPr>
          <p:cNvSpPr/>
          <p:nvPr/>
        </p:nvSpPr>
        <p:spPr>
          <a:xfrm>
            <a:off x="4389566" y="2796118"/>
            <a:ext cx="122258" cy="1076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B5F08-D52E-4C06-8C3A-36C165F6F562}"/>
              </a:ext>
            </a:extLst>
          </p:cNvPr>
          <p:cNvSpPr/>
          <p:nvPr/>
        </p:nvSpPr>
        <p:spPr>
          <a:xfrm>
            <a:off x="4389566" y="4934693"/>
            <a:ext cx="122258" cy="1076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id="{FF3CC57E-7A14-4F0D-98C9-96410547EB2D}"/>
              </a:ext>
            </a:extLst>
          </p:cNvPr>
          <p:cNvSpPr/>
          <p:nvPr/>
        </p:nvSpPr>
        <p:spPr>
          <a:xfrm>
            <a:off x="7051313" y="2069993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hevron 78">
            <a:extLst>
              <a:ext uri="{FF2B5EF4-FFF2-40B4-BE49-F238E27FC236}">
                <a16:creationId xmlns:a16="http://schemas.microsoft.com/office/drawing/2014/main" id="{4C143442-8524-4A37-8712-0E5B4587462A}"/>
              </a:ext>
            </a:extLst>
          </p:cNvPr>
          <p:cNvSpPr/>
          <p:nvPr/>
        </p:nvSpPr>
        <p:spPr>
          <a:xfrm>
            <a:off x="7051313" y="4208567"/>
            <a:ext cx="292585" cy="39011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hevron 79">
            <a:extLst>
              <a:ext uri="{FF2B5EF4-FFF2-40B4-BE49-F238E27FC236}">
                <a16:creationId xmlns:a16="http://schemas.microsoft.com/office/drawing/2014/main" id="{05F8E9DA-8BB5-4F8C-8845-96B38E7C2273}"/>
              </a:ext>
            </a:extLst>
          </p:cNvPr>
          <p:cNvSpPr/>
          <p:nvPr/>
        </p:nvSpPr>
        <p:spPr>
          <a:xfrm rot="10800000">
            <a:off x="4743250" y="3139280"/>
            <a:ext cx="292585" cy="39011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hevron 80">
            <a:extLst>
              <a:ext uri="{FF2B5EF4-FFF2-40B4-BE49-F238E27FC236}">
                <a16:creationId xmlns:a16="http://schemas.microsoft.com/office/drawing/2014/main" id="{9D6D445C-66BC-41D3-944B-B3E3E6F30150}"/>
              </a:ext>
            </a:extLst>
          </p:cNvPr>
          <p:cNvSpPr/>
          <p:nvPr/>
        </p:nvSpPr>
        <p:spPr>
          <a:xfrm rot="10800000">
            <a:off x="4743251" y="5277854"/>
            <a:ext cx="292585" cy="39011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0">
            <a:extLst>
              <a:ext uri="{FF2B5EF4-FFF2-40B4-BE49-F238E27FC236}">
                <a16:creationId xmlns:a16="http://schemas.microsoft.com/office/drawing/2014/main" id="{8455F71B-2E0A-4909-999E-8222BB9CC441}"/>
              </a:ext>
            </a:extLst>
          </p:cNvPr>
          <p:cNvGrpSpPr/>
          <p:nvPr/>
        </p:nvGrpSpPr>
        <p:grpSpPr>
          <a:xfrm>
            <a:off x="907183" y="2004823"/>
            <a:ext cx="2146993" cy="3774302"/>
            <a:chOff x="445712" y="1449040"/>
            <a:chExt cx="2113018" cy="3924176"/>
          </a:xfrm>
        </p:grpSpPr>
        <p:sp>
          <p:nvSpPr>
            <p:cNvPr id="36" name="Rounded Rectangle 21">
              <a:extLst>
                <a:ext uri="{FF2B5EF4-FFF2-40B4-BE49-F238E27FC236}">
                  <a16:creationId xmlns:a16="http://schemas.microsoft.com/office/drawing/2014/main" id="{8C0358E2-5A8E-4C8B-8E80-5AD2F2ACB97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C6233278-5B23-4605-BC76-D0C32D31FD3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C180C2F6-112B-44E0-82E6-8B960A0C680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9" name="Oval 24">
                <a:extLst>
                  <a:ext uri="{FF2B5EF4-FFF2-40B4-BE49-F238E27FC236}">
                    <a16:creationId xmlns:a16="http://schemas.microsoft.com/office/drawing/2014/main" id="{0DB06920-53BC-4AD6-BC96-40A6577599D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0" name="Rounded Rectangle 25">
                <a:extLst>
                  <a:ext uri="{FF2B5EF4-FFF2-40B4-BE49-F238E27FC236}">
                    <a16:creationId xmlns:a16="http://schemas.microsoft.com/office/drawing/2014/main" id="{1DBFE262-2875-40C6-B9AF-81BACD047FB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40">
            <a:extLst>
              <a:ext uri="{FF2B5EF4-FFF2-40B4-BE49-F238E27FC236}">
                <a16:creationId xmlns:a16="http://schemas.microsoft.com/office/drawing/2014/main" id="{462CED69-EF7D-4F2F-B2E7-61D8E7A432D5}"/>
              </a:ext>
            </a:extLst>
          </p:cNvPr>
          <p:cNvSpPr/>
          <p:nvPr/>
        </p:nvSpPr>
        <p:spPr>
          <a:xfrm>
            <a:off x="3053052" y="2489093"/>
            <a:ext cx="7383035" cy="7092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entagon 41">
            <a:extLst>
              <a:ext uri="{FF2B5EF4-FFF2-40B4-BE49-F238E27FC236}">
                <a16:creationId xmlns:a16="http://schemas.microsoft.com/office/drawing/2014/main" id="{0BB46186-81D4-4CF3-A0AF-B3146AF9D7A9}"/>
              </a:ext>
            </a:extLst>
          </p:cNvPr>
          <p:cNvSpPr/>
          <p:nvPr/>
        </p:nvSpPr>
        <p:spPr>
          <a:xfrm>
            <a:off x="3053052" y="3197886"/>
            <a:ext cx="4806979" cy="709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entagon 42">
            <a:extLst>
              <a:ext uri="{FF2B5EF4-FFF2-40B4-BE49-F238E27FC236}">
                <a16:creationId xmlns:a16="http://schemas.microsoft.com/office/drawing/2014/main" id="{4B61E729-75F7-48E3-99CE-1DCC774D0D09}"/>
              </a:ext>
            </a:extLst>
          </p:cNvPr>
          <p:cNvSpPr/>
          <p:nvPr/>
        </p:nvSpPr>
        <p:spPr>
          <a:xfrm>
            <a:off x="3053052" y="3906679"/>
            <a:ext cx="6409001" cy="709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entagon 43">
            <a:extLst>
              <a:ext uri="{FF2B5EF4-FFF2-40B4-BE49-F238E27FC236}">
                <a16:creationId xmlns:a16="http://schemas.microsoft.com/office/drawing/2014/main" id="{67AF0A58-55B1-4B95-8639-4AA93743F22A}"/>
              </a:ext>
            </a:extLst>
          </p:cNvPr>
          <p:cNvSpPr/>
          <p:nvPr/>
        </p:nvSpPr>
        <p:spPr>
          <a:xfrm>
            <a:off x="3053052" y="4615471"/>
            <a:ext cx="8376948" cy="709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14EC47F-5172-4DE8-9A8A-AD495D96E27A}"/>
              </a:ext>
            </a:extLst>
          </p:cNvPr>
          <p:cNvSpPr/>
          <p:nvPr/>
        </p:nvSpPr>
        <p:spPr>
          <a:xfrm>
            <a:off x="9744083" y="2555693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741DDE2F-55D1-4657-A710-6EC3973E4DD1}"/>
              </a:ext>
            </a:extLst>
          </p:cNvPr>
          <p:cNvSpPr/>
          <p:nvPr/>
        </p:nvSpPr>
        <p:spPr>
          <a:xfrm>
            <a:off x="8759024" y="3973279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4AF3D68-F54F-4568-BB4A-B58A42D84489}"/>
              </a:ext>
            </a:extLst>
          </p:cNvPr>
          <p:cNvSpPr/>
          <p:nvPr/>
        </p:nvSpPr>
        <p:spPr>
          <a:xfrm>
            <a:off x="7156480" y="3264486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C3E2A13-ADBE-49B9-A3E2-1F056274724A}"/>
              </a:ext>
            </a:extLst>
          </p:cNvPr>
          <p:cNvSpPr/>
          <p:nvPr/>
        </p:nvSpPr>
        <p:spPr>
          <a:xfrm>
            <a:off x="10742832" y="4682071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8118C-B7C2-4958-A08B-84E7BF5E791A}"/>
              </a:ext>
            </a:extLst>
          </p:cNvPr>
          <p:cNvSpPr/>
          <p:nvPr/>
        </p:nvSpPr>
        <p:spPr>
          <a:xfrm>
            <a:off x="1032095" y="2488161"/>
            <a:ext cx="1880932" cy="710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F37E25-79A1-4CFD-AAB9-8519CA300BC0}"/>
              </a:ext>
            </a:extLst>
          </p:cNvPr>
          <p:cNvSpPr/>
          <p:nvPr/>
        </p:nvSpPr>
        <p:spPr>
          <a:xfrm>
            <a:off x="1032095" y="3198293"/>
            <a:ext cx="1880932" cy="710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15390-A304-4D0C-8A50-128CA269F343}"/>
              </a:ext>
            </a:extLst>
          </p:cNvPr>
          <p:cNvSpPr/>
          <p:nvPr/>
        </p:nvSpPr>
        <p:spPr>
          <a:xfrm>
            <a:off x="1032095" y="3908277"/>
            <a:ext cx="1880932" cy="7101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F2F12-BD93-4CD9-9406-5DA7E3A11508}"/>
              </a:ext>
            </a:extLst>
          </p:cNvPr>
          <p:cNvSpPr/>
          <p:nvPr/>
        </p:nvSpPr>
        <p:spPr>
          <a:xfrm>
            <a:off x="1032095" y="4614539"/>
            <a:ext cx="1880932" cy="710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63B87-F2B9-459D-B51B-DB84033DE699}"/>
              </a:ext>
            </a:extLst>
          </p:cNvPr>
          <p:cNvSpPr txBox="1"/>
          <p:nvPr/>
        </p:nvSpPr>
        <p:spPr>
          <a:xfrm>
            <a:off x="1357478" y="2659055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6C9C3-5A90-4DB7-ABF8-4C8ADC3885C3}"/>
              </a:ext>
            </a:extLst>
          </p:cNvPr>
          <p:cNvSpPr txBox="1"/>
          <p:nvPr/>
        </p:nvSpPr>
        <p:spPr>
          <a:xfrm>
            <a:off x="1357478" y="4785433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933A8-B209-4E23-9124-6B9C23B16288}"/>
              </a:ext>
            </a:extLst>
          </p:cNvPr>
          <p:cNvSpPr txBox="1"/>
          <p:nvPr/>
        </p:nvSpPr>
        <p:spPr>
          <a:xfrm>
            <a:off x="1357478" y="3369187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1A415-BB61-4A1B-BF03-72FA18A40F01}"/>
              </a:ext>
            </a:extLst>
          </p:cNvPr>
          <p:cNvSpPr txBox="1"/>
          <p:nvPr/>
        </p:nvSpPr>
        <p:spPr>
          <a:xfrm>
            <a:off x="1357478" y="4079171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E76A2A3-13F2-41A1-861E-5BA1317EBCB7}"/>
              </a:ext>
            </a:extLst>
          </p:cNvPr>
          <p:cNvGrpSpPr/>
          <p:nvPr/>
        </p:nvGrpSpPr>
        <p:grpSpPr>
          <a:xfrm>
            <a:off x="3210437" y="2497738"/>
            <a:ext cx="5767248" cy="691505"/>
            <a:chOff x="2551705" y="4319146"/>
            <a:chExt cx="3683695" cy="691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76BA8F-E15F-47B0-998D-E9F22E56CEF6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CCB32F-09EE-463B-9651-95662A457D73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DAE86651-BC88-4290-AE37-759DA939B156}"/>
              </a:ext>
            </a:extLst>
          </p:cNvPr>
          <p:cNvGrpSpPr/>
          <p:nvPr/>
        </p:nvGrpSpPr>
        <p:grpSpPr>
          <a:xfrm>
            <a:off x="3210437" y="4605922"/>
            <a:ext cx="7225649" cy="691505"/>
            <a:chOff x="2551705" y="4319146"/>
            <a:chExt cx="3683695" cy="691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BE7951-F5F3-4211-9111-7374EFD97547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F08911-CFB8-456C-B528-242DD1DD910D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14DC47FE-43E9-447B-94D2-A2BC788C3642}"/>
              </a:ext>
            </a:extLst>
          </p:cNvPr>
          <p:cNvGrpSpPr/>
          <p:nvPr/>
        </p:nvGrpSpPr>
        <p:grpSpPr>
          <a:xfrm>
            <a:off x="3210438" y="3903196"/>
            <a:ext cx="4640057" cy="691505"/>
            <a:chOff x="2551705" y="4319146"/>
            <a:chExt cx="3683695" cy="6915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AFB6B-2A87-468E-8C6D-7136296500C3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73B380-BF69-4D47-B29C-24CB230102B6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F282D9FB-5C0E-44BC-950B-E048238AA187}"/>
              </a:ext>
            </a:extLst>
          </p:cNvPr>
          <p:cNvGrpSpPr/>
          <p:nvPr/>
        </p:nvGrpSpPr>
        <p:grpSpPr>
          <a:xfrm>
            <a:off x="3210438" y="3200469"/>
            <a:ext cx="3498476" cy="691505"/>
            <a:chOff x="2551705" y="4319146"/>
            <a:chExt cx="3683695" cy="691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EDD68-707A-4C48-890B-561F9FA18D14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213436-1EA3-4921-8734-1667E5AE9A7B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Donut 39">
            <a:extLst>
              <a:ext uri="{FF2B5EF4-FFF2-40B4-BE49-F238E27FC236}">
                <a16:creationId xmlns:a16="http://schemas.microsoft.com/office/drawing/2014/main" id="{D143B3B1-3F88-4F13-9AF3-771DE7BE0CD6}"/>
              </a:ext>
            </a:extLst>
          </p:cNvPr>
          <p:cNvSpPr/>
          <p:nvPr/>
        </p:nvSpPr>
        <p:spPr>
          <a:xfrm>
            <a:off x="9913076" y="2703270"/>
            <a:ext cx="280154" cy="2801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5285F7C0-1CFD-40D3-906F-394173EF6219}"/>
              </a:ext>
            </a:extLst>
          </p:cNvPr>
          <p:cNvSpPr/>
          <p:nvPr/>
        </p:nvSpPr>
        <p:spPr>
          <a:xfrm>
            <a:off x="7313225" y="3426268"/>
            <a:ext cx="277985" cy="23237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9490D154-7F35-4315-9D71-7B833F1152B8}"/>
              </a:ext>
            </a:extLst>
          </p:cNvPr>
          <p:cNvSpPr/>
          <p:nvPr/>
        </p:nvSpPr>
        <p:spPr>
          <a:xfrm>
            <a:off x="8902811" y="4149134"/>
            <a:ext cx="303241" cy="1992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BB9D4502-D3FA-4338-A78D-F3B0B0FF7CAF}"/>
              </a:ext>
            </a:extLst>
          </p:cNvPr>
          <p:cNvSpPr>
            <a:spLocks noChangeAspect="1"/>
          </p:cNvSpPr>
          <p:nvPr/>
        </p:nvSpPr>
        <p:spPr>
          <a:xfrm>
            <a:off x="10900676" y="4816448"/>
            <a:ext cx="286855" cy="28925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F338A48-0916-4198-ADDA-A06D1869CBC2}"/>
              </a:ext>
            </a:extLst>
          </p:cNvPr>
          <p:cNvSpPr txBox="1"/>
          <p:nvPr/>
        </p:nvSpPr>
        <p:spPr>
          <a:xfrm>
            <a:off x="712188" y="1868920"/>
            <a:ext cx="177348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200" dirty="0">
                <a:latin typeface="+mj-lt"/>
              </a:rPr>
              <a:t>SIMPLE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B773E5-75B1-4538-BD0F-2C1861579425}"/>
              </a:ext>
            </a:extLst>
          </p:cNvPr>
          <p:cNvSpPr/>
          <p:nvPr/>
        </p:nvSpPr>
        <p:spPr>
          <a:xfrm>
            <a:off x="712188" y="2349859"/>
            <a:ext cx="2590708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D252D9-46F1-4F8E-9277-8938F8563BDF}"/>
              </a:ext>
            </a:extLst>
          </p:cNvPr>
          <p:cNvSpPr/>
          <p:nvPr/>
        </p:nvSpPr>
        <p:spPr>
          <a:xfrm>
            <a:off x="712188" y="2830797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CD741-4E4F-407D-9EC5-60082ACF8B81}"/>
              </a:ext>
            </a:extLst>
          </p:cNvPr>
          <p:cNvSpPr txBox="1"/>
          <p:nvPr/>
        </p:nvSpPr>
        <p:spPr>
          <a:xfrm>
            <a:off x="712187" y="3867134"/>
            <a:ext cx="38883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65A47-7E59-4FFD-8605-2F00E5380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529" y="328764"/>
            <a:ext cx="9907439" cy="724247"/>
          </a:xfrm>
        </p:spPr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580563D-452F-43F3-85A8-EF05E4E778CF}"/>
              </a:ext>
            </a:extLst>
          </p:cNvPr>
          <p:cNvSpPr/>
          <p:nvPr/>
        </p:nvSpPr>
        <p:spPr>
          <a:xfrm>
            <a:off x="4867275" y="1665287"/>
            <a:ext cx="3456000" cy="1878013"/>
          </a:xfrm>
          <a:custGeom>
            <a:avLst/>
            <a:gdLst>
              <a:gd name="connsiteX0" fmla="*/ 0 w 3456000"/>
              <a:gd name="connsiteY0" fmla="*/ 0 h 1878013"/>
              <a:gd name="connsiteX1" fmla="*/ 3456000 w 3456000"/>
              <a:gd name="connsiteY1" fmla="*/ 0 h 1878013"/>
              <a:gd name="connsiteX2" fmla="*/ 3456000 w 3456000"/>
              <a:gd name="connsiteY2" fmla="*/ 1878013 h 1878013"/>
              <a:gd name="connsiteX3" fmla="*/ 3371363 w 3456000"/>
              <a:gd name="connsiteY3" fmla="*/ 1878013 h 1878013"/>
              <a:gd name="connsiteX4" fmla="*/ 3371363 w 3456000"/>
              <a:gd name="connsiteY4" fmla="*/ 84637 h 1878013"/>
              <a:gd name="connsiteX5" fmla="*/ 84637 w 3456000"/>
              <a:gd name="connsiteY5" fmla="*/ 84637 h 1878013"/>
              <a:gd name="connsiteX6" fmla="*/ 84637 w 3456000"/>
              <a:gd name="connsiteY6" fmla="*/ 1878013 h 1878013"/>
              <a:gd name="connsiteX7" fmla="*/ 0 w 3456000"/>
              <a:gd name="connsiteY7" fmla="*/ 1878013 h 18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1878013">
                <a:moveTo>
                  <a:pt x="0" y="0"/>
                </a:moveTo>
                <a:lnTo>
                  <a:pt x="3456000" y="0"/>
                </a:lnTo>
                <a:lnTo>
                  <a:pt x="3456000" y="1878013"/>
                </a:lnTo>
                <a:lnTo>
                  <a:pt x="3371363" y="1878013"/>
                </a:lnTo>
                <a:lnTo>
                  <a:pt x="3371363" y="84637"/>
                </a:lnTo>
                <a:lnTo>
                  <a:pt x="84637" y="84637"/>
                </a:lnTo>
                <a:lnTo>
                  <a:pt x="84637" y="1878013"/>
                </a:lnTo>
                <a:lnTo>
                  <a:pt x="0" y="1878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0C88536-F0E6-4FD1-A269-0588144C2E90}"/>
              </a:ext>
            </a:extLst>
          </p:cNvPr>
          <p:cNvSpPr/>
          <p:nvPr/>
        </p:nvSpPr>
        <p:spPr>
          <a:xfrm>
            <a:off x="8241636" y="3543300"/>
            <a:ext cx="3456000" cy="2722562"/>
          </a:xfrm>
          <a:custGeom>
            <a:avLst/>
            <a:gdLst>
              <a:gd name="connsiteX0" fmla="*/ 0 w 3456000"/>
              <a:gd name="connsiteY0" fmla="*/ 0 h 2722562"/>
              <a:gd name="connsiteX1" fmla="*/ 84637 w 3456000"/>
              <a:gd name="connsiteY1" fmla="*/ 0 h 2722562"/>
              <a:gd name="connsiteX2" fmla="*/ 84637 w 3456000"/>
              <a:gd name="connsiteY2" fmla="*/ 2637925 h 2722562"/>
              <a:gd name="connsiteX3" fmla="*/ 3371363 w 3456000"/>
              <a:gd name="connsiteY3" fmla="*/ 2637925 h 2722562"/>
              <a:gd name="connsiteX4" fmla="*/ 3371363 w 3456000"/>
              <a:gd name="connsiteY4" fmla="*/ 0 h 2722562"/>
              <a:gd name="connsiteX5" fmla="*/ 3456000 w 3456000"/>
              <a:gd name="connsiteY5" fmla="*/ 0 h 2722562"/>
              <a:gd name="connsiteX6" fmla="*/ 3456000 w 3456000"/>
              <a:gd name="connsiteY6" fmla="*/ 2722562 h 2722562"/>
              <a:gd name="connsiteX7" fmla="*/ 0 w 3456000"/>
              <a:gd name="connsiteY7" fmla="*/ 2722562 h 272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2722562">
                <a:moveTo>
                  <a:pt x="0" y="0"/>
                </a:moveTo>
                <a:lnTo>
                  <a:pt x="84637" y="0"/>
                </a:lnTo>
                <a:lnTo>
                  <a:pt x="84637" y="2637925"/>
                </a:lnTo>
                <a:lnTo>
                  <a:pt x="3371363" y="2637925"/>
                </a:lnTo>
                <a:lnTo>
                  <a:pt x="3371363" y="0"/>
                </a:lnTo>
                <a:lnTo>
                  <a:pt x="3456000" y="0"/>
                </a:lnTo>
                <a:lnTo>
                  <a:pt x="3456000" y="2722562"/>
                </a:lnTo>
                <a:lnTo>
                  <a:pt x="0" y="2722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61E201-2EDD-4401-B748-9E2692B4871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E424BE-C4F3-4749-851F-DBB5EF2794CB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</p:spTree>
    <p:extLst>
      <p:ext uri="{BB962C8B-B14F-4D97-AF65-F5344CB8AC3E}">
        <p14:creationId xmlns:p14="http://schemas.microsoft.com/office/powerpoint/2010/main" val="25113306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1" grpId="0"/>
      <p:bldP spid="21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40317" y="759042"/>
            <a:ext cx="34398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6014-99F2-413F-BA74-B604762B66FA}"/>
              </a:ext>
            </a:extLst>
          </p:cNvPr>
          <p:cNvGrpSpPr/>
          <p:nvPr/>
        </p:nvGrpSpPr>
        <p:grpSpPr>
          <a:xfrm flipV="1">
            <a:off x="3642230" y="895350"/>
            <a:ext cx="7919927" cy="5200650"/>
            <a:chOff x="2995646" y="448561"/>
            <a:chExt cx="8566511" cy="591946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48561"/>
              <a:ext cx="0" cy="48730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48561"/>
              <a:ext cx="0" cy="58962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646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3879F-D3DB-463F-BF1F-003E841B15E9}"/>
              </a:ext>
            </a:extLst>
          </p:cNvPr>
          <p:cNvSpPr/>
          <p:nvPr/>
        </p:nvSpPr>
        <p:spPr>
          <a:xfrm>
            <a:off x="4563871" y="1527679"/>
            <a:ext cx="682161" cy="682161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6AA1E-6C24-4A66-AAB7-35782BD9DEDB}"/>
              </a:ext>
            </a:extLst>
          </p:cNvPr>
          <p:cNvSpPr/>
          <p:nvPr/>
        </p:nvSpPr>
        <p:spPr>
          <a:xfrm>
            <a:off x="4563871" y="2662622"/>
            <a:ext cx="682161" cy="682161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2BD605-3547-4DD5-A740-98710E11C632}"/>
              </a:ext>
            </a:extLst>
          </p:cNvPr>
          <p:cNvSpPr/>
          <p:nvPr/>
        </p:nvSpPr>
        <p:spPr>
          <a:xfrm>
            <a:off x="4563871" y="3797565"/>
            <a:ext cx="682161" cy="682161"/>
          </a:xfrm>
          <a:prstGeom prst="rect">
            <a:avLst/>
          </a:prstGeom>
          <a:solidFill>
            <a:schemeClr val="accent3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D01D0-912E-4294-B392-81E77C41E575}"/>
              </a:ext>
            </a:extLst>
          </p:cNvPr>
          <p:cNvSpPr/>
          <p:nvPr/>
        </p:nvSpPr>
        <p:spPr>
          <a:xfrm>
            <a:off x="4563871" y="4932508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23EF9-0205-4F9F-B8A5-5E090FAAA34A}"/>
              </a:ext>
            </a:extLst>
          </p:cNvPr>
          <p:cNvSpPr txBox="1"/>
          <p:nvPr/>
        </p:nvSpPr>
        <p:spPr>
          <a:xfrm>
            <a:off x="4563871" y="1636205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C078-23C6-4647-8F57-42B1FBF321FC}"/>
              </a:ext>
            </a:extLst>
          </p:cNvPr>
          <p:cNvSpPr txBox="1"/>
          <p:nvPr/>
        </p:nvSpPr>
        <p:spPr>
          <a:xfrm>
            <a:off x="4563871" y="2775123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56DB-EE39-4CB4-B347-86EF0DCB3AF7}"/>
              </a:ext>
            </a:extLst>
          </p:cNvPr>
          <p:cNvSpPr txBox="1"/>
          <p:nvPr/>
        </p:nvSpPr>
        <p:spPr>
          <a:xfrm>
            <a:off x="4563871" y="3914041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ED384-120E-4CE6-9BEB-99332F464629}"/>
              </a:ext>
            </a:extLst>
          </p:cNvPr>
          <p:cNvSpPr txBox="1"/>
          <p:nvPr/>
        </p:nvSpPr>
        <p:spPr>
          <a:xfrm>
            <a:off x="4563871" y="5052958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B11D4-8792-4129-9386-778220BB9997}"/>
              </a:ext>
            </a:extLst>
          </p:cNvPr>
          <p:cNvGrpSpPr/>
          <p:nvPr/>
        </p:nvGrpSpPr>
        <p:grpSpPr>
          <a:xfrm>
            <a:off x="5672289" y="1359279"/>
            <a:ext cx="5433857" cy="933787"/>
            <a:chOff x="5794723" y="1703980"/>
            <a:chExt cx="4507692" cy="9337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FAFFC2-49C2-42CC-B247-699946E3A89B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Here we will talk about the existing problems in the land management system in Pakistan.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237A53-2FA2-41CA-A145-17EF09ABAB64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What (Problem Statement)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CC5C08-09CB-4C85-B4BC-4DF93628723A}"/>
              </a:ext>
            </a:extLst>
          </p:cNvPr>
          <p:cNvGrpSpPr/>
          <p:nvPr/>
        </p:nvGrpSpPr>
        <p:grpSpPr>
          <a:xfrm>
            <a:off x="5684430" y="2498179"/>
            <a:ext cx="5433857" cy="749121"/>
            <a:chOff x="5794723" y="1703980"/>
            <a:chExt cx="4507692" cy="7491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14426-1759-4459-9866-D5612B569E75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Here we will talk about the objective.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936BF-B642-4621-A95A-690790C2325E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Why (Objective)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5EA75D-1423-4227-96BC-A1982894A774}"/>
              </a:ext>
            </a:extLst>
          </p:cNvPr>
          <p:cNvGrpSpPr/>
          <p:nvPr/>
        </p:nvGrpSpPr>
        <p:grpSpPr>
          <a:xfrm>
            <a:off x="5696571" y="3637079"/>
            <a:ext cx="5433857" cy="749121"/>
            <a:chOff x="5794723" y="1703980"/>
            <a:chExt cx="4507692" cy="749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35059-0293-46FE-8A81-988E7E056446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Here we will talk about the approach, solution to the existing problem.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3624B-C3F6-47AA-8AD1-38868154757D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How (Approach)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A33124-6C8A-4662-8DF7-4503A1343172}"/>
              </a:ext>
            </a:extLst>
          </p:cNvPr>
          <p:cNvGrpSpPr/>
          <p:nvPr/>
        </p:nvGrpSpPr>
        <p:grpSpPr>
          <a:xfrm>
            <a:off x="5708712" y="4775979"/>
            <a:ext cx="5433857" cy="749121"/>
            <a:chOff x="5794723" y="1703980"/>
            <a:chExt cx="4507692" cy="7491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B680D-80F9-4709-9461-27DCDDCD0CA4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rough timeline will be discussed here.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E48A28-ACC0-4F50-BDD7-ED1FE4C66465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When (Timeline)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CD4E8CE7-5D30-4C46-BFB0-3CFC42311CA8}"/>
              </a:ext>
            </a:extLst>
          </p:cNvPr>
          <p:cNvSpPr/>
          <p:nvPr/>
        </p:nvSpPr>
        <p:spPr>
          <a:xfrm>
            <a:off x="3531173" y="839821"/>
            <a:ext cx="111057" cy="111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BE15F8-3BF3-41F7-9C0B-01ACCBBC0327}"/>
              </a:ext>
            </a:extLst>
          </p:cNvPr>
          <p:cNvGrpSpPr/>
          <p:nvPr/>
        </p:nvGrpSpPr>
        <p:grpSpPr>
          <a:xfrm>
            <a:off x="985435" y="1706122"/>
            <a:ext cx="4536504" cy="4398990"/>
            <a:chOff x="683568" y="1767665"/>
            <a:chExt cx="4536504" cy="43989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063718-E1C9-4E09-8A04-0D80A8ABC104}"/>
                </a:ext>
              </a:extLst>
            </p:cNvPr>
            <p:cNvGrpSpPr/>
            <p:nvPr/>
          </p:nvGrpSpPr>
          <p:grpSpPr>
            <a:xfrm>
              <a:off x="683568" y="1767665"/>
              <a:ext cx="1694196" cy="1406401"/>
              <a:chOff x="971600" y="1733231"/>
              <a:chExt cx="1620000" cy="1440000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DAEA82B1-9E9C-4CD5-AF3F-1DB7C7481EFB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B9B4B75F-B23B-4C91-B000-50F5DB9717A9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45F361-17B8-4734-972F-4581AE6CA55A}"/>
                </a:ext>
              </a:extLst>
            </p:cNvPr>
            <p:cNvGrpSpPr/>
            <p:nvPr/>
          </p:nvGrpSpPr>
          <p:grpSpPr>
            <a:xfrm>
              <a:off x="683568" y="3263960"/>
              <a:ext cx="1694196" cy="1406401"/>
              <a:chOff x="971600" y="1733231"/>
              <a:chExt cx="1620000" cy="1440000"/>
            </a:xfrm>
          </p:grpSpPr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07A558D1-F007-4083-9BD6-399FAEDD279A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79595459-F71A-4912-8EA4-C3236DBF8DDF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7E55E6-BF90-469E-BEB1-FD501D86DB06}"/>
                </a:ext>
              </a:extLst>
            </p:cNvPr>
            <p:cNvGrpSpPr/>
            <p:nvPr/>
          </p:nvGrpSpPr>
          <p:grpSpPr>
            <a:xfrm>
              <a:off x="683568" y="4760254"/>
              <a:ext cx="1694196" cy="1406401"/>
              <a:chOff x="971600" y="1733231"/>
              <a:chExt cx="1620000" cy="1440000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913B3B86-4902-4E2B-87EB-AC0CCD7E9757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76552A09-03BB-4365-97FE-210943A7F6B5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328F96-5BCE-46C9-9057-5261816F3137}"/>
                </a:ext>
              </a:extLst>
            </p:cNvPr>
            <p:cNvGrpSpPr/>
            <p:nvPr/>
          </p:nvGrpSpPr>
          <p:grpSpPr>
            <a:xfrm>
              <a:off x="2104722" y="2533698"/>
              <a:ext cx="1694196" cy="1406401"/>
              <a:chOff x="971600" y="1733231"/>
              <a:chExt cx="1620000" cy="1440000"/>
            </a:xfrm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F54BD27-C871-4746-A5D3-5392DEC438B5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D8801872-4A35-4A9A-9D9B-9871ADCB5A43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6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8AE029-2C2A-4CB8-AEA2-9060713FF0BB}"/>
                </a:ext>
              </a:extLst>
            </p:cNvPr>
            <p:cNvGrpSpPr/>
            <p:nvPr/>
          </p:nvGrpSpPr>
          <p:grpSpPr>
            <a:xfrm>
              <a:off x="2104722" y="4029991"/>
              <a:ext cx="1694196" cy="1406401"/>
              <a:chOff x="971600" y="1733231"/>
              <a:chExt cx="1620000" cy="1440000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E8E8045A-4704-449A-A158-6BBF95CCF0E6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8F9E8758-7B34-44FD-B7F6-FC7A4306A46A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3614B9-542D-4F30-A0A3-4E40F0894252}"/>
                </a:ext>
              </a:extLst>
            </p:cNvPr>
            <p:cNvGrpSpPr/>
            <p:nvPr/>
          </p:nvGrpSpPr>
          <p:grpSpPr>
            <a:xfrm>
              <a:off x="3525876" y="3274191"/>
              <a:ext cx="1694196" cy="1406401"/>
              <a:chOff x="971600" y="1733231"/>
              <a:chExt cx="1620000" cy="1440000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F2BE645-A0A2-4407-A84F-1B5F0BB99527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30E1459-46CA-4E82-9ABB-98A2BA68E3AB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5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E0D51D-8B71-4282-B4D3-1C1A56124A3B}"/>
              </a:ext>
            </a:extLst>
          </p:cNvPr>
          <p:cNvGrpSpPr/>
          <p:nvPr/>
        </p:nvGrpSpPr>
        <p:grpSpPr>
          <a:xfrm>
            <a:off x="3937529" y="3450365"/>
            <a:ext cx="1474624" cy="900376"/>
            <a:chOff x="3233964" y="1911289"/>
            <a:chExt cx="1410044" cy="921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0BDE6-A663-4141-87E6-742CEB31490B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1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906591-ACBF-45DE-A2C7-E86ED063935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58533C-3ED2-416C-BF20-A296BBF4E540}"/>
              </a:ext>
            </a:extLst>
          </p:cNvPr>
          <p:cNvGrpSpPr/>
          <p:nvPr/>
        </p:nvGrpSpPr>
        <p:grpSpPr>
          <a:xfrm>
            <a:off x="2593345" y="2699734"/>
            <a:ext cx="1410044" cy="906445"/>
            <a:chOff x="3233964" y="1911289"/>
            <a:chExt cx="1410044" cy="9064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F1D22D-C5EC-4C03-9202-ADA5599330DE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C28247-E130-4684-A203-FEA8D06AADC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47DA0F-EF56-48F3-9A7A-8E0BF3B69876}"/>
              </a:ext>
            </a:extLst>
          </p:cNvPr>
          <p:cNvGrpSpPr/>
          <p:nvPr/>
        </p:nvGrpSpPr>
        <p:grpSpPr>
          <a:xfrm>
            <a:off x="2593345" y="4201000"/>
            <a:ext cx="1410044" cy="906445"/>
            <a:chOff x="3233964" y="1911289"/>
            <a:chExt cx="1410044" cy="9064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1FC3BF-4DC0-44C3-8504-756564D5B71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082402-37F3-4817-87F9-3FFD35AD0CD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05955F0-10D8-4366-99F2-6370436A5594}"/>
              </a:ext>
            </a:extLst>
          </p:cNvPr>
          <p:cNvGrpSpPr/>
          <p:nvPr/>
        </p:nvGrpSpPr>
        <p:grpSpPr>
          <a:xfrm>
            <a:off x="1129451" y="4951635"/>
            <a:ext cx="1410044" cy="906445"/>
            <a:chOff x="3233964" y="1911289"/>
            <a:chExt cx="1410044" cy="9064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04BF29-46C0-465B-8497-09A4303AC61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ADB329-B615-4B02-A2E3-5F8D4878108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C6AAF8-FAB4-4D47-8F68-D22D7B74037D}"/>
              </a:ext>
            </a:extLst>
          </p:cNvPr>
          <p:cNvGrpSpPr/>
          <p:nvPr/>
        </p:nvGrpSpPr>
        <p:grpSpPr>
          <a:xfrm>
            <a:off x="1129451" y="3450367"/>
            <a:ext cx="1410044" cy="906445"/>
            <a:chOff x="3233964" y="1911289"/>
            <a:chExt cx="1410044" cy="9064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89CD7D-62BB-43B6-BA88-2F6F59A325F2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68AA54-FC40-43E6-9026-0F8C597CC91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A541B1-654F-4D68-8D50-E078638E6426}"/>
              </a:ext>
            </a:extLst>
          </p:cNvPr>
          <p:cNvGrpSpPr/>
          <p:nvPr/>
        </p:nvGrpSpPr>
        <p:grpSpPr>
          <a:xfrm>
            <a:off x="1129451" y="1949101"/>
            <a:ext cx="1410044" cy="906445"/>
            <a:chOff x="3233964" y="1911289"/>
            <a:chExt cx="1410044" cy="9064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547C16-491B-4255-92EF-7A4AA667EC8F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5C869-4826-4AF6-BEB0-63DEB1CCA62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DDFD53B9-E451-4052-93E1-11CBFD8AC3E9}"/>
              </a:ext>
            </a:extLst>
          </p:cNvPr>
          <p:cNvSpPr/>
          <p:nvPr/>
        </p:nvSpPr>
        <p:spPr>
          <a:xfrm>
            <a:off x="6050337" y="1777156"/>
            <a:ext cx="5177440" cy="10094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2601B0D0-A729-46F6-96F2-87F91B32579D}"/>
              </a:ext>
            </a:extLst>
          </p:cNvPr>
          <p:cNvSpPr/>
          <p:nvPr/>
        </p:nvSpPr>
        <p:spPr>
          <a:xfrm>
            <a:off x="6050337" y="2980642"/>
            <a:ext cx="5177440" cy="131393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42">
            <a:extLst>
              <a:ext uri="{FF2B5EF4-FFF2-40B4-BE49-F238E27FC236}">
                <a16:creationId xmlns:a16="http://schemas.microsoft.com/office/drawing/2014/main" id="{8A25CB4F-94F5-4639-B2C8-5E4A09E4C6EA}"/>
              </a:ext>
            </a:extLst>
          </p:cNvPr>
          <p:cNvSpPr/>
          <p:nvPr/>
        </p:nvSpPr>
        <p:spPr>
          <a:xfrm>
            <a:off x="6050337" y="4488621"/>
            <a:ext cx="5177440" cy="160693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4BA8A3-D921-470F-A6FC-1F71E5778BA8}"/>
              </a:ext>
            </a:extLst>
          </p:cNvPr>
          <p:cNvGrpSpPr/>
          <p:nvPr/>
        </p:nvGrpSpPr>
        <p:grpSpPr>
          <a:xfrm>
            <a:off x="6293074" y="1900992"/>
            <a:ext cx="4802819" cy="823328"/>
            <a:chOff x="3233964" y="1954419"/>
            <a:chExt cx="1400519" cy="823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E6A9E1-FB7F-4E44-8069-052B50AB02D4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C476BF-71A0-42CE-BF41-19915205D289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25D75E-3929-4152-B271-5C51055A9421}"/>
              </a:ext>
            </a:extLst>
          </p:cNvPr>
          <p:cNvGrpSpPr/>
          <p:nvPr/>
        </p:nvGrpSpPr>
        <p:grpSpPr>
          <a:xfrm>
            <a:off x="6293074" y="3160155"/>
            <a:ext cx="4802658" cy="954913"/>
            <a:chOff x="6533673" y="3357955"/>
            <a:chExt cx="2150471" cy="9549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FBA9D0-B1AD-43C9-AF68-BDA424D202FE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D16649-704F-47AD-AE11-7C908DE3DDE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526F1-172E-4E51-9853-27F4192FA5C6}"/>
              </a:ext>
            </a:extLst>
          </p:cNvPr>
          <p:cNvGrpSpPr/>
          <p:nvPr/>
        </p:nvGrpSpPr>
        <p:grpSpPr>
          <a:xfrm>
            <a:off x="6293074" y="4643819"/>
            <a:ext cx="4802658" cy="1296537"/>
            <a:chOff x="6533673" y="3357955"/>
            <a:chExt cx="2150471" cy="12965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7ED505-E7F1-469A-80AF-D9AC77E27617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I hope and I believe that this Template will your Time, Money and Reputation.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9BB51F-74FF-4FC9-849E-CDCBECAD071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xagon 34">
            <a:extLst>
              <a:ext uri="{FF2B5EF4-FFF2-40B4-BE49-F238E27FC236}">
                <a16:creationId xmlns:a16="http://schemas.microsoft.com/office/drawing/2014/main" id="{0E5130F7-D82B-44E7-8A0E-F3F76ABDDB61}"/>
              </a:ext>
            </a:extLst>
          </p:cNvPr>
          <p:cNvSpPr/>
          <p:nvPr/>
        </p:nvSpPr>
        <p:spPr>
          <a:xfrm rot="19623142">
            <a:off x="7743998" y="3228332"/>
            <a:ext cx="887834" cy="761001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F41ECBB1-CBCA-4A22-8496-DE8B83B681AD}"/>
              </a:ext>
            </a:extLst>
          </p:cNvPr>
          <p:cNvSpPr/>
          <p:nvPr/>
        </p:nvSpPr>
        <p:spPr>
          <a:xfrm rot="19702009">
            <a:off x="9701640" y="2263783"/>
            <a:ext cx="1217402" cy="1043487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60157BB-EC8B-43AC-9FF0-BC5996C7B87B}"/>
              </a:ext>
            </a:extLst>
          </p:cNvPr>
          <p:cNvSpPr/>
          <p:nvPr/>
        </p:nvSpPr>
        <p:spPr>
          <a:xfrm rot="19747498">
            <a:off x="3324147" y="2613703"/>
            <a:ext cx="1218020" cy="1044937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C4AEBEDD-D183-4321-B3C4-4D8B6666D42D}"/>
              </a:ext>
            </a:extLst>
          </p:cNvPr>
          <p:cNvSpPr/>
          <p:nvPr/>
        </p:nvSpPr>
        <p:spPr>
          <a:xfrm rot="19747125">
            <a:off x="1373909" y="3047587"/>
            <a:ext cx="849399" cy="728057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8062A31-0F33-4194-BEA2-C2E153C17F7D}"/>
              </a:ext>
            </a:extLst>
          </p:cNvPr>
          <p:cNvSpPr/>
          <p:nvPr/>
        </p:nvSpPr>
        <p:spPr>
          <a:xfrm rot="19769696">
            <a:off x="5289606" y="1891411"/>
            <a:ext cx="1637978" cy="1381692"/>
          </a:xfrm>
          <a:prstGeom prst="hexagon">
            <a:avLst>
              <a:gd name="adj" fmla="val 30431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9972-C0EB-4965-B331-5EB18DE90452}"/>
              </a:ext>
            </a:extLst>
          </p:cNvPr>
          <p:cNvSpPr/>
          <p:nvPr/>
        </p:nvSpPr>
        <p:spPr>
          <a:xfrm>
            <a:off x="0" y="4378569"/>
            <a:ext cx="12192000" cy="2479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F4CD5E-F117-48C5-A2E2-B1E318D8D603}"/>
              </a:ext>
            </a:extLst>
          </p:cNvPr>
          <p:cNvGrpSpPr/>
          <p:nvPr/>
        </p:nvGrpSpPr>
        <p:grpSpPr>
          <a:xfrm>
            <a:off x="3135171" y="4566271"/>
            <a:ext cx="1617740" cy="1836305"/>
            <a:chOff x="-475010" y="1114177"/>
            <a:chExt cx="3859356" cy="18363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F61488-750A-4FA0-AA79-98B9C493AA8B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AFE8BE-F66C-4CFE-A77B-310DC6B36248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DF1168-CCAD-476D-91B8-2271DFEA0391}"/>
              </a:ext>
            </a:extLst>
          </p:cNvPr>
          <p:cNvGrpSpPr/>
          <p:nvPr/>
        </p:nvGrpSpPr>
        <p:grpSpPr>
          <a:xfrm>
            <a:off x="1003259" y="4566271"/>
            <a:ext cx="1617740" cy="1836305"/>
            <a:chOff x="-475010" y="1114177"/>
            <a:chExt cx="3859356" cy="18363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9D2613-EBBF-45EB-A778-7EB178BC28B5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4A9AF-7E30-498A-A039-A6D3716D9E50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F0659D-7F15-4E35-89BA-DD4392CC14E3}"/>
              </a:ext>
            </a:extLst>
          </p:cNvPr>
          <p:cNvGrpSpPr/>
          <p:nvPr/>
        </p:nvGrpSpPr>
        <p:grpSpPr>
          <a:xfrm>
            <a:off x="5267082" y="4566271"/>
            <a:ext cx="1617740" cy="1836305"/>
            <a:chOff x="-475010" y="1114177"/>
            <a:chExt cx="3859356" cy="18363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D5C3B4-575D-4CE7-8F51-8228F6E7927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8338D3-E857-427D-8264-2292783FDDF6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42162-D85F-4F27-96F9-566B705D53E7}"/>
              </a:ext>
            </a:extLst>
          </p:cNvPr>
          <p:cNvGrpSpPr/>
          <p:nvPr/>
        </p:nvGrpSpPr>
        <p:grpSpPr>
          <a:xfrm>
            <a:off x="7398994" y="4554721"/>
            <a:ext cx="1617740" cy="1836305"/>
            <a:chOff x="-475010" y="1114177"/>
            <a:chExt cx="3859356" cy="18363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1ED520-FCE4-48B1-8C4B-FCF534510EA6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EB7564-6935-4DE5-A878-B76EC3C0AA7D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D1EE3-F26E-4304-9527-8E97B6EA761F}"/>
              </a:ext>
            </a:extLst>
          </p:cNvPr>
          <p:cNvGrpSpPr/>
          <p:nvPr/>
        </p:nvGrpSpPr>
        <p:grpSpPr>
          <a:xfrm>
            <a:off x="9530905" y="4566271"/>
            <a:ext cx="1617740" cy="1836305"/>
            <a:chOff x="-475010" y="1114177"/>
            <a:chExt cx="3859356" cy="18363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59F44C-AE95-4C48-AF76-A25B356155A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F5E5B1-576A-4A70-9480-E6D067008632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99676C-E2CD-42DB-9EA6-E69CD46D17D7}"/>
              </a:ext>
            </a:extLst>
          </p:cNvPr>
          <p:cNvCxnSpPr>
            <a:cxnSpLocks/>
          </p:cNvCxnSpPr>
          <p:nvPr/>
        </p:nvCxnSpPr>
        <p:spPr>
          <a:xfrm>
            <a:off x="3944042" y="3682491"/>
            <a:ext cx="0" cy="695001"/>
          </a:xfrm>
          <a:prstGeom prst="straightConnector1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4180C4-5369-47CD-A40E-6CBEFC2E29B6}"/>
              </a:ext>
            </a:extLst>
          </p:cNvPr>
          <p:cNvCxnSpPr>
            <a:cxnSpLocks/>
          </p:cNvCxnSpPr>
          <p:nvPr/>
        </p:nvCxnSpPr>
        <p:spPr>
          <a:xfrm>
            <a:off x="1810926" y="3815981"/>
            <a:ext cx="2409" cy="549124"/>
          </a:xfrm>
          <a:prstGeom prst="straightConnector1">
            <a:avLst/>
          </a:prstGeom>
          <a:ln w="317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D2226-05D6-4E10-8654-2F00C5436A6E}"/>
              </a:ext>
            </a:extLst>
          </p:cNvPr>
          <p:cNvCxnSpPr>
            <a:cxnSpLocks/>
          </p:cNvCxnSpPr>
          <p:nvPr/>
        </p:nvCxnSpPr>
        <p:spPr>
          <a:xfrm>
            <a:off x="8207864" y="4024314"/>
            <a:ext cx="0" cy="363048"/>
          </a:xfrm>
          <a:prstGeom prst="straightConnector1">
            <a:avLst/>
          </a:prstGeom>
          <a:ln w="3175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17E869-82F5-45C3-92EB-F11424658A5B}"/>
              </a:ext>
            </a:extLst>
          </p:cNvPr>
          <p:cNvCxnSpPr>
            <a:cxnSpLocks/>
          </p:cNvCxnSpPr>
          <p:nvPr/>
        </p:nvCxnSpPr>
        <p:spPr>
          <a:xfrm>
            <a:off x="10313400" y="3368402"/>
            <a:ext cx="8770" cy="1018960"/>
          </a:xfrm>
          <a:prstGeom prst="straightConnector1">
            <a:avLst/>
          </a:prstGeom>
          <a:ln w="317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62ED91-425A-4D54-9049-F2D2D192B957}"/>
              </a:ext>
            </a:extLst>
          </p:cNvPr>
          <p:cNvCxnSpPr>
            <a:cxnSpLocks/>
          </p:cNvCxnSpPr>
          <p:nvPr/>
        </p:nvCxnSpPr>
        <p:spPr>
          <a:xfrm flipH="1">
            <a:off x="6099130" y="3376378"/>
            <a:ext cx="6259" cy="1002190"/>
          </a:xfrm>
          <a:prstGeom prst="straightConnector1">
            <a:avLst/>
          </a:prstGeom>
          <a:ln w="3175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30">
            <a:extLst>
              <a:ext uri="{FF2B5EF4-FFF2-40B4-BE49-F238E27FC236}">
                <a16:creationId xmlns:a16="http://schemas.microsoft.com/office/drawing/2014/main" id="{05675A7F-2A7A-4208-B47E-5C5124B31EB9}"/>
              </a:ext>
            </a:extLst>
          </p:cNvPr>
          <p:cNvSpPr/>
          <p:nvPr/>
        </p:nvSpPr>
        <p:spPr>
          <a:xfrm flipH="1">
            <a:off x="10134498" y="2609248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id="{469991FC-2CF3-4DB8-AA07-05563822796B}"/>
              </a:ext>
            </a:extLst>
          </p:cNvPr>
          <p:cNvSpPr/>
          <p:nvPr/>
        </p:nvSpPr>
        <p:spPr>
          <a:xfrm>
            <a:off x="1612280" y="32689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B3EEB65-4282-4186-BBB3-8A293B2EB8B9}"/>
              </a:ext>
            </a:extLst>
          </p:cNvPr>
          <p:cNvSpPr/>
          <p:nvPr/>
        </p:nvSpPr>
        <p:spPr>
          <a:xfrm>
            <a:off x="5842756" y="2307860"/>
            <a:ext cx="525265" cy="52441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 18">
            <a:extLst>
              <a:ext uri="{FF2B5EF4-FFF2-40B4-BE49-F238E27FC236}">
                <a16:creationId xmlns:a16="http://schemas.microsoft.com/office/drawing/2014/main" id="{1CB3B501-D2A1-4D1D-AA91-4BB64E9C8567}"/>
              </a:ext>
            </a:extLst>
          </p:cNvPr>
          <p:cNvSpPr/>
          <p:nvPr/>
        </p:nvSpPr>
        <p:spPr>
          <a:xfrm>
            <a:off x="7974196" y="340235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4E7A13E4-3141-4074-87C4-EF2CC70B88C0}"/>
              </a:ext>
            </a:extLst>
          </p:cNvPr>
          <p:cNvSpPr>
            <a:spLocks noChangeAspect="1"/>
          </p:cNvSpPr>
          <p:nvPr/>
        </p:nvSpPr>
        <p:spPr>
          <a:xfrm>
            <a:off x="3751382" y="303124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F16DE-2F21-4D71-A7A4-23DF680C3A4D}"/>
              </a:ext>
            </a:extLst>
          </p:cNvPr>
          <p:cNvSpPr txBox="1"/>
          <p:nvPr/>
        </p:nvSpPr>
        <p:spPr>
          <a:xfrm>
            <a:off x="1063870" y="1140001"/>
            <a:ext cx="100642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6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A600-DFA4-484E-9B38-0DE00BD189F4}"/>
              </a:ext>
            </a:extLst>
          </p:cNvPr>
          <p:cNvSpPr txBox="1"/>
          <p:nvPr/>
        </p:nvSpPr>
        <p:spPr>
          <a:xfrm>
            <a:off x="4193146" y="5839496"/>
            <a:ext cx="3805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Std" panose="03060802040607070404" pitchFamily="66" charset="0"/>
                <a:cs typeface="Arial" pitchFamily="34" charset="0"/>
              </a:rPr>
              <a:t>Infographic Style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FA3E8-71DC-40EB-ABD8-DAC2E52E48EA}"/>
              </a:ext>
            </a:extLst>
          </p:cNvPr>
          <p:cNvSpPr txBox="1"/>
          <p:nvPr/>
        </p:nvSpPr>
        <p:spPr>
          <a:xfrm>
            <a:off x="2286829" y="4820992"/>
            <a:ext cx="761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44997-8566-478F-A326-0C0A7AFC924A}"/>
              </a:ext>
            </a:extLst>
          </p:cNvPr>
          <p:cNvSpPr/>
          <p:nvPr/>
        </p:nvSpPr>
        <p:spPr>
          <a:xfrm>
            <a:off x="7372347" y="4339023"/>
            <a:ext cx="598914" cy="598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F1436-A470-49DA-9FB4-18D79A9C7CEB}"/>
              </a:ext>
            </a:extLst>
          </p:cNvPr>
          <p:cNvSpPr/>
          <p:nvPr/>
        </p:nvSpPr>
        <p:spPr>
          <a:xfrm>
            <a:off x="7372347" y="2804583"/>
            <a:ext cx="598914" cy="598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C8A8A-2804-4DB1-9859-C46FDE2BFFBA}"/>
              </a:ext>
            </a:extLst>
          </p:cNvPr>
          <p:cNvSpPr/>
          <p:nvPr/>
        </p:nvSpPr>
        <p:spPr>
          <a:xfrm>
            <a:off x="4165578" y="5106244"/>
            <a:ext cx="598914" cy="5989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3BFC3-3610-437A-A53C-4A99E58FC731}"/>
              </a:ext>
            </a:extLst>
          </p:cNvPr>
          <p:cNvSpPr/>
          <p:nvPr/>
        </p:nvSpPr>
        <p:spPr>
          <a:xfrm>
            <a:off x="4165578" y="3571803"/>
            <a:ext cx="598914" cy="598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89D9D-8782-440A-B38D-3B0E7331302A}"/>
              </a:ext>
            </a:extLst>
          </p:cNvPr>
          <p:cNvSpPr/>
          <p:nvPr/>
        </p:nvSpPr>
        <p:spPr>
          <a:xfrm>
            <a:off x="4165578" y="2037363"/>
            <a:ext cx="598914" cy="5989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AB3F2F-C5AD-4471-9393-021C29ACC973}"/>
              </a:ext>
            </a:extLst>
          </p:cNvPr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0E85D-9994-4B8E-8139-54C5CE834378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6453A2-D73A-4A74-9F49-6ABB34324C86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DD886B-4F6F-4A5F-919A-9CD50084C276}"/>
              </a:ext>
            </a:extLst>
          </p:cNvPr>
          <p:cNvGrpSpPr/>
          <p:nvPr/>
        </p:nvGrpSpPr>
        <p:grpSpPr>
          <a:xfrm>
            <a:off x="828634" y="4955955"/>
            <a:ext cx="3143416" cy="899495"/>
            <a:chOff x="1772309" y="4307149"/>
            <a:chExt cx="3116362" cy="8994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A20F18-A4D9-480B-8C39-042AB7A3A02A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BD5DF-D803-4E1B-86C0-E2A8405A1F81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0D164C-7074-4DAB-9510-AE88165C0978}"/>
              </a:ext>
            </a:extLst>
          </p:cNvPr>
          <p:cNvGrpSpPr/>
          <p:nvPr/>
        </p:nvGrpSpPr>
        <p:grpSpPr>
          <a:xfrm>
            <a:off x="828634" y="3421514"/>
            <a:ext cx="3143416" cy="899495"/>
            <a:chOff x="1772309" y="4307149"/>
            <a:chExt cx="3116362" cy="8994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E42B55-A4A2-40AC-8435-1D38C023EC06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B3BCC7-51DE-4616-BB2C-862C64CF5C18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03C540-274C-472F-9339-57309BF0EBD0}"/>
              </a:ext>
            </a:extLst>
          </p:cNvPr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AE91F3-A53B-4886-8697-ADC1029BF0EC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7F9D18-03BE-4C54-AFEA-1DCCED8899A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AA6AA1-7219-470C-B905-F327367F1C66}"/>
              </a:ext>
            </a:extLst>
          </p:cNvPr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A6F856-D2BF-4E1A-85E2-EFF9CC275CEC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4F9EE7-11FF-485A-96CE-E4EBD511ADEB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7">
            <a:extLst>
              <a:ext uri="{FF2B5EF4-FFF2-40B4-BE49-F238E27FC236}">
                <a16:creationId xmlns:a16="http://schemas.microsoft.com/office/drawing/2014/main" id="{66ED4E3E-2DB4-4187-939F-F87AA15774A2}"/>
              </a:ext>
            </a:extLst>
          </p:cNvPr>
          <p:cNvSpPr/>
          <p:nvPr/>
        </p:nvSpPr>
        <p:spPr>
          <a:xfrm>
            <a:off x="4304015" y="52329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6ACDD563-D2DE-438F-AC46-E605755D3E9C}"/>
              </a:ext>
            </a:extLst>
          </p:cNvPr>
          <p:cNvSpPr/>
          <p:nvPr/>
        </p:nvSpPr>
        <p:spPr>
          <a:xfrm>
            <a:off x="7559840" y="448713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D48B73C3-D505-4392-B6DA-F18D93C7830D}"/>
              </a:ext>
            </a:extLst>
          </p:cNvPr>
          <p:cNvSpPr/>
          <p:nvPr/>
        </p:nvSpPr>
        <p:spPr>
          <a:xfrm flipH="1">
            <a:off x="4256140" y="37208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5373CB74-2357-421F-B502-902E116C8DD8}"/>
              </a:ext>
            </a:extLst>
          </p:cNvPr>
          <p:cNvSpPr>
            <a:spLocks noChangeAspect="1"/>
          </p:cNvSpPr>
          <p:nvPr/>
        </p:nvSpPr>
        <p:spPr>
          <a:xfrm rot="9900000">
            <a:off x="7465694" y="29560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37F72D89-7D50-499F-9A41-08F7E5DA0C2D}"/>
              </a:ext>
            </a:extLst>
          </p:cNvPr>
          <p:cNvSpPr/>
          <p:nvPr/>
        </p:nvSpPr>
        <p:spPr>
          <a:xfrm>
            <a:off x="4256141" y="22070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5">
            <a:extLst>
              <a:ext uri="{FF2B5EF4-FFF2-40B4-BE49-F238E27FC236}">
                <a16:creationId xmlns:a16="http://schemas.microsoft.com/office/drawing/2014/main" id="{E5CC0E7F-ACAD-4949-ADCF-09951043FF4D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71006D78-19DD-4591-9D0E-41144DF6EC25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B280D9-AF3A-4A27-944E-13887458AED9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579F1B34-2183-4BED-9DEE-6144D049E8B0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5FD927C7-B0E6-4445-A358-DA15942A391F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423151DE-C14A-47EE-AFFE-C9D013BE6CD6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751CFC-7F54-4578-B597-6B85C73A7741}"/>
              </a:ext>
            </a:extLst>
          </p:cNvPr>
          <p:cNvGrpSpPr/>
          <p:nvPr/>
        </p:nvGrpSpPr>
        <p:grpSpPr>
          <a:xfrm>
            <a:off x="5485233" y="1915415"/>
            <a:ext cx="1429717" cy="1171091"/>
            <a:chOff x="3233964" y="1954419"/>
            <a:chExt cx="1410044" cy="1171091"/>
          </a:xfrm>
          <a:scene3d>
            <a:camera prst="isometricTopUp"/>
            <a:lightRig rig="threePt" dir="t"/>
          </a:scene3d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D5CA50-BBE8-4B31-BC74-6332E0F30C5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086DBD-44C4-41DE-87CE-5B5EA0BF6A89}"/>
                </a:ext>
              </a:extLst>
            </p:cNvPr>
            <p:cNvSpPr txBox="1"/>
            <p:nvPr/>
          </p:nvSpPr>
          <p:spPr>
            <a:xfrm>
              <a:off x="3243490" y="2171403"/>
              <a:ext cx="14005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">
            <a:extLst>
              <a:ext uri="{FF2B5EF4-FFF2-40B4-BE49-F238E27FC236}">
                <a16:creationId xmlns:a16="http://schemas.microsoft.com/office/drawing/2014/main" id="{F6484118-76CD-423E-A877-D4A21C2401F2}"/>
              </a:ext>
            </a:extLst>
          </p:cNvPr>
          <p:cNvGrpSpPr/>
          <p:nvPr/>
        </p:nvGrpSpPr>
        <p:grpSpPr>
          <a:xfrm>
            <a:off x="180976" y="1371601"/>
            <a:ext cx="11830050" cy="5183821"/>
            <a:chOff x="123694" y="1196757"/>
            <a:chExt cx="11924807" cy="5183821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5A819C9-A25B-46B8-BBB2-33F98DC074C3}"/>
                </a:ext>
              </a:extLst>
            </p:cNvPr>
            <p:cNvSpPr/>
            <p:nvPr userDrawn="1"/>
          </p:nvSpPr>
          <p:spPr>
            <a:xfrm rot="10800000" flipH="1" flipV="1">
              <a:off x="123694" y="3786163"/>
              <a:ext cx="11924804" cy="258940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0CA5F41-4D8B-4B65-8D4D-4266445E1706}"/>
                </a:ext>
              </a:extLst>
            </p:cNvPr>
            <p:cNvSpPr/>
            <p:nvPr userDrawn="1"/>
          </p:nvSpPr>
          <p:spPr>
            <a:xfrm rot="10800000" flipH="1">
              <a:off x="123697" y="1206278"/>
              <a:ext cx="11924804" cy="258940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473E8B6-A7F2-44DD-B4BF-1AF8A81F9815}"/>
                </a:ext>
              </a:extLst>
            </p:cNvPr>
            <p:cNvSpPr/>
            <p:nvPr userDrawn="1"/>
          </p:nvSpPr>
          <p:spPr>
            <a:xfrm rot="5400000" flipH="1">
              <a:off x="524867" y="814838"/>
              <a:ext cx="5178816" cy="595266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4C2344A-49CA-48E4-83DA-D7F3AD32961C}"/>
                </a:ext>
              </a:extLst>
            </p:cNvPr>
            <p:cNvSpPr/>
            <p:nvPr userDrawn="1"/>
          </p:nvSpPr>
          <p:spPr>
            <a:xfrm rot="16200000">
              <a:off x="6468245" y="809833"/>
              <a:ext cx="5178816" cy="59526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2F4E1F-87DC-4BD8-9C1C-B4C1A97867EF}"/>
              </a:ext>
            </a:extLst>
          </p:cNvPr>
          <p:cNvGrpSpPr/>
          <p:nvPr/>
        </p:nvGrpSpPr>
        <p:grpSpPr>
          <a:xfrm>
            <a:off x="5423011" y="2861769"/>
            <a:ext cx="1317217" cy="2450200"/>
            <a:chOff x="3627676" y="2002249"/>
            <a:chExt cx="1890220" cy="35160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983F5C-E410-46B9-8001-6DC6667895B9}"/>
                </a:ext>
              </a:extLst>
            </p:cNvPr>
            <p:cNvSpPr/>
            <p:nvPr/>
          </p:nvSpPr>
          <p:spPr>
            <a:xfrm>
              <a:off x="3779912" y="2348880"/>
              <a:ext cx="1584176" cy="2736304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C709AC-BA87-4155-BECE-9B2312E113B1}"/>
                </a:ext>
              </a:extLst>
            </p:cNvPr>
            <p:cNvGrpSpPr/>
            <p:nvPr/>
          </p:nvGrpSpPr>
          <p:grpSpPr>
            <a:xfrm>
              <a:off x="3627676" y="2002249"/>
              <a:ext cx="1890220" cy="3516064"/>
              <a:chOff x="701317" y="1844824"/>
              <a:chExt cx="2122487" cy="394811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3E66701-1234-4871-857B-CAF4AA7F8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122487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7" name="Rounded Rectangle 31">
                <a:extLst>
                  <a:ext uri="{FF2B5EF4-FFF2-40B4-BE49-F238E27FC236}">
                    <a16:creationId xmlns:a16="http://schemas.microsoft.com/office/drawing/2014/main" id="{6F4356BA-9F45-4236-AAC4-B2A863AD9D9B}"/>
                  </a:ext>
                </a:extLst>
              </p:cNvPr>
              <p:cNvSpPr/>
              <p:nvPr/>
            </p:nvSpPr>
            <p:spPr>
              <a:xfrm>
                <a:off x="1582560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2398F9-FB06-4B86-8A75-A8F2194CA97D}"/>
                  </a:ext>
                </a:extLst>
              </p:cNvPr>
              <p:cNvSpPr/>
              <p:nvPr/>
            </p:nvSpPr>
            <p:spPr>
              <a:xfrm>
                <a:off x="1591410" y="5362110"/>
                <a:ext cx="342299" cy="3422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AFADCB-1738-4F46-8A2E-6DD4A2A02B48}"/>
              </a:ext>
            </a:extLst>
          </p:cNvPr>
          <p:cNvGrpSpPr/>
          <p:nvPr/>
        </p:nvGrpSpPr>
        <p:grpSpPr>
          <a:xfrm>
            <a:off x="4392377" y="4469497"/>
            <a:ext cx="3377387" cy="452041"/>
            <a:chOff x="2530378" y="4566395"/>
            <a:chExt cx="4057846" cy="543116"/>
          </a:xfrm>
        </p:grpSpPr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0C170926-4E47-4960-92E3-1E82A48FB429}"/>
                </a:ext>
              </a:extLst>
            </p:cNvPr>
            <p:cNvSpPr/>
            <p:nvPr/>
          </p:nvSpPr>
          <p:spPr>
            <a:xfrm>
              <a:off x="5436096" y="4566396"/>
              <a:ext cx="1152128" cy="384367"/>
            </a:xfrm>
            <a:custGeom>
              <a:avLst/>
              <a:gdLst/>
              <a:ahLst/>
              <a:cxnLst/>
              <a:rect l="l" t="t" r="r" b="b"/>
              <a:pathLst>
                <a:path w="1152128" h="384367">
                  <a:moveTo>
                    <a:pt x="0" y="0"/>
                  </a:moveTo>
                  <a:lnTo>
                    <a:pt x="1145869" y="0"/>
                  </a:lnTo>
                  <a:lnTo>
                    <a:pt x="890752" y="182433"/>
                  </a:lnTo>
                  <a:lnTo>
                    <a:pt x="1152128" y="369343"/>
                  </a:lnTo>
                  <a:lnTo>
                    <a:pt x="1152128" y="384367"/>
                  </a:lnTo>
                  <a:lnTo>
                    <a:pt x="0" y="3843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arallelogram 11">
              <a:extLst>
                <a:ext uri="{FF2B5EF4-FFF2-40B4-BE49-F238E27FC236}">
                  <a16:creationId xmlns:a16="http://schemas.microsoft.com/office/drawing/2014/main" id="{6380465E-871D-4CE6-B56B-367A70D25BB2}"/>
                </a:ext>
              </a:extLst>
            </p:cNvPr>
            <p:cNvSpPr/>
            <p:nvPr/>
          </p:nvSpPr>
          <p:spPr>
            <a:xfrm flipH="1">
              <a:off x="5431718" y="4566395"/>
              <a:ext cx="170329" cy="531943"/>
            </a:xfrm>
            <a:custGeom>
              <a:avLst/>
              <a:gdLst>
                <a:gd name="connsiteX0" fmla="*/ 0 w 432048"/>
                <a:gd name="connsiteY0" fmla="*/ 374100 h 374100"/>
                <a:gd name="connsiteX1" fmla="*/ 93525 w 432048"/>
                <a:gd name="connsiteY1" fmla="*/ 0 h 374100"/>
                <a:gd name="connsiteX2" fmla="*/ 432048 w 432048"/>
                <a:gd name="connsiteY2" fmla="*/ 0 h 374100"/>
                <a:gd name="connsiteX3" fmla="*/ 338523 w 432048"/>
                <a:gd name="connsiteY3" fmla="*/ 374100 h 374100"/>
                <a:gd name="connsiteX4" fmla="*/ 0 w 432048"/>
                <a:gd name="connsiteY4" fmla="*/ 374100 h 374100"/>
                <a:gd name="connsiteX0" fmla="*/ 0 w 432048"/>
                <a:gd name="connsiteY0" fmla="*/ 374100 h 542829"/>
                <a:gd name="connsiteX1" fmla="*/ 93525 w 432048"/>
                <a:gd name="connsiteY1" fmla="*/ 0 h 542829"/>
                <a:gd name="connsiteX2" fmla="*/ 432048 w 432048"/>
                <a:gd name="connsiteY2" fmla="*/ 0 h 542829"/>
                <a:gd name="connsiteX3" fmla="*/ 267766 w 432048"/>
                <a:gd name="connsiteY3" fmla="*/ 542829 h 542829"/>
                <a:gd name="connsiteX4" fmla="*/ 0 w 432048"/>
                <a:gd name="connsiteY4" fmla="*/ 374100 h 542829"/>
                <a:gd name="connsiteX0" fmla="*/ 0 w 432048"/>
                <a:gd name="connsiteY0" fmla="*/ 374100 h 531943"/>
                <a:gd name="connsiteX1" fmla="*/ 93525 w 432048"/>
                <a:gd name="connsiteY1" fmla="*/ 0 h 531943"/>
                <a:gd name="connsiteX2" fmla="*/ 432048 w 432048"/>
                <a:gd name="connsiteY2" fmla="*/ 0 h 531943"/>
                <a:gd name="connsiteX3" fmla="*/ 267766 w 432048"/>
                <a:gd name="connsiteY3" fmla="*/ 531943 h 531943"/>
                <a:gd name="connsiteX4" fmla="*/ 0 w 432048"/>
                <a:gd name="connsiteY4" fmla="*/ 374100 h 531943"/>
                <a:gd name="connsiteX0" fmla="*/ 0 w 426606"/>
                <a:gd name="connsiteY0" fmla="*/ 374100 h 531943"/>
                <a:gd name="connsiteX1" fmla="*/ 93525 w 426606"/>
                <a:gd name="connsiteY1" fmla="*/ 0 h 531943"/>
                <a:gd name="connsiteX2" fmla="*/ 426606 w 426606"/>
                <a:gd name="connsiteY2" fmla="*/ 348343 h 531943"/>
                <a:gd name="connsiteX3" fmla="*/ 267766 w 426606"/>
                <a:gd name="connsiteY3" fmla="*/ 531943 h 531943"/>
                <a:gd name="connsiteX4" fmla="*/ 0 w 426606"/>
                <a:gd name="connsiteY4" fmla="*/ 374100 h 531943"/>
                <a:gd name="connsiteX0" fmla="*/ 0 w 436425"/>
                <a:gd name="connsiteY0" fmla="*/ 374100 h 531943"/>
                <a:gd name="connsiteX1" fmla="*/ 436425 w 436425"/>
                <a:gd name="connsiteY1" fmla="*/ 0 h 531943"/>
                <a:gd name="connsiteX2" fmla="*/ 426606 w 436425"/>
                <a:gd name="connsiteY2" fmla="*/ 348343 h 531943"/>
                <a:gd name="connsiteX3" fmla="*/ 267766 w 436425"/>
                <a:gd name="connsiteY3" fmla="*/ 531943 h 531943"/>
                <a:gd name="connsiteX4" fmla="*/ 0 w 436425"/>
                <a:gd name="connsiteY4" fmla="*/ 374100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48343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32014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0 w 170329"/>
                <a:gd name="connsiteY0" fmla="*/ 161829 h 531943"/>
                <a:gd name="connsiteX1" fmla="*/ 170329 w 170329"/>
                <a:gd name="connsiteY1" fmla="*/ 0 h 531943"/>
                <a:gd name="connsiteX2" fmla="*/ 160510 w 170329"/>
                <a:gd name="connsiteY2" fmla="*/ 332014 h 531943"/>
                <a:gd name="connsiteX3" fmla="*/ 1670 w 170329"/>
                <a:gd name="connsiteY3" fmla="*/ 531943 h 531943"/>
                <a:gd name="connsiteX4" fmla="*/ 0 w 170329"/>
                <a:gd name="connsiteY4" fmla="*/ 161829 h 5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29" h="531943">
                  <a:moveTo>
                    <a:pt x="0" y="161829"/>
                  </a:moveTo>
                  <a:lnTo>
                    <a:pt x="170329" y="0"/>
                  </a:lnTo>
                  <a:lnTo>
                    <a:pt x="160510" y="332014"/>
                  </a:lnTo>
                  <a:lnTo>
                    <a:pt x="1670" y="531943"/>
                  </a:lnTo>
                  <a:cubicBezTo>
                    <a:pt x="1113" y="408572"/>
                    <a:pt x="557" y="285200"/>
                    <a:pt x="0" y="1618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BB8051D9-D8DD-4CB5-88F0-A48BB3DFEC8B}"/>
                </a:ext>
              </a:extLst>
            </p:cNvPr>
            <p:cNvSpPr/>
            <p:nvPr/>
          </p:nvSpPr>
          <p:spPr>
            <a:xfrm flipH="1">
              <a:off x="2530378" y="4580597"/>
              <a:ext cx="1152128" cy="384367"/>
            </a:xfrm>
            <a:custGeom>
              <a:avLst/>
              <a:gdLst/>
              <a:ahLst/>
              <a:cxnLst/>
              <a:rect l="l" t="t" r="r" b="b"/>
              <a:pathLst>
                <a:path w="1152128" h="384367">
                  <a:moveTo>
                    <a:pt x="0" y="0"/>
                  </a:moveTo>
                  <a:lnTo>
                    <a:pt x="1145869" y="0"/>
                  </a:lnTo>
                  <a:lnTo>
                    <a:pt x="890752" y="182433"/>
                  </a:lnTo>
                  <a:lnTo>
                    <a:pt x="1152128" y="369343"/>
                  </a:lnTo>
                  <a:lnTo>
                    <a:pt x="1152128" y="384367"/>
                  </a:lnTo>
                  <a:lnTo>
                    <a:pt x="0" y="3843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Parallelogram 11">
              <a:extLst>
                <a:ext uri="{FF2B5EF4-FFF2-40B4-BE49-F238E27FC236}">
                  <a16:creationId xmlns:a16="http://schemas.microsoft.com/office/drawing/2014/main" id="{D9A00B96-63BB-4D98-BE76-B028D96AD980}"/>
                </a:ext>
              </a:extLst>
            </p:cNvPr>
            <p:cNvSpPr/>
            <p:nvPr/>
          </p:nvSpPr>
          <p:spPr>
            <a:xfrm>
              <a:off x="3518487" y="4577568"/>
              <a:ext cx="170329" cy="531943"/>
            </a:xfrm>
            <a:custGeom>
              <a:avLst/>
              <a:gdLst>
                <a:gd name="connsiteX0" fmla="*/ 0 w 432048"/>
                <a:gd name="connsiteY0" fmla="*/ 374100 h 374100"/>
                <a:gd name="connsiteX1" fmla="*/ 93525 w 432048"/>
                <a:gd name="connsiteY1" fmla="*/ 0 h 374100"/>
                <a:gd name="connsiteX2" fmla="*/ 432048 w 432048"/>
                <a:gd name="connsiteY2" fmla="*/ 0 h 374100"/>
                <a:gd name="connsiteX3" fmla="*/ 338523 w 432048"/>
                <a:gd name="connsiteY3" fmla="*/ 374100 h 374100"/>
                <a:gd name="connsiteX4" fmla="*/ 0 w 432048"/>
                <a:gd name="connsiteY4" fmla="*/ 374100 h 374100"/>
                <a:gd name="connsiteX0" fmla="*/ 0 w 432048"/>
                <a:gd name="connsiteY0" fmla="*/ 374100 h 542829"/>
                <a:gd name="connsiteX1" fmla="*/ 93525 w 432048"/>
                <a:gd name="connsiteY1" fmla="*/ 0 h 542829"/>
                <a:gd name="connsiteX2" fmla="*/ 432048 w 432048"/>
                <a:gd name="connsiteY2" fmla="*/ 0 h 542829"/>
                <a:gd name="connsiteX3" fmla="*/ 267766 w 432048"/>
                <a:gd name="connsiteY3" fmla="*/ 542829 h 542829"/>
                <a:gd name="connsiteX4" fmla="*/ 0 w 432048"/>
                <a:gd name="connsiteY4" fmla="*/ 374100 h 542829"/>
                <a:gd name="connsiteX0" fmla="*/ 0 w 432048"/>
                <a:gd name="connsiteY0" fmla="*/ 374100 h 531943"/>
                <a:gd name="connsiteX1" fmla="*/ 93525 w 432048"/>
                <a:gd name="connsiteY1" fmla="*/ 0 h 531943"/>
                <a:gd name="connsiteX2" fmla="*/ 432048 w 432048"/>
                <a:gd name="connsiteY2" fmla="*/ 0 h 531943"/>
                <a:gd name="connsiteX3" fmla="*/ 267766 w 432048"/>
                <a:gd name="connsiteY3" fmla="*/ 531943 h 531943"/>
                <a:gd name="connsiteX4" fmla="*/ 0 w 432048"/>
                <a:gd name="connsiteY4" fmla="*/ 374100 h 531943"/>
                <a:gd name="connsiteX0" fmla="*/ 0 w 426606"/>
                <a:gd name="connsiteY0" fmla="*/ 374100 h 531943"/>
                <a:gd name="connsiteX1" fmla="*/ 93525 w 426606"/>
                <a:gd name="connsiteY1" fmla="*/ 0 h 531943"/>
                <a:gd name="connsiteX2" fmla="*/ 426606 w 426606"/>
                <a:gd name="connsiteY2" fmla="*/ 348343 h 531943"/>
                <a:gd name="connsiteX3" fmla="*/ 267766 w 426606"/>
                <a:gd name="connsiteY3" fmla="*/ 531943 h 531943"/>
                <a:gd name="connsiteX4" fmla="*/ 0 w 426606"/>
                <a:gd name="connsiteY4" fmla="*/ 374100 h 531943"/>
                <a:gd name="connsiteX0" fmla="*/ 0 w 436425"/>
                <a:gd name="connsiteY0" fmla="*/ 374100 h 531943"/>
                <a:gd name="connsiteX1" fmla="*/ 436425 w 436425"/>
                <a:gd name="connsiteY1" fmla="*/ 0 h 531943"/>
                <a:gd name="connsiteX2" fmla="*/ 426606 w 436425"/>
                <a:gd name="connsiteY2" fmla="*/ 348343 h 531943"/>
                <a:gd name="connsiteX3" fmla="*/ 267766 w 436425"/>
                <a:gd name="connsiteY3" fmla="*/ 531943 h 531943"/>
                <a:gd name="connsiteX4" fmla="*/ 0 w 436425"/>
                <a:gd name="connsiteY4" fmla="*/ 374100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48343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32014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0 w 170329"/>
                <a:gd name="connsiteY0" fmla="*/ 161829 h 531943"/>
                <a:gd name="connsiteX1" fmla="*/ 170329 w 170329"/>
                <a:gd name="connsiteY1" fmla="*/ 0 h 531943"/>
                <a:gd name="connsiteX2" fmla="*/ 160510 w 170329"/>
                <a:gd name="connsiteY2" fmla="*/ 332014 h 531943"/>
                <a:gd name="connsiteX3" fmla="*/ 1670 w 170329"/>
                <a:gd name="connsiteY3" fmla="*/ 531943 h 531943"/>
                <a:gd name="connsiteX4" fmla="*/ 0 w 170329"/>
                <a:gd name="connsiteY4" fmla="*/ 161829 h 5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29" h="531943">
                  <a:moveTo>
                    <a:pt x="0" y="161829"/>
                  </a:moveTo>
                  <a:lnTo>
                    <a:pt x="170329" y="0"/>
                  </a:lnTo>
                  <a:lnTo>
                    <a:pt x="160510" y="332014"/>
                  </a:lnTo>
                  <a:lnTo>
                    <a:pt x="1670" y="531943"/>
                  </a:lnTo>
                  <a:cubicBezTo>
                    <a:pt x="1113" y="408572"/>
                    <a:pt x="557" y="285200"/>
                    <a:pt x="0" y="1618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611141-5291-4356-95A4-5C5FADFEC687}"/>
                </a:ext>
              </a:extLst>
            </p:cNvPr>
            <p:cNvSpPr/>
            <p:nvPr/>
          </p:nvSpPr>
          <p:spPr>
            <a:xfrm>
              <a:off x="3518487" y="4725144"/>
              <a:ext cx="2088232" cy="384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0EE213-B011-4F3D-A5F4-B9D24EABD3C2}"/>
              </a:ext>
            </a:extLst>
          </p:cNvPr>
          <p:cNvGrpSpPr/>
          <p:nvPr/>
        </p:nvGrpSpPr>
        <p:grpSpPr>
          <a:xfrm>
            <a:off x="9039226" y="3673122"/>
            <a:ext cx="2284327" cy="1253453"/>
            <a:chOff x="270024" y="1671303"/>
            <a:chExt cx="1773337" cy="12659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3F07C3-BBC6-4066-8547-256736ECBCE4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02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58FB10-F269-46DB-8DC9-5361D23E70A4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D3A076-1897-4242-A38D-596D8F8E4012}"/>
              </a:ext>
            </a:extLst>
          </p:cNvPr>
          <p:cNvGrpSpPr/>
          <p:nvPr/>
        </p:nvGrpSpPr>
        <p:grpSpPr>
          <a:xfrm>
            <a:off x="823815" y="3673122"/>
            <a:ext cx="2284327" cy="1253453"/>
            <a:chOff x="270024" y="1671303"/>
            <a:chExt cx="1773337" cy="12659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23A698-CCC5-47FE-B41C-C1CE4DD43E7C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02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7E9472-19C7-48B7-B4A6-6F0BD4491E78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D4B834-D273-4F4C-96AE-B6702448D26F}"/>
              </a:ext>
            </a:extLst>
          </p:cNvPr>
          <p:cNvGrpSpPr/>
          <p:nvPr/>
        </p:nvGrpSpPr>
        <p:grpSpPr>
          <a:xfrm>
            <a:off x="4718589" y="5472521"/>
            <a:ext cx="3753677" cy="884121"/>
            <a:chOff x="270024" y="1671303"/>
            <a:chExt cx="4243985" cy="8929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2B5113-20DA-4541-B212-D5E4D70BA33E}"/>
                </a:ext>
              </a:extLst>
            </p:cNvPr>
            <p:cNvSpPr txBox="1"/>
            <p:nvPr/>
          </p:nvSpPr>
          <p:spPr>
            <a:xfrm>
              <a:off x="270025" y="1911471"/>
              <a:ext cx="4243984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3E6D56-2E53-4F3F-BEC0-48D2F8E2D0BB}"/>
                </a:ext>
              </a:extLst>
            </p:cNvPr>
            <p:cNvSpPr txBox="1"/>
            <p:nvPr/>
          </p:nvSpPr>
          <p:spPr>
            <a:xfrm>
              <a:off x="270024" y="1671303"/>
              <a:ext cx="424398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2AFE9B-1FCD-40DC-ADE8-1E9A2AFAACC7}"/>
              </a:ext>
            </a:extLst>
          </p:cNvPr>
          <p:cNvGrpSpPr/>
          <p:nvPr/>
        </p:nvGrpSpPr>
        <p:grpSpPr>
          <a:xfrm>
            <a:off x="4727850" y="1602479"/>
            <a:ext cx="3753677" cy="884121"/>
            <a:chOff x="270024" y="1671303"/>
            <a:chExt cx="4243985" cy="8929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DF7B6F-1BF9-4659-B517-2294D0B46264}"/>
                </a:ext>
              </a:extLst>
            </p:cNvPr>
            <p:cNvSpPr txBox="1"/>
            <p:nvPr/>
          </p:nvSpPr>
          <p:spPr>
            <a:xfrm>
              <a:off x="270025" y="1911471"/>
              <a:ext cx="4243984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622240-0B02-44A6-8A0C-78EEDFF699CA}"/>
                </a:ext>
              </a:extLst>
            </p:cNvPr>
            <p:cNvSpPr txBox="1"/>
            <p:nvPr/>
          </p:nvSpPr>
          <p:spPr>
            <a:xfrm>
              <a:off x="270024" y="1671303"/>
              <a:ext cx="424398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AD271A-8201-47F0-A9D0-EFD8D65452D0}"/>
              </a:ext>
            </a:extLst>
          </p:cNvPr>
          <p:cNvSpPr txBox="1"/>
          <p:nvPr/>
        </p:nvSpPr>
        <p:spPr>
          <a:xfrm>
            <a:off x="5529098" y="3972051"/>
            <a:ext cx="1103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0AFB35-7298-48BF-9B9E-0EEF8212B0A9}"/>
              </a:ext>
            </a:extLst>
          </p:cNvPr>
          <p:cNvSpPr txBox="1"/>
          <p:nvPr/>
        </p:nvSpPr>
        <p:spPr>
          <a:xfrm>
            <a:off x="5214790" y="4578661"/>
            <a:ext cx="17341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id="{0A97872E-007B-4D0C-9F34-F46B604E8F69}"/>
              </a:ext>
            </a:extLst>
          </p:cNvPr>
          <p:cNvSpPr/>
          <p:nvPr/>
        </p:nvSpPr>
        <p:spPr>
          <a:xfrm>
            <a:off x="5864268" y="3323349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64179BAD-F995-4DF0-ACBB-4C8673262874}"/>
              </a:ext>
            </a:extLst>
          </p:cNvPr>
          <p:cNvSpPr/>
          <p:nvPr/>
        </p:nvSpPr>
        <p:spPr>
          <a:xfrm>
            <a:off x="1760190" y="3112581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F58DE707-A754-4ECA-9FB6-B66AF7BFBFB6}"/>
              </a:ext>
            </a:extLst>
          </p:cNvPr>
          <p:cNvSpPr/>
          <p:nvPr/>
        </p:nvSpPr>
        <p:spPr>
          <a:xfrm>
            <a:off x="3960026" y="1866713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B81928BB-89F1-44CB-BD1C-6FDC5D0B4A77}"/>
              </a:ext>
            </a:extLst>
          </p:cNvPr>
          <p:cNvSpPr/>
          <p:nvPr/>
        </p:nvSpPr>
        <p:spPr>
          <a:xfrm>
            <a:off x="9965321" y="3074553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473DBDDF-086C-413D-BAFD-77C1836179C9}"/>
              </a:ext>
            </a:extLst>
          </p:cNvPr>
          <p:cNvSpPr>
            <a:spLocks noChangeAspect="1"/>
          </p:cNvSpPr>
          <p:nvPr/>
        </p:nvSpPr>
        <p:spPr>
          <a:xfrm>
            <a:off x="4060080" y="5743852"/>
            <a:ext cx="425042" cy="42859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3E3765-3E50-47B1-B14A-DCB946D912C1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146F23-34D2-4726-AD25-54C2E08C0A8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53729B-0775-4112-A456-ED9E3D3966B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680E1409-2BDF-4030-8A5E-32D8CB36C26A}"/>
              </a:ext>
            </a:extLst>
          </p:cNvPr>
          <p:cNvSpPr/>
          <p:nvPr/>
        </p:nvSpPr>
        <p:spPr>
          <a:xfrm rot="19623142">
            <a:off x="7099855" y="2165412"/>
            <a:ext cx="448056" cy="384048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93651-04A9-4D9E-96B7-C585100710C7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6BEF7-54C3-4F4B-9FE0-5D41B6028763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582E3-3E3C-4690-8614-A7A6FEB0B880}"/>
              </a:ext>
            </a:extLst>
          </p:cNvPr>
          <p:cNvCxnSpPr/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agon 9">
            <a:extLst>
              <a:ext uri="{FF2B5EF4-FFF2-40B4-BE49-F238E27FC236}">
                <a16:creationId xmlns:a16="http://schemas.microsoft.com/office/drawing/2014/main" id="{DB0F8FB2-A97D-47E0-9358-B30107B678B1}"/>
              </a:ext>
            </a:extLst>
          </p:cNvPr>
          <p:cNvSpPr/>
          <p:nvPr/>
        </p:nvSpPr>
        <p:spPr>
          <a:xfrm rot="19623142">
            <a:off x="4668870" y="2971981"/>
            <a:ext cx="448056" cy="384048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35AA-2002-4044-AC88-B8421AC7D3BC}"/>
              </a:ext>
            </a:extLst>
          </p:cNvPr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33976-356E-4123-B06A-27DD1E74BD4D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594E0F-8D16-4896-A8B3-D01A7DCC3500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29F4FC44-EA66-4FB3-9EF7-E4FEFDC7554F}"/>
              </a:ext>
            </a:extLst>
          </p:cNvPr>
          <p:cNvSpPr/>
          <p:nvPr/>
        </p:nvSpPr>
        <p:spPr>
          <a:xfrm rot="19702009">
            <a:off x="7102192" y="3752917"/>
            <a:ext cx="448056" cy="384048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40D0A-9FE9-4C87-BCE1-A21EEAF2A8CD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0471F-59FD-4441-9F70-D892B10A269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8B10AA-48D8-4154-A0E8-015F54BF26C6}"/>
              </a:ext>
            </a:extLst>
          </p:cNvPr>
          <p:cNvCxnSpPr/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9196A22C-E5CC-415B-8EAB-183C4A585C00}"/>
              </a:ext>
            </a:extLst>
          </p:cNvPr>
          <p:cNvSpPr/>
          <p:nvPr/>
        </p:nvSpPr>
        <p:spPr>
          <a:xfrm rot="19747498">
            <a:off x="4682468" y="4441952"/>
            <a:ext cx="448284" cy="384582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835B-BC3E-4643-A870-E2BA4A67BA8A}"/>
              </a:ext>
            </a:extLst>
          </p:cNvPr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F19CD-359C-47B4-BA6B-413203318A95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13E3F-4A52-4662-9021-F3B9753AFEAD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50E977-FA38-4AF2-B76C-BAD9D8260759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78F434-7970-4BE9-A73C-819DFDC2A37A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4B34B1-69BB-438A-8E42-C0E05D7547B8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B0A4FE-511F-40B0-990C-2D25F1CBC198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E9BFF2-7ACF-4452-9DB5-CDBC6A995F4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519012-E653-4F17-97E2-63C19A0AD8E7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Hexagon 27">
            <a:extLst>
              <a:ext uri="{FF2B5EF4-FFF2-40B4-BE49-F238E27FC236}">
                <a16:creationId xmlns:a16="http://schemas.microsoft.com/office/drawing/2014/main" id="{D7D3C59E-2726-4DFC-B460-20AEB61ACB97}"/>
              </a:ext>
            </a:extLst>
          </p:cNvPr>
          <p:cNvSpPr/>
          <p:nvPr/>
        </p:nvSpPr>
        <p:spPr>
          <a:xfrm rot="19623142">
            <a:off x="7101512" y="5157798"/>
            <a:ext cx="448056" cy="377951"/>
          </a:xfrm>
          <a:prstGeom prst="hexagon">
            <a:avLst>
              <a:gd name="adj" fmla="val 31328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623879-2468-41DA-921C-589A8B029A38}"/>
              </a:ext>
            </a:extLst>
          </p:cNvPr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D5B3A-0A7D-45DD-AB6B-24CCA88BA834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391A4C-F2AA-4726-8663-52E9630A7BB6}"/>
              </a:ext>
            </a:extLst>
          </p:cNvPr>
          <p:cNvCxnSpPr/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8A06FFB6-41D7-4690-B4D5-733491486FF3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0FCD3CFE-FA69-4D7C-8BA8-44A1F1497FF4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AE6ABE9C-E53B-4AB9-BDF2-A8909F90C485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D4F3FFA-9AB1-4060-AA67-805DB6E25BA0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A586F4BB-FBCD-49B2-AB31-54249ED29FDC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EB0D8674-1F46-4000-8701-146FE73B91BB}"/>
              </a:ext>
            </a:extLst>
          </p:cNvPr>
          <p:cNvSpPr/>
          <p:nvPr/>
        </p:nvSpPr>
        <p:spPr>
          <a:xfrm rot="2700000">
            <a:off x="4810604" y="3014225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DE1DF430-7193-4A64-ACF7-A0BBA342E806}"/>
              </a:ext>
            </a:extLst>
          </p:cNvPr>
          <p:cNvSpPr/>
          <p:nvPr/>
        </p:nvSpPr>
        <p:spPr>
          <a:xfrm>
            <a:off x="7232038" y="2248029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7DE6F603-CA13-4631-B9C6-6BFB95423AF8}"/>
              </a:ext>
            </a:extLst>
          </p:cNvPr>
          <p:cNvSpPr/>
          <p:nvPr/>
        </p:nvSpPr>
        <p:spPr>
          <a:xfrm>
            <a:off x="7203892" y="3834087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D92E192B-4B54-4059-823C-A3A5006815B5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FFF98BD7-136A-4A56-A862-12C672B48C8C}"/>
              </a:ext>
            </a:extLst>
          </p:cNvPr>
          <p:cNvSpPr>
            <a:spLocks noChangeAspect="1"/>
          </p:cNvSpPr>
          <p:nvPr/>
        </p:nvSpPr>
        <p:spPr>
          <a:xfrm>
            <a:off x="4795182" y="4521884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0D9CF29-31EB-4A36-9412-352CAA96D519}"/>
              </a:ext>
            </a:extLst>
          </p:cNvPr>
          <p:cNvSpPr txBox="1"/>
          <p:nvPr/>
        </p:nvSpPr>
        <p:spPr>
          <a:xfrm>
            <a:off x="718223" y="54062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F9AF2-3F83-4E09-9C31-FBD48CAEC3F6}"/>
              </a:ext>
            </a:extLst>
          </p:cNvPr>
          <p:cNvSpPr txBox="1"/>
          <p:nvPr/>
        </p:nvSpPr>
        <p:spPr>
          <a:xfrm>
            <a:off x="718223" y="44733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131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539110" y="23714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cs typeface="Arial" pitchFamily="34" charset="0"/>
              </a:rPr>
              <a:t>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162767" y="-4270"/>
            <a:ext cx="3158515" cy="171737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2825140"/>
              <a:gd name="connsiteY0" fmla="*/ 30053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3158515"/>
              <a:gd name="connsiteY0" fmla="*/ 0 h 1745945"/>
              <a:gd name="connsiteX1" fmla="*/ 2857985 w 3158515"/>
              <a:gd name="connsiteY1" fmla="*/ 32845 h 1745945"/>
              <a:gd name="connsiteX2" fmla="*/ 3158515 w 3158515"/>
              <a:gd name="connsiteY2" fmla="*/ 333375 h 1745945"/>
              <a:gd name="connsiteX3" fmla="*/ 1745945 w 3158515"/>
              <a:gd name="connsiteY3" fmla="*/ 1745945 h 1745945"/>
              <a:gd name="connsiteX4" fmla="*/ 0 w 3158515"/>
              <a:gd name="connsiteY4" fmla="*/ 0 h 1745945"/>
              <a:gd name="connsiteX0" fmla="*/ 0 w 3158515"/>
              <a:gd name="connsiteY0" fmla="*/ 0 h 1717370"/>
              <a:gd name="connsiteX1" fmla="*/ 2857985 w 3158515"/>
              <a:gd name="connsiteY1" fmla="*/ 4270 h 1717370"/>
              <a:gd name="connsiteX2" fmla="*/ 3158515 w 3158515"/>
              <a:gd name="connsiteY2" fmla="*/ 304800 h 1717370"/>
              <a:gd name="connsiteX3" fmla="*/ 1745945 w 3158515"/>
              <a:gd name="connsiteY3" fmla="*/ 1717370 h 1717370"/>
              <a:gd name="connsiteX4" fmla="*/ 0 w 3158515"/>
              <a:gd name="connsiteY4" fmla="*/ 0 h 17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17370">
                <a:moveTo>
                  <a:pt x="0" y="0"/>
                </a:moveTo>
                <a:lnTo>
                  <a:pt x="2857985" y="4270"/>
                </a:lnTo>
                <a:lnTo>
                  <a:pt x="3158515" y="304800"/>
                </a:lnTo>
                <a:lnTo>
                  <a:pt x="1745945" y="17173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A579E2BE-2FBC-4F23-BF88-43CDD523F4A6}"/>
              </a:ext>
            </a:extLst>
          </p:cNvPr>
          <p:cNvSpPr/>
          <p:nvPr/>
        </p:nvSpPr>
        <p:spPr>
          <a:xfrm>
            <a:off x="6529822" y="640118"/>
            <a:ext cx="1072982" cy="10729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C61FB616-EFC8-4738-A305-97A0762290F8}"/>
              </a:ext>
            </a:extLst>
          </p:cNvPr>
          <p:cNvSpPr/>
          <p:nvPr/>
        </p:nvSpPr>
        <p:spPr>
          <a:xfrm>
            <a:off x="6259268" y="4636845"/>
            <a:ext cx="691262" cy="691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5"/>
            <a:ext cx="3158515" cy="1736420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310547 w 2825140"/>
              <a:gd name="connsiteY2" fmla="*/ 1723117 h 1723117"/>
              <a:gd name="connsiteX3" fmla="*/ 0 w 2825140"/>
              <a:gd name="connsiteY3" fmla="*/ 1412570 h 1723117"/>
              <a:gd name="connsiteX4" fmla="*/ 1412570 w 2825140"/>
              <a:gd name="connsiteY4" fmla="*/ 0 h 1723117"/>
              <a:gd name="connsiteX0" fmla="*/ 1412570 w 3158515"/>
              <a:gd name="connsiteY0" fmla="*/ 0 h 1736420"/>
              <a:gd name="connsiteX1" fmla="*/ 3158515 w 3158515"/>
              <a:gd name="connsiteY1" fmla="*/ 1736420 h 1736420"/>
              <a:gd name="connsiteX2" fmla="*/ 310547 w 3158515"/>
              <a:gd name="connsiteY2" fmla="*/ 1723117 h 1736420"/>
              <a:gd name="connsiteX3" fmla="*/ 0 w 3158515"/>
              <a:gd name="connsiteY3" fmla="*/ 1412570 h 1736420"/>
              <a:gd name="connsiteX4" fmla="*/ 1412570 w 3158515"/>
              <a:gd name="connsiteY4" fmla="*/ 0 h 17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36420">
                <a:moveTo>
                  <a:pt x="1412570" y="0"/>
                </a:moveTo>
                <a:lnTo>
                  <a:pt x="3158515" y="1736420"/>
                </a:lnTo>
                <a:lnTo>
                  <a:pt x="310547" y="1723117"/>
                </a:lnTo>
                <a:lnTo>
                  <a:pt x="0" y="1412570"/>
                </a:lnTo>
                <a:lnTo>
                  <a:pt x="141257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1C00B26-4C88-4705-A717-8F1556662064}"/>
              </a:ext>
            </a:extLst>
          </p:cNvPr>
          <p:cNvSpPr/>
          <p:nvPr/>
        </p:nvSpPr>
        <p:spPr>
          <a:xfrm>
            <a:off x="9789755" y="1032763"/>
            <a:ext cx="691262" cy="691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CB924-05BF-4827-B4D5-24FB9D0B34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D93BD9-83D1-4C47-A91F-126246CFDF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67A145-DAE2-4D98-A398-FFF4F801C8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491487-90B5-4E1A-A741-280A2B315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587082-B098-40B8-99D0-0200800EFD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7B22003F-7D72-4691-B77D-39156774C6F3}"/>
              </a:ext>
            </a:extLst>
          </p:cNvPr>
          <p:cNvCxnSpPr/>
          <p:nvPr/>
        </p:nvCxnSpPr>
        <p:spPr bwMode="auto">
          <a:xfrm>
            <a:off x="7394184" y="2564904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CA7839AF-B39C-435A-A715-CB18F179D824}"/>
              </a:ext>
            </a:extLst>
          </p:cNvPr>
          <p:cNvCxnSpPr/>
          <p:nvPr/>
        </p:nvCxnSpPr>
        <p:spPr bwMode="auto">
          <a:xfrm>
            <a:off x="7394184" y="226009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5C14D285-52C9-4D67-8DA3-F9F33EA295D0}"/>
              </a:ext>
            </a:extLst>
          </p:cNvPr>
          <p:cNvCxnSpPr/>
          <p:nvPr/>
        </p:nvCxnSpPr>
        <p:spPr bwMode="auto">
          <a:xfrm>
            <a:off x="1034857" y="255991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0">
            <a:extLst>
              <a:ext uri="{FF2B5EF4-FFF2-40B4-BE49-F238E27FC236}">
                <a16:creationId xmlns:a16="http://schemas.microsoft.com/office/drawing/2014/main" id="{BD59B98B-D7DF-4E00-BD01-79AD007550BE}"/>
              </a:ext>
            </a:extLst>
          </p:cNvPr>
          <p:cNvCxnSpPr/>
          <p:nvPr/>
        </p:nvCxnSpPr>
        <p:spPr bwMode="auto">
          <a:xfrm>
            <a:off x="1034857" y="2255100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14A83-A1CD-4FB4-9487-D56D678565ED}"/>
              </a:ext>
            </a:extLst>
          </p:cNvPr>
          <p:cNvSpPr txBox="1"/>
          <p:nvPr/>
        </p:nvSpPr>
        <p:spPr>
          <a:xfrm>
            <a:off x="1034858" y="2257128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</a:rPr>
              <a:t>A Case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E4A44-5C22-43CA-AA4C-63B113F7C1DF}"/>
              </a:ext>
            </a:extLst>
          </p:cNvPr>
          <p:cNvSpPr txBox="1"/>
          <p:nvPr/>
        </p:nvSpPr>
        <p:spPr>
          <a:xfrm>
            <a:off x="7394184" y="2257128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n w="3175">
                  <a:noFill/>
                </a:ln>
                <a:solidFill>
                  <a:schemeClr val="accent2"/>
                </a:solidFill>
              </a:rPr>
              <a:t>B Case</a:t>
            </a:r>
            <a:endParaRPr lang="ko-KR" altLang="en-US" sz="1400" b="1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3DBE81-0A14-4EAC-A954-390DFD2A07BE}"/>
              </a:ext>
            </a:extLst>
          </p:cNvPr>
          <p:cNvGrpSpPr/>
          <p:nvPr/>
        </p:nvGrpSpPr>
        <p:grpSpPr>
          <a:xfrm>
            <a:off x="1013692" y="2833009"/>
            <a:ext cx="3668132" cy="686298"/>
            <a:chOff x="1013692" y="2833009"/>
            <a:chExt cx="3668132" cy="6862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2552A-1993-47BB-8B4B-7CAC1F3C4606}"/>
                </a:ext>
              </a:extLst>
            </p:cNvPr>
            <p:cNvSpPr txBox="1"/>
            <p:nvPr/>
          </p:nvSpPr>
          <p:spPr>
            <a:xfrm>
              <a:off x="1034858" y="2833009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순서도: 처리 6">
              <a:extLst>
                <a:ext uri="{FF2B5EF4-FFF2-40B4-BE49-F238E27FC236}">
                  <a16:creationId xmlns:a16="http://schemas.microsoft.com/office/drawing/2014/main" id="{E98D28F9-62A5-41D9-9704-C3852C8E0DAF}"/>
                </a:ext>
              </a:extLst>
            </p:cNvPr>
            <p:cNvSpPr/>
            <p:nvPr/>
          </p:nvSpPr>
          <p:spPr>
            <a:xfrm>
              <a:off x="1013692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56">
              <a:extLst>
                <a:ext uri="{FF2B5EF4-FFF2-40B4-BE49-F238E27FC236}">
                  <a16:creationId xmlns:a16="http://schemas.microsoft.com/office/drawing/2014/main" id="{C59EEA6E-E1ED-4D4D-9C36-8036B4766730}"/>
                </a:ext>
              </a:extLst>
            </p:cNvPr>
            <p:cNvSpPr/>
            <p:nvPr/>
          </p:nvSpPr>
          <p:spPr>
            <a:xfrm>
              <a:off x="1165261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57">
              <a:extLst>
                <a:ext uri="{FF2B5EF4-FFF2-40B4-BE49-F238E27FC236}">
                  <a16:creationId xmlns:a16="http://schemas.microsoft.com/office/drawing/2014/main" id="{17F4A3B4-AA0B-4E4D-B261-E65107704793}"/>
                </a:ext>
              </a:extLst>
            </p:cNvPr>
            <p:cNvSpPr/>
            <p:nvPr/>
          </p:nvSpPr>
          <p:spPr>
            <a:xfrm>
              <a:off x="1316830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58">
              <a:extLst>
                <a:ext uri="{FF2B5EF4-FFF2-40B4-BE49-F238E27FC236}">
                  <a16:creationId xmlns:a16="http://schemas.microsoft.com/office/drawing/2014/main" id="{34F175D5-9E59-40A0-86BC-584D62EEAC57}"/>
                </a:ext>
              </a:extLst>
            </p:cNvPr>
            <p:cNvSpPr/>
            <p:nvPr/>
          </p:nvSpPr>
          <p:spPr>
            <a:xfrm>
              <a:off x="1468399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59">
              <a:extLst>
                <a:ext uri="{FF2B5EF4-FFF2-40B4-BE49-F238E27FC236}">
                  <a16:creationId xmlns:a16="http://schemas.microsoft.com/office/drawing/2014/main" id="{97C550B3-C184-454D-A0D4-81D56029F20C}"/>
                </a:ext>
              </a:extLst>
            </p:cNvPr>
            <p:cNvSpPr/>
            <p:nvPr/>
          </p:nvSpPr>
          <p:spPr>
            <a:xfrm>
              <a:off x="1619968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60">
              <a:extLst>
                <a:ext uri="{FF2B5EF4-FFF2-40B4-BE49-F238E27FC236}">
                  <a16:creationId xmlns:a16="http://schemas.microsoft.com/office/drawing/2014/main" id="{A21E4BF4-7286-4237-A0F3-09F667F0575C}"/>
                </a:ext>
              </a:extLst>
            </p:cNvPr>
            <p:cNvSpPr/>
            <p:nvPr/>
          </p:nvSpPr>
          <p:spPr>
            <a:xfrm>
              <a:off x="1771537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61">
              <a:extLst>
                <a:ext uri="{FF2B5EF4-FFF2-40B4-BE49-F238E27FC236}">
                  <a16:creationId xmlns:a16="http://schemas.microsoft.com/office/drawing/2014/main" id="{721F0847-308F-424B-BCDC-03D54A865BAC}"/>
                </a:ext>
              </a:extLst>
            </p:cNvPr>
            <p:cNvSpPr/>
            <p:nvPr/>
          </p:nvSpPr>
          <p:spPr>
            <a:xfrm>
              <a:off x="1923106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62">
              <a:extLst>
                <a:ext uri="{FF2B5EF4-FFF2-40B4-BE49-F238E27FC236}">
                  <a16:creationId xmlns:a16="http://schemas.microsoft.com/office/drawing/2014/main" id="{3ADF8E53-C198-4924-B747-0075E8991DE0}"/>
                </a:ext>
              </a:extLst>
            </p:cNvPr>
            <p:cNvSpPr/>
            <p:nvPr/>
          </p:nvSpPr>
          <p:spPr>
            <a:xfrm>
              <a:off x="2074675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63">
              <a:extLst>
                <a:ext uri="{FF2B5EF4-FFF2-40B4-BE49-F238E27FC236}">
                  <a16:creationId xmlns:a16="http://schemas.microsoft.com/office/drawing/2014/main" id="{0A3133BF-5E4C-4444-B8FF-74B34054B8F4}"/>
                </a:ext>
              </a:extLst>
            </p:cNvPr>
            <p:cNvSpPr/>
            <p:nvPr/>
          </p:nvSpPr>
          <p:spPr>
            <a:xfrm>
              <a:off x="2226244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64">
              <a:extLst>
                <a:ext uri="{FF2B5EF4-FFF2-40B4-BE49-F238E27FC236}">
                  <a16:creationId xmlns:a16="http://schemas.microsoft.com/office/drawing/2014/main" id="{A842A5B4-67CE-4DA5-8140-6DBDF926AF8E}"/>
                </a:ext>
              </a:extLst>
            </p:cNvPr>
            <p:cNvSpPr/>
            <p:nvPr/>
          </p:nvSpPr>
          <p:spPr>
            <a:xfrm>
              <a:off x="2377813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65">
              <a:extLst>
                <a:ext uri="{FF2B5EF4-FFF2-40B4-BE49-F238E27FC236}">
                  <a16:creationId xmlns:a16="http://schemas.microsoft.com/office/drawing/2014/main" id="{9A4D377C-D2D4-40A5-AA12-9BA493522042}"/>
                </a:ext>
              </a:extLst>
            </p:cNvPr>
            <p:cNvSpPr/>
            <p:nvPr/>
          </p:nvSpPr>
          <p:spPr>
            <a:xfrm>
              <a:off x="252938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66">
              <a:extLst>
                <a:ext uri="{FF2B5EF4-FFF2-40B4-BE49-F238E27FC236}">
                  <a16:creationId xmlns:a16="http://schemas.microsoft.com/office/drawing/2014/main" id="{188A9A81-895E-467A-8521-2712A3B1F044}"/>
                </a:ext>
              </a:extLst>
            </p:cNvPr>
            <p:cNvSpPr/>
            <p:nvPr/>
          </p:nvSpPr>
          <p:spPr>
            <a:xfrm>
              <a:off x="2680951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67">
              <a:extLst>
                <a:ext uri="{FF2B5EF4-FFF2-40B4-BE49-F238E27FC236}">
                  <a16:creationId xmlns:a16="http://schemas.microsoft.com/office/drawing/2014/main" id="{AD083994-BB6E-4015-B228-C0F61CE5B272}"/>
                </a:ext>
              </a:extLst>
            </p:cNvPr>
            <p:cNvSpPr/>
            <p:nvPr/>
          </p:nvSpPr>
          <p:spPr>
            <a:xfrm>
              <a:off x="2832520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68">
              <a:extLst>
                <a:ext uri="{FF2B5EF4-FFF2-40B4-BE49-F238E27FC236}">
                  <a16:creationId xmlns:a16="http://schemas.microsoft.com/office/drawing/2014/main" id="{B71038C6-52F5-44C3-BDA0-FF3949ABE556}"/>
                </a:ext>
              </a:extLst>
            </p:cNvPr>
            <p:cNvSpPr/>
            <p:nvPr/>
          </p:nvSpPr>
          <p:spPr>
            <a:xfrm>
              <a:off x="2984089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순서도: 처리 69">
              <a:extLst>
                <a:ext uri="{FF2B5EF4-FFF2-40B4-BE49-F238E27FC236}">
                  <a16:creationId xmlns:a16="http://schemas.microsoft.com/office/drawing/2014/main" id="{DE9AAA8C-31E5-4397-BAE0-91946ECFBC05}"/>
                </a:ext>
              </a:extLst>
            </p:cNvPr>
            <p:cNvSpPr/>
            <p:nvPr/>
          </p:nvSpPr>
          <p:spPr>
            <a:xfrm>
              <a:off x="3135658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순서도: 처리 71">
              <a:extLst>
                <a:ext uri="{FF2B5EF4-FFF2-40B4-BE49-F238E27FC236}">
                  <a16:creationId xmlns:a16="http://schemas.microsoft.com/office/drawing/2014/main" id="{57CB0C18-65B2-4869-B7A9-0A583CBEA7DD}"/>
                </a:ext>
              </a:extLst>
            </p:cNvPr>
            <p:cNvSpPr/>
            <p:nvPr/>
          </p:nvSpPr>
          <p:spPr>
            <a:xfrm>
              <a:off x="3287227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순서도: 처리 72">
              <a:extLst>
                <a:ext uri="{FF2B5EF4-FFF2-40B4-BE49-F238E27FC236}">
                  <a16:creationId xmlns:a16="http://schemas.microsoft.com/office/drawing/2014/main" id="{4976F905-4621-41F4-A63A-74B8F9634343}"/>
                </a:ext>
              </a:extLst>
            </p:cNvPr>
            <p:cNvSpPr/>
            <p:nvPr/>
          </p:nvSpPr>
          <p:spPr>
            <a:xfrm>
              <a:off x="3438796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순서도: 처리 73">
              <a:extLst>
                <a:ext uri="{FF2B5EF4-FFF2-40B4-BE49-F238E27FC236}">
                  <a16:creationId xmlns:a16="http://schemas.microsoft.com/office/drawing/2014/main" id="{39467AF6-1F79-4D3A-84D0-F2CC2A6C46B8}"/>
                </a:ext>
              </a:extLst>
            </p:cNvPr>
            <p:cNvSpPr/>
            <p:nvPr/>
          </p:nvSpPr>
          <p:spPr>
            <a:xfrm>
              <a:off x="3590365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74">
              <a:extLst>
                <a:ext uri="{FF2B5EF4-FFF2-40B4-BE49-F238E27FC236}">
                  <a16:creationId xmlns:a16="http://schemas.microsoft.com/office/drawing/2014/main" id="{AAC29217-D090-4F4D-9025-3A25AD54702E}"/>
                </a:ext>
              </a:extLst>
            </p:cNvPr>
            <p:cNvSpPr/>
            <p:nvPr/>
          </p:nvSpPr>
          <p:spPr>
            <a:xfrm>
              <a:off x="3741934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75">
              <a:extLst>
                <a:ext uri="{FF2B5EF4-FFF2-40B4-BE49-F238E27FC236}">
                  <a16:creationId xmlns:a16="http://schemas.microsoft.com/office/drawing/2014/main" id="{20E56CF3-FCB1-4364-B132-836B12B3C386}"/>
                </a:ext>
              </a:extLst>
            </p:cNvPr>
            <p:cNvSpPr/>
            <p:nvPr/>
          </p:nvSpPr>
          <p:spPr>
            <a:xfrm>
              <a:off x="389350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E984C1-4D62-4CF6-900C-AF7C7ABB93C6}"/>
                </a:ext>
              </a:extLst>
            </p:cNvPr>
            <p:cNvSpPr txBox="1"/>
            <p:nvPr/>
          </p:nvSpPr>
          <p:spPr>
            <a:xfrm>
              <a:off x="4073965" y="3057642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50</a:t>
              </a:r>
              <a:r>
                <a:rPr lang="en-US" altLang="ko-KR" b="1" dirty="0">
                  <a:solidFill>
                    <a:schemeClr val="accent3"/>
                  </a:solidFill>
                </a:rPr>
                <a:t>%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79DA789-B08F-4355-B15A-74CAF8EC5D14}"/>
              </a:ext>
            </a:extLst>
          </p:cNvPr>
          <p:cNvSpPr txBox="1"/>
          <p:nvPr/>
        </p:nvSpPr>
        <p:spPr>
          <a:xfrm>
            <a:off x="1034858" y="3573253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순서도: 처리 213">
            <a:extLst>
              <a:ext uri="{FF2B5EF4-FFF2-40B4-BE49-F238E27FC236}">
                <a16:creationId xmlns:a16="http://schemas.microsoft.com/office/drawing/2014/main" id="{ECD23BEE-855C-43F0-ACC9-089FB25A6BB9}"/>
              </a:ext>
            </a:extLst>
          </p:cNvPr>
          <p:cNvSpPr/>
          <p:nvPr/>
        </p:nvSpPr>
        <p:spPr>
          <a:xfrm>
            <a:off x="101094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순서도: 처리 214">
            <a:extLst>
              <a:ext uri="{FF2B5EF4-FFF2-40B4-BE49-F238E27FC236}">
                <a16:creationId xmlns:a16="http://schemas.microsoft.com/office/drawing/2014/main" id="{E88B5D4F-F86A-4F46-85DB-40793852F3EE}"/>
              </a:ext>
            </a:extLst>
          </p:cNvPr>
          <p:cNvSpPr/>
          <p:nvPr/>
        </p:nvSpPr>
        <p:spPr>
          <a:xfrm>
            <a:off x="116251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순서도: 처리 215">
            <a:extLst>
              <a:ext uri="{FF2B5EF4-FFF2-40B4-BE49-F238E27FC236}">
                <a16:creationId xmlns:a16="http://schemas.microsoft.com/office/drawing/2014/main" id="{B4CB1432-E214-4700-838F-A51017AC1950}"/>
              </a:ext>
            </a:extLst>
          </p:cNvPr>
          <p:cNvSpPr/>
          <p:nvPr/>
        </p:nvSpPr>
        <p:spPr>
          <a:xfrm>
            <a:off x="131408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순서도: 처리 216">
            <a:extLst>
              <a:ext uri="{FF2B5EF4-FFF2-40B4-BE49-F238E27FC236}">
                <a16:creationId xmlns:a16="http://schemas.microsoft.com/office/drawing/2014/main" id="{DC08A3CC-2AF1-43F1-826F-E5A562211A7F}"/>
              </a:ext>
            </a:extLst>
          </p:cNvPr>
          <p:cNvSpPr/>
          <p:nvPr/>
        </p:nvSpPr>
        <p:spPr>
          <a:xfrm>
            <a:off x="146565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순서도: 처리 217">
            <a:extLst>
              <a:ext uri="{FF2B5EF4-FFF2-40B4-BE49-F238E27FC236}">
                <a16:creationId xmlns:a16="http://schemas.microsoft.com/office/drawing/2014/main" id="{D6D8B027-4CA0-410E-802A-F533CF7D52C8}"/>
              </a:ext>
            </a:extLst>
          </p:cNvPr>
          <p:cNvSpPr/>
          <p:nvPr/>
        </p:nvSpPr>
        <p:spPr>
          <a:xfrm>
            <a:off x="161722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순서도: 처리 218">
            <a:extLst>
              <a:ext uri="{FF2B5EF4-FFF2-40B4-BE49-F238E27FC236}">
                <a16:creationId xmlns:a16="http://schemas.microsoft.com/office/drawing/2014/main" id="{E9062C88-ECAB-412F-9249-5BA614E60E55}"/>
              </a:ext>
            </a:extLst>
          </p:cNvPr>
          <p:cNvSpPr/>
          <p:nvPr/>
        </p:nvSpPr>
        <p:spPr>
          <a:xfrm>
            <a:off x="176879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순서도: 처리 219">
            <a:extLst>
              <a:ext uri="{FF2B5EF4-FFF2-40B4-BE49-F238E27FC236}">
                <a16:creationId xmlns:a16="http://schemas.microsoft.com/office/drawing/2014/main" id="{E4811CAF-1972-451F-AE91-9E11DF5C710D}"/>
              </a:ext>
            </a:extLst>
          </p:cNvPr>
          <p:cNvSpPr/>
          <p:nvPr/>
        </p:nvSpPr>
        <p:spPr>
          <a:xfrm>
            <a:off x="192036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순서도: 처리 220">
            <a:extLst>
              <a:ext uri="{FF2B5EF4-FFF2-40B4-BE49-F238E27FC236}">
                <a16:creationId xmlns:a16="http://schemas.microsoft.com/office/drawing/2014/main" id="{1D8227D2-E5A6-42B1-835B-552AD7EE57D8}"/>
              </a:ext>
            </a:extLst>
          </p:cNvPr>
          <p:cNvSpPr/>
          <p:nvPr/>
        </p:nvSpPr>
        <p:spPr>
          <a:xfrm>
            <a:off x="207192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순서도: 처리 221">
            <a:extLst>
              <a:ext uri="{FF2B5EF4-FFF2-40B4-BE49-F238E27FC236}">
                <a16:creationId xmlns:a16="http://schemas.microsoft.com/office/drawing/2014/main" id="{1725B0D9-0AFF-4374-8A31-7C8FF69F9A0C}"/>
              </a:ext>
            </a:extLst>
          </p:cNvPr>
          <p:cNvSpPr/>
          <p:nvPr/>
        </p:nvSpPr>
        <p:spPr>
          <a:xfrm>
            <a:off x="2223498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순서도: 처리 222">
            <a:extLst>
              <a:ext uri="{FF2B5EF4-FFF2-40B4-BE49-F238E27FC236}">
                <a16:creationId xmlns:a16="http://schemas.microsoft.com/office/drawing/2014/main" id="{D7DC37C0-8A33-46D8-BF33-B3BE2F3E7380}"/>
              </a:ext>
            </a:extLst>
          </p:cNvPr>
          <p:cNvSpPr/>
          <p:nvPr/>
        </p:nvSpPr>
        <p:spPr>
          <a:xfrm>
            <a:off x="2375067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순서도: 처리 223">
            <a:extLst>
              <a:ext uri="{FF2B5EF4-FFF2-40B4-BE49-F238E27FC236}">
                <a16:creationId xmlns:a16="http://schemas.microsoft.com/office/drawing/2014/main" id="{790935A6-33EE-4AD9-8062-CA76ED80B2B2}"/>
              </a:ext>
            </a:extLst>
          </p:cNvPr>
          <p:cNvSpPr/>
          <p:nvPr/>
        </p:nvSpPr>
        <p:spPr>
          <a:xfrm>
            <a:off x="252663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순서도: 처리 224">
            <a:extLst>
              <a:ext uri="{FF2B5EF4-FFF2-40B4-BE49-F238E27FC236}">
                <a16:creationId xmlns:a16="http://schemas.microsoft.com/office/drawing/2014/main" id="{624D8320-5E07-4D10-93DA-69E66DCCF41A}"/>
              </a:ext>
            </a:extLst>
          </p:cNvPr>
          <p:cNvSpPr/>
          <p:nvPr/>
        </p:nvSpPr>
        <p:spPr>
          <a:xfrm>
            <a:off x="267820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순서도: 처리 225">
            <a:extLst>
              <a:ext uri="{FF2B5EF4-FFF2-40B4-BE49-F238E27FC236}">
                <a16:creationId xmlns:a16="http://schemas.microsoft.com/office/drawing/2014/main" id="{27C9A571-65BC-4443-9842-EDD0F285D5B4}"/>
              </a:ext>
            </a:extLst>
          </p:cNvPr>
          <p:cNvSpPr/>
          <p:nvPr/>
        </p:nvSpPr>
        <p:spPr>
          <a:xfrm>
            <a:off x="282977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순서도: 처리 226">
            <a:extLst>
              <a:ext uri="{FF2B5EF4-FFF2-40B4-BE49-F238E27FC236}">
                <a16:creationId xmlns:a16="http://schemas.microsoft.com/office/drawing/2014/main" id="{6A900E7E-C251-47B9-AA29-FFAF2DEF1328}"/>
              </a:ext>
            </a:extLst>
          </p:cNvPr>
          <p:cNvSpPr/>
          <p:nvPr/>
        </p:nvSpPr>
        <p:spPr>
          <a:xfrm>
            <a:off x="298134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순서도: 처리 227">
            <a:extLst>
              <a:ext uri="{FF2B5EF4-FFF2-40B4-BE49-F238E27FC236}">
                <a16:creationId xmlns:a16="http://schemas.microsoft.com/office/drawing/2014/main" id="{C71ABAED-88CA-4990-95CB-3FAF5DCD60FA}"/>
              </a:ext>
            </a:extLst>
          </p:cNvPr>
          <p:cNvSpPr/>
          <p:nvPr/>
        </p:nvSpPr>
        <p:spPr>
          <a:xfrm>
            <a:off x="313291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순서도: 처리 228">
            <a:extLst>
              <a:ext uri="{FF2B5EF4-FFF2-40B4-BE49-F238E27FC236}">
                <a16:creationId xmlns:a16="http://schemas.microsoft.com/office/drawing/2014/main" id="{96C0B348-3CEF-4341-B831-AFCBAF3C545B}"/>
              </a:ext>
            </a:extLst>
          </p:cNvPr>
          <p:cNvSpPr/>
          <p:nvPr/>
        </p:nvSpPr>
        <p:spPr>
          <a:xfrm>
            <a:off x="328448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순서도: 처리 229">
            <a:extLst>
              <a:ext uri="{FF2B5EF4-FFF2-40B4-BE49-F238E27FC236}">
                <a16:creationId xmlns:a16="http://schemas.microsoft.com/office/drawing/2014/main" id="{9363575C-404E-47D8-AC56-BFAA262381E0}"/>
              </a:ext>
            </a:extLst>
          </p:cNvPr>
          <p:cNvSpPr/>
          <p:nvPr/>
        </p:nvSpPr>
        <p:spPr>
          <a:xfrm>
            <a:off x="343605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순서도: 처리 230">
            <a:extLst>
              <a:ext uri="{FF2B5EF4-FFF2-40B4-BE49-F238E27FC236}">
                <a16:creationId xmlns:a16="http://schemas.microsoft.com/office/drawing/2014/main" id="{DA05ED39-A708-4D45-82CF-CC9A558B5327}"/>
              </a:ext>
            </a:extLst>
          </p:cNvPr>
          <p:cNvSpPr/>
          <p:nvPr/>
        </p:nvSpPr>
        <p:spPr>
          <a:xfrm>
            <a:off x="358761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순서도: 처리 231">
            <a:extLst>
              <a:ext uri="{FF2B5EF4-FFF2-40B4-BE49-F238E27FC236}">
                <a16:creationId xmlns:a16="http://schemas.microsoft.com/office/drawing/2014/main" id="{1C70332F-C247-4547-A41D-BA5F61FB5F18}"/>
              </a:ext>
            </a:extLst>
          </p:cNvPr>
          <p:cNvSpPr/>
          <p:nvPr/>
        </p:nvSpPr>
        <p:spPr>
          <a:xfrm>
            <a:off x="3739188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순서도: 처리 232">
            <a:extLst>
              <a:ext uri="{FF2B5EF4-FFF2-40B4-BE49-F238E27FC236}">
                <a16:creationId xmlns:a16="http://schemas.microsoft.com/office/drawing/2014/main" id="{73FAA251-EC59-40DD-BA47-501FCD65DF60}"/>
              </a:ext>
            </a:extLst>
          </p:cNvPr>
          <p:cNvSpPr/>
          <p:nvPr/>
        </p:nvSpPr>
        <p:spPr>
          <a:xfrm>
            <a:off x="3890756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F8BAC0-2D03-4E8F-B9FD-ABF92DCA3989}"/>
              </a:ext>
            </a:extLst>
          </p:cNvPr>
          <p:cNvSpPr txBox="1"/>
          <p:nvPr/>
        </p:nvSpPr>
        <p:spPr>
          <a:xfrm>
            <a:off x="4071219" y="3797886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</a:rPr>
              <a:t>75</a:t>
            </a:r>
            <a:r>
              <a:rPr lang="en-US" altLang="ko-KR" b="1" dirty="0">
                <a:solidFill>
                  <a:schemeClr val="accent3"/>
                </a:solidFill>
              </a:rPr>
              <a:t>%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cxnSp>
        <p:nvCxnSpPr>
          <p:cNvPr id="55" name="직선 연결선 234">
            <a:extLst>
              <a:ext uri="{FF2B5EF4-FFF2-40B4-BE49-F238E27FC236}">
                <a16:creationId xmlns:a16="http://schemas.microsoft.com/office/drawing/2014/main" id="{FF1E2055-7B94-4F42-8476-44C6180FB1D1}"/>
              </a:ext>
            </a:extLst>
          </p:cNvPr>
          <p:cNvCxnSpPr/>
          <p:nvPr/>
        </p:nvCxnSpPr>
        <p:spPr bwMode="auto">
          <a:xfrm>
            <a:off x="1503849" y="4813932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235">
            <a:extLst>
              <a:ext uri="{FF2B5EF4-FFF2-40B4-BE49-F238E27FC236}">
                <a16:creationId xmlns:a16="http://schemas.microsoft.com/office/drawing/2014/main" id="{157F0FC9-A792-4E91-AD66-BE6F4B029C25}"/>
              </a:ext>
            </a:extLst>
          </p:cNvPr>
          <p:cNvCxnSpPr/>
          <p:nvPr/>
        </p:nvCxnSpPr>
        <p:spPr bwMode="auto">
          <a:xfrm>
            <a:off x="1503849" y="4509120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B09165-70D7-410A-A0F3-F9E00E3C6A6C}"/>
              </a:ext>
            </a:extLst>
          </p:cNvPr>
          <p:cNvSpPr txBox="1"/>
          <p:nvPr/>
        </p:nvSpPr>
        <p:spPr>
          <a:xfrm>
            <a:off x="1503850" y="4500262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타원 241">
            <a:extLst>
              <a:ext uri="{FF2B5EF4-FFF2-40B4-BE49-F238E27FC236}">
                <a16:creationId xmlns:a16="http://schemas.microsoft.com/office/drawing/2014/main" id="{1EE0F572-CFE6-4E9A-B7F0-67AB853B49F0}"/>
              </a:ext>
            </a:extLst>
          </p:cNvPr>
          <p:cNvSpPr/>
          <p:nvPr/>
        </p:nvSpPr>
        <p:spPr>
          <a:xfrm>
            <a:off x="1034857" y="4450432"/>
            <a:ext cx="388504" cy="388504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2C2768-E1FB-4508-A37E-21A106655C71}"/>
              </a:ext>
            </a:extLst>
          </p:cNvPr>
          <p:cNvSpPr txBox="1"/>
          <p:nvPr/>
        </p:nvSpPr>
        <p:spPr>
          <a:xfrm>
            <a:off x="1034858" y="490226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63C672-3DE9-4E75-AEFF-43257169002D}"/>
              </a:ext>
            </a:extLst>
          </p:cNvPr>
          <p:cNvGrpSpPr/>
          <p:nvPr/>
        </p:nvGrpSpPr>
        <p:grpSpPr>
          <a:xfrm>
            <a:off x="7394185" y="2852938"/>
            <a:ext cx="3752973" cy="686298"/>
            <a:chOff x="7394185" y="2852938"/>
            <a:chExt cx="3752973" cy="68629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173B1B-ED57-4C25-B366-AD21509CE982}"/>
                </a:ext>
              </a:extLst>
            </p:cNvPr>
            <p:cNvSpPr txBox="1"/>
            <p:nvPr/>
          </p:nvSpPr>
          <p:spPr>
            <a:xfrm>
              <a:off x="7394185" y="2852938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순서도: 처리 250">
              <a:extLst>
                <a:ext uri="{FF2B5EF4-FFF2-40B4-BE49-F238E27FC236}">
                  <a16:creationId xmlns:a16="http://schemas.microsoft.com/office/drawing/2014/main" id="{DE8918C9-43B6-4917-8F11-260990BAEAEA}"/>
                </a:ext>
              </a:extLst>
            </p:cNvPr>
            <p:cNvSpPr/>
            <p:nvPr/>
          </p:nvSpPr>
          <p:spPr>
            <a:xfrm>
              <a:off x="7479026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251">
              <a:extLst>
                <a:ext uri="{FF2B5EF4-FFF2-40B4-BE49-F238E27FC236}">
                  <a16:creationId xmlns:a16="http://schemas.microsoft.com/office/drawing/2014/main" id="{7E123C13-D163-4229-B015-20FC2708463A}"/>
                </a:ext>
              </a:extLst>
            </p:cNvPr>
            <p:cNvSpPr/>
            <p:nvPr/>
          </p:nvSpPr>
          <p:spPr>
            <a:xfrm>
              <a:off x="7630595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252">
              <a:extLst>
                <a:ext uri="{FF2B5EF4-FFF2-40B4-BE49-F238E27FC236}">
                  <a16:creationId xmlns:a16="http://schemas.microsoft.com/office/drawing/2014/main" id="{05689AD9-12CC-4240-BDBC-31A6BACF22D2}"/>
                </a:ext>
              </a:extLst>
            </p:cNvPr>
            <p:cNvSpPr/>
            <p:nvPr/>
          </p:nvSpPr>
          <p:spPr>
            <a:xfrm>
              <a:off x="7782164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순서도: 처리 253">
              <a:extLst>
                <a:ext uri="{FF2B5EF4-FFF2-40B4-BE49-F238E27FC236}">
                  <a16:creationId xmlns:a16="http://schemas.microsoft.com/office/drawing/2014/main" id="{6CAF66A8-89CC-49E4-9DF7-43C6287F51E9}"/>
                </a:ext>
              </a:extLst>
            </p:cNvPr>
            <p:cNvSpPr/>
            <p:nvPr/>
          </p:nvSpPr>
          <p:spPr>
            <a:xfrm>
              <a:off x="7933733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순서도: 처리 254">
              <a:extLst>
                <a:ext uri="{FF2B5EF4-FFF2-40B4-BE49-F238E27FC236}">
                  <a16:creationId xmlns:a16="http://schemas.microsoft.com/office/drawing/2014/main" id="{76B52ED2-1126-4A2F-8779-A62DD0ED8F79}"/>
                </a:ext>
              </a:extLst>
            </p:cNvPr>
            <p:cNvSpPr/>
            <p:nvPr/>
          </p:nvSpPr>
          <p:spPr>
            <a:xfrm>
              <a:off x="8085302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7" name="순서도: 처리 255">
              <a:extLst>
                <a:ext uri="{FF2B5EF4-FFF2-40B4-BE49-F238E27FC236}">
                  <a16:creationId xmlns:a16="http://schemas.microsoft.com/office/drawing/2014/main" id="{685B832B-2CA4-4E80-8BF2-24E0E617E71E}"/>
                </a:ext>
              </a:extLst>
            </p:cNvPr>
            <p:cNvSpPr/>
            <p:nvPr/>
          </p:nvSpPr>
          <p:spPr>
            <a:xfrm>
              <a:off x="8236871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8" name="순서도: 처리 256">
              <a:extLst>
                <a:ext uri="{FF2B5EF4-FFF2-40B4-BE49-F238E27FC236}">
                  <a16:creationId xmlns:a16="http://schemas.microsoft.com/office/drawing/2014/main" id="{4EA08BBD-A1E0-44B7-91F0-F4882F8095CD}"/>
                </a:ext>
              </a:extLst>
            </p:cNvPr>
            <p:cNvSpPr/>
            <p:nvPr/>
          </p:nvSpPr>
          <p:spPr>
            <a:xfrm>
              <a:off x="8388440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9" name="순서도: 처리 257">
              <a:extLst>
                <a:ext uri="{FF2B5EF4-FFF2-40B4-BE49-F238E27FC236}">
                  <a16:creationId xmlns:a16="http://schemas.microsoft.com/office/drawing/2014/main" id="{CBBD3A96-ADBA-49BD-9CEE-3FD7F65EDA91}"/>
                </a:ext>
              </a:extLst>
            </p:cNvPr>
            <p:cNvSpPr/>
            <p:nvPr/>
          </p:nvSpPr>
          <p:spPr>
            <a:xfrm>
              <a:off x="8540009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0" name="순서도: 처리 258">
              <a:extLst>
                <a:ext uri="{FF2B5EF4-FFF2-40B4-BE49-F238E27FC236}">
                  <a16:creationId xmlns:a16="http://schemas.microsoft.com/office/drawing/2014/main" id="{242EFBBD-5475-4F3A-8C83-472C1212D7E4}"/>
                </a:ext>
              </a:extLst>
            </p:cNvPr>
            <p:cNvSpPr/>
            <p:nvPr/>
          </p:nvSpPr>
          <p:spPr>
            <a:xfrm>
              <a:off x="8691578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순서도: 처리 259">
              <a:extLst>
                <a:ext uri="{FF2B5EF4-FFF2-40B4-BE49-F238E27FC236}">
                  <a16:creationId xmlns:a16="http://schemas.microsoft.com/office/drawing/2014/main" id="{1E3D540D-2372-4D34-BBB1-7C336FD7422A}"/>
                </a:ext>
              </a:extLst>
            </p:cNvPr>
            <p:cNvSpPr/>
            <p:nvPr/>
          </p:nvSpPr>
          <p:spPr>
            <a:xfrm>
              <a:off x="8843147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2" name="순서도: 처리 260">
              <a:extLst>
                <a:ext uri="{FF2B5EF4-FFF2-40B4-BE49-F238E27FC236}">
                  <a16:creationId xmlns:a16="http://schemas.microsoft.com/office/drawing/2014/main" id="{455C39E9-8BFA-482E-B53F-96FF1DA2A510}"/>
                </a:ext>
              </a:extLst>
            </p:cNvPr>
            <p:cNvSpPr/>
            <p:nvPr/>
          </p:nvSpPr>
          <p:spPr>
            <a:xfrm>
              <a:off x="899471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순서도: 처리 261">
              <a:extLst>
                <a:ext uri="{FF2B5EF4-FFF2-40B4-BE49-F238E27FC236}">
                  <a16:creationId xmlns:a16="http://schemas.microsoft.com/office/drawing/2014/main" id="{600EE7BB-523E-4157-A872-6DB78ADBCD52}"/>
                </a:ext>
              </a:extLst>
            </p:cNvPr>
            <p:cNvSpPr/>
            <p:nvPr/>
          </p:nvSpPr>
          <p:spPr>
            <a:xfrm>
              <a:off x="9146285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4" name="순서도: 처리 262">
              <a:extLst>
                <a:ext uri="{FF2B5EF4-FFF2-40B4-BE49-F238E27FC236}">
                  <a16:creationId xmlns:a16="http://schemas.microsoft.com/office/drawing/2014/main" id="{F27BC098-9424-4F79-B47D-A15A6216361C}"/>
                </a:ext>
              </a:extLst>
            </p:cNvPr>
            <p:cNvSpPr/>
            <p:nvPr/>
          </p:nvSpPr>
          <p:spPr>
            <a:xfrm>
              <a:off x="9297854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5" name="순서도: 처리 263">
              <a:extLst>
                <a:ext uri="{FF2B5EF4-FFF2-40B4-BE49-F238E27FC236}">
                  <a16:creationId xmlns:a16="http://schemas.microsoft.com/office/drawing/2014/main" id="{D78E1B07-1646-471D-99BF-9CD5A9BBB1DB}"/>
                </a:ext>
              </a:extLst>
            </p:cNvPr>
            <p:cNvSpPr/>
            <p:nvPr/>
          </p:nvSpPr>
          <p:spPr>
            <a:xfrm>
              <a:off x="9449423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순서도: 처리 264">
              <a:extLst>
                <a:ext uri="{FF2B5EF4-FFF2-40B4-BE49-F238E27FC236}">
                  <a16:creationId xmlns:a16="http://schemas.microsoft.com/office/drawing/2014/main" id="{9612A172-8677-4FD5-B089-A179810639D8}"/>
                </a:ext>
              </a:extLst>
            </p:cNvPr>
            <p:cNvSpPr/>
            <p:nvPr/>
          </p:nvSpPr>
          <p:spPr>
            <a:xfrm>
              <a:off x="9600992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순서도: 처리 265">
              <a:extLst>
                <a:ext uri="{FF2B5EF4-FFF2-40B4-BE49-F238E27FC236}">
                  <a16:creationId xmlns:a16="http://schemas.microsoft.com/office/drawing/2014/main" id="{D5C2DA61-3784-4FCB-A8C5-B8D542BFC680}"/>
                </a:ext>
              </a:extLst>
            </p:cNvPr>
            <p:cNvSpPr/>
            <p:nvPr/>
          </p:nvSpPr>
          <p:spPr>
            <a:xfrm>
              <a:off x="9752561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순서도: 처리 266">
              <a:extLst>
                <a:ext uri="{FF2B5EF4-FFF2-40B4-BE49-F238E27FC236}">
                  <a16:creationId xmlns:a16="http://schemas.microsoft.com/office/drawing/2014/main" id="{1758A6D4-377F-4C28-A2D2-EADE00600B33}"/>
                </a:ext>
              </a:extLst>
            </p:cNvPr>
            <p:cNvSpPr/>
            <p:nvPr/>
          </p:nvSpPr>
          <p:spPr>
            <a:xfrm>
              <a:off x="9904130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순서도: 처리 267">
              <a:extLst>
                <a:ext uri="{FF2B5EF4-FFF2-40B4-BE49-F238E27FC236}">
                  <a16:creationId xmlns:a16="http://schemas.microsoft.com/office/drawing/2014/main" id="{A067284A-6FA7-4824-A44E-0B517EB59FB3}"/>
                </a:ext>
              </a:extLst>
            </p:cNvPr>
            <p:cNvSpPr/>
            <p:nvPr/>
          </p:nvSpPr>
          <p:spPr>
            <a:xfrm>
              <a:off x="10055699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순서도: 처리 268">
              <a:extLst>
                <a:ext uri="{FF2B5EF4-FFF2-40B4-BE49-F238E27FC236}">
                  <a16:creationId xmlns:a16="http://schemas.microsoft.com/office/drawing/2014/main" id="{83EF26A8-869B-4695-B982-9D46E9FEA653}"/>
                </a:ext>
              </a:extLst>
            </p:cNvPr>
            <p:cNvSpPr/>
            <p:nvPr/>
          </p:nvSpPr>
          <p:spPr>
            <a:xfrm>
              <a:off x="10207268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순서도: 처리 269">
              <a:extLst>
                <a:ext uri="{FF2B5EF4-FFF2-40B4-BE49-F238E27FC236}">
                  <a16:creationId xmlns:a16="http://schemas.microsoft.com/office/drawing/2014/main" id="{2223DFAE-43F6-46C3-A6A3-D1C52B99B33F}"/>
                </a:ext>
              </a:extLst>
            </p:cNvPr>
            <p:cNvSpPr/>
            <p:nvPr/>
          </p:nvSpPr>
          <p:spPr>
            <a:xfrm>
              <a:off x="1035883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0ABB5E-F110-43CC-96E4-658AD9A4CBC5}"/>
                </a:ext>
              </a:extLst>
            </p:cNvPr>
            <p:cNvSpPr txBox="1"/>
            <p:nvPr/>
          </p:nvSpPr>
          <p:spPr>
            <a:xfrm>
              <a:off x="10539299" y="3077571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50</a:t>
              </a:r>
              <a:r>
                <a:rPr lang="en-US" altLang="ko-KR" b="1" dirty="0">
                  <a:solidFill>
                    <a:schemeClr val="accent2"/>
                  </a:solidFill>
                </a:rPr>
                <a:t>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7AA9D80-FC72-4977-BFAF-ED98C831AC04}"/>
              </a:ext>
            </a:extLst>
          </p:cNvPr>
          <p:cNvSpPr txBox="1"/>
          <p:nvPr/>
        </p:nvSpPr>
        <p:spPr>
          <a:xfrm>
            <a:off x="7394185" y="3593182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순서도: 처리 273">
            <a:extLst>
              <a:ext uri="{FF2B5EF4-FFF2-40B4-BE49-F238E27FC236}">
                <a16:creationId xmlns:a16="http://schemas.microsoft.com/office/drawing/2014/main" id="{BBAC423C-DC36-4371-9996-697B888131EA}"/>
              </a:ext>
            </a:extLst>
          </p:cNvPr>
          <p:cNvSpPr/>
          <p:nvPr/>
        </p:nvSpPr>
        <p:spPr>
          <a:xfrm>
            <a:off x="747628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순서도: 처리 274">
            <a:extLst>
              <a:ext uri="{FF2B5EF4-FFF2-40B4-BE49-F238E27FC236}">
                <a16:creationId xmlns:a16="http://schemas.microsoft.com/office/drawing/2014/main" id="{F1E50374-FB57-4633-9724-7B62EB56C352}"/>
              </a:ext>
            </a:extLst>
          </p:cNvPr>
          <p:cNvSpPr/>
          <p:nvPr/>
        </p:nvSpPr>
        <p:spPr>
          <a:xfrm>
            <a:off x="762784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순서도: 처리 275">
            <a:extLst>
              <a:ext uri="{FF2B5EF4-FFF2-40B4-BE49-F238E27FC236}">
                <a16:creationId xmlns:a16="http://schemas.microsoft.com/office/drawing/2014/main" id="{D92D2834-5FAC-445A-AA5C-BA38842B9F15}"/>
              </a:ext>
            </a:extLst>
          </p:cNvPr>
          <p:cNvSpPr/>
          <p:nvPr/>
        </p:nvSpPr>
        <p:spPr>
          <a:xfrm>
            <a:off x="777941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순서도: 처리 276">
            <a:extLst>
              <a:ext uri="{FF2B5EF4-FFF2-40B4-BE49-F238E27FC236}">
                <a16:creationId xmlns:a16="http://schemas.microsoft.com/office/drawing/2014/main" id="{A1E00273-E8FA-44A4-B47C-D50380740F4C}"/>
              </a:ext>
            </a:extLst>
          </p:cNvPr>
          <p:cNvSpPr/>
          <p:nvPr/>
        </p:nvSpPr>
        <p:spPr>
          <a:xfrm>
            <a:off x="793098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순서도: 처리 277">
            <a:extLst>
              <a:ext uri="{FF2B5EF4-FFF2-40B4-BE49-F238E27FC236}">
                <a16:creationId xmlns:a16="http://schemas.microsoft.com/office/drawing/2014/main" id="{C901B1E1-8B68-4446-B2FC-9CD545FC5C40}"/>
              </a:ext>
            </a:extLst>
          </p:cNvPr>
          <p:cNvSpPr/>
          <p:nvPr/>
        </p:nvSpPr>
        <p:spPr>
          <a:xfrm>
            <a:off x="808255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순서도: 처리 278">
            <a:extLst>
              <a:ext uri="{FF2B5EF4-FFF2-40B4-BE49-F238E27FC236}">
                <a16:creationId xmlns:a16="http://schemas.microsoft.com/office/drawing/2014/main" id="{D7FCBB2B-0831-4725-A7F8-1073BDF5D3B6}"/>
              </a:ext>
            </a:extLst>
          </p:cNvPr>
          <p:cNvSpPr/>
          <p:nvPr/>
        </p:nvSpPr>
        <p:spPr>
          <a:xfrm>
            <a:off x="8234125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순서도: 처리 279">
            <a:extLst>
              <a:ext uri="{FF2B5EF4-FFF2-40B4-BE49-F238E27FC236}">
                <a16:creationId xmlns:a16="http://schemas.microsoft.com/office/drawing/2014/main" id="{7939FBC2-9E0B-43A7-92BE-CD44A9A9AD60}"/>
              </a:ext>
            </a:extLst>
          </p:cNvPr>
          <p:cNvSpPr/>
          <p:nvPr/>
        </p:nvSpPr>
        <p:spPr>
          <a:xfrm>
            <a:off x="8385694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순서도: 처리 280">
            <a:extLst>
              <a:ext uri="{FF2B5EF4-FFF2-40B4-BE49-F238E27FC236}">
                <a16:creationId xmlns:a16="http://schemas.microsoft.com/office/drawing/2014/main" id="{883EE553-D6BB-4CD8-800E-E7396E489EF3}"/>
              </a:ext>
            </a:extLst>
          </p:cNvPr>
          <p:cNvSpPr/>
          <p:nvPr/>
        </p:nvSpPr>
        <p:spPr>
          <a:xfrm>
            <a:off x="8537263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순서도: 처리 281">
            <a:extLst>
              <a:ext uri="{FF2B5EF4-FFF2-40B4-BE49-F238E27FC236}">
                <a16:creationId xmlns:a16="http://schemas.microsoft.com/office/drawing/2014/main" id="{2E121A2D-4A57-4926-A871-53965D4179F0}"/>
              </a:ext>
            </a:extLst>
          </p:cNvPr>
          <p:cNvSpPr/>
          <p:nvPr/>
        </p:nvSpPr>
        <p:spPr>
          <a:xfrm>
            <a:off x="8688832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순서도: 처리 282">
            <a:extLst>
              <a:ext uri="{FF2B5EF4-FFF2-40B4-BE49-F238E27FC236}">
                <a16:creationId xmlns:a16="http://schemas.microsoft.com/office/drawing/2014/main" id="{0EB457F2-CB4C-4243-B6EF-E3DF1178D577}"/>
              </a:ext>
            </a:extLst>
          </p:cNvPr>
          <p:cNvSpPr/>
          <p:nvPr/>
        </p:nvSpPr>
        <p:spPr>
          <a:xfrm>
            <a:off x="8840401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순서도: 처리 283">
            <a:extLst>
              <a:ext uri="{FF2B5EF4-FFF2-40B4-BE49-F238E27FC236}">
                <a16:creationId xmlns:a16="http://schemas.microsoft.com/office/drawing/2014/main" id="{1A0A4591-82C3-48D2-A7D6-E0EA84E3F81E}"/>
              </a:ext>
            </a:extLst>
          </p:cNvPr>
          <p:cNvSpPr/>
          <p:nvPr/>
        </p:nvSpPr>
        <p:spPr>
          <a:xfrm>
            <a:off x="899197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순서도: 처리 284">
            <a:extLst>
              <a:ext uri="{FF2B5EF4-FFF2-40B4-BE49-F238E27FC236}">
                <a16:creationId xmlns:a16="http://schemas.microsoft.com/office/drawing/2014/main" id="{36A885BD-4BFD-4D0A-8AB6-1012792B182E}"/>
              </a:ext>
            </a:extLst>
          </p:cNvPr>
          <p:cNvSpPr/>
          <p:nvPr/>
        </p:nvSpPr>
        <p:spPr>
          <a:xfrm>
            <a:off x="914353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순서도: 처리 285">
            <a:extLst>
              <a:ext uri="{FF2B5EF4-FFF2-40B4-BE49-F238E27FC236}">
                <a16:creationId xmlns:a16="http://schemas.microsoft.com/office/drawing/2014/main" id="{B2DD242A-3599-4084-B47B-02DF272A6707}"/>
              </a:ext>
            </a:extLst>
          </p:cNvPr>
          <p:cNvSpPr/>
          <p:nvPr/>
        </p:nvSpPr>
        <p:spPr>
          <a:xfrm>
            <a:off x="929510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순서도: 처리 286">
            <a:extLst>
              <a:ext uri="{FF2B5EF4-FFF2-40B4-BE49-F238E27FC236}">
                <a16:creationId xmlns:a16="http://schemas.microsoft.com/office/drawing/2014/main" id="{FEAE6BC3-D960-4B0F-BE08-402B0EE8FC93}"/>
              </a:ext>
            </a:extLst>
          </p:cNvPr>
          <p:cNvSpPr/>
          <p:nvPr/>
        </p:nvSpPr>
        <p:spPr>
          <a:xfrm>
            <a:off x="944667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순서도: 처리 287">
            <a:extLst>
              <a:ext uri="{FF2B5EF4-FFF2-40B4-BE49-F238E27FC236}">
                <a16:creationId xmlns:a16="http://schemas.microsoft.com/office/drawing/2014/main" id="{34B7CDFD-2B8D-4B48-B4FD-CA07B6AD30AF}"/>
              </a:ext>
            </a:extLst>
          </p:cNvPr>
          <p:cNvSpPr/>
          <p:nvPr/>
        </p:nvSpPr>
        <p:spPr>
          <a:xfrm>
            <a:off x="959824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순서도: 처리 288">
            <a:extLst>
              <a:ext uri="{FF2B5EF4-FFF2-40B4-BE49-F238E27FC236}">
                <a16:creationId xmlns:a16="http://schemas.microsoft.com/office/drawing/2014/main" id="{35BD87DC-F79D-428A-891F-1C106757189E}"/>
              </a:ext>
            </a:extLst>
          </p:cNvPr>
          <p:cNvSpPr/>
          <p:nvPr/>
        </p:nvSpPr>
        <p:spPr>
          <a:xfrm>
            <a:off x="9749815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순서도: 처리 289">
            <a:extLst>
              <a:ext uri="{FF2B5EF4-FFF2-40B4-BE49-F238E27FC236}">
                <a16:creationId xmlns:a16="http://schemas.microsoft.com/office/drawing/2014/main" id="{FC083318-2C0C-412E-A729-8B73351DB877}"/>
              </a:ext>
            </a:extLst>
          </p:cNvPr>
          <p:cNvSpPr/>
          <p:nvPr/>
        </p:nvSpPr>
        <p:spPr>
          <a:xfrm>
            <a:off x="9901384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순서도: 처리 290">
            <a:extLst>
              <a:ext uri="{FF2B5EF4-FFF2-40B4-BE49-F238E27FC236}">
                <a16:creationId xmlns:a16="http://schemas.microsoft.com/office/drawing/2014/main" id="{3CFC09AC-0EDA-43B3-9F2A-1DBB95F5FF87}"/>
              </a:ext>
            </a:extLst>
          </p:cNvPr>
          <p:cNvSpPr/>
          <p:nvPr/>
        </p:nvSpPr>
        <p:spPr>
          <a:xfrm>
            <a:off x="10052953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2" name="순서도: 처리 291">
            <a:extLst>
              <a:ext uri="{FF2B5EF4-FFF2-40B4-BE49-F238E27FC236}">
                <a16:creationId xmlns:a16="http://schemas.microsoft.com/office/drawing/2014/main" id="{B954FD57-6986-4E16-BEFE-6303B5613B4C}"/>
              </a:ext>
            </a:extLst>
          </p:cNvPr>
          <p:cNvSpPr/>
          <p:nvPr/>
        </p:nvSpPr>
        <p:spPr>
          <a:xfrm>
            <a:off x="10204522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순서도: 처리 292">
            <a:extLst>
              <a:ext uri="{FF2B5EF4-FFF2-40B4-BE49-F238E27FC236}">
                <a16:creationId xmlns:a16="http://schemas.microsoft.com/office/drawing/2014/main" id="{01A28539-57C0-4375-8628-D6A23780513B}"/>
              </a:ext>
            </a:extLst>
          </p:cNvPr>
          <p:cNvSpPr/>
          <p:nvPr/>
        </p:nvSpPr>
        <p:spPr>
          <a:xfrm>
            <a:off x="10356090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54D288-1D58-48ED-B053-97D9EA7C1F6B}"/>
              </a:ext>
            </a:extLst>
          </p:cNvPr>
          <p:cNvSpPr txBox="1"/>
          <p:nvPr/>
        </p:nvSpPr>
        <p:spPr>
          <a:xfrm>
            <a:off x="10536553" y="3817815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75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직선 연결선 294">
            <a:extLst>
              <a:ext uri="{FF2B5EF4-FFF2-40B4-BE49-F238E27FC236}">
                <a16:creationId xmlns:a16="http://schemas.microsoft.com/office/drawing/2014/main" id="{D5CB1DB6-C040-4AA6-8F05-312616716A52}"/>
              </a:ext>
            </a:extLst>
          </p:cNvPr>
          <p:cNvCxnSpPr/>
          <p:nvPr/>
        </p:nvCxnSpPr>
        <p:spPr bwMode="auto">
          <a:xfrm>
            <a:off x="7863176" y="4833861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295">
            <a:extLst>
              <a:ext uri="{FF2B5EF4-FFF2-40B4-BE49-F238E27FC236}">
                <a16:creationId xmlns:a16="http://schemas.microsoft.com/office/drawing/2014/main" id="{4C54BFE3-F639-4937-9F39-317673F94348}"/>
              </a:ext>
            </a:extLst>
          </p:cNvPr>
          <p:cNvCxnSpPr/>
          <p:nvPr/>
        </p:nvCxnSpPr>
        <p:spPr bwMode="auto">
          <a:xfrm>
            <a:off x="7863176" y="4529049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7A3AAA8-0DE5-4DE9-AA9D-EB6058913E16}"/>
              </a:ext>
            </a:extLst>
          </p:cNvPr>
          <p:cNvSpPr txBox="1"/>
          <p:nvPr/>
        </p:nvSpPr>
        <p:spPr>
          <a:xfrm>
            <a:off x="7863176" y="4520192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297">
            <a:extLst>
              <a:ext uri="{FF2B5EF4-FFF2-40B4-BE49-F238E27FC236}">
                <a16:creationId xmlns:a16="http://schemas.microsoft.com/office/drawing/2014/main" id="{4927A7C2-1131-4F69-BF1F-9DF3EF69BE72}"/>
              </a:ext>
            </a:extLst>
          </p:cNvPr>
          <p:cNvSpPr/>
          <p:nvPr/>
        </p:nvSpPr>
        <p:spPr>
          <a:xfrm>
            <a:off x="7394184" y="4470361"/>
            <a:ext cx="388504" cy="388504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A0BE70-52CC-46E9-85B4-156D0E5DE257}"/>
              </a:ext>
            </a:extLst>
          </p:cNvPr>
          <p:cNvSpPr txBox="1"/>
          <p:nvPr/>
        </p:nvSpPr>
        <p:spPr>
          <a:xfrm>
            <a:off x="7394185" y="492219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110" name="Rounded Rectangle 27">
            <a:extLst>
              <a:ext uri="{FF2B5EF4-FFF2-40B4-BE49-F238E27FC236}">
                <a16:creationId xmlns:a16="http://schemas.microsoft.com/office/drawing/2014/main" id="{BD7F076F-2B5A-4840-B775-3E235F023B46}"/>
              </a:ext>
            </a:extLst>
          </p:cNvPr>
          <p:cNvSpPr/>
          <p:nvPr/>
        </p:nvSpPr>
        <p:spPr>
          <a:xfrm>
            <a:off x="1128195" y="4556891"/>
            <a:ext cx="230803" cy="17728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0CDE2AA1-73EA-41CB-B138-C0FB58E24653}"/>
              </a:ext>
            </a:extLst>
          </p:cNvPr>
          <p:cNvSpPr/>
          <p:nvPr/>
        </p:nvSpPr>
        <p:spPr>
          <a:xfrm>
            <a:off x="7486108" y="4552809"/>
            <a:ext cx="234654" cy="2025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673733C-B522-4B3F-8F6D-1190577CD8AC}"/>
              </a:ext>
            </a:extLst>
          </p:cNvPr>
          <p:cNvGrpSpPr/>
          <p:nvPr/>
        </p:nvGrpSpPr>
        <p:grpSpPr>
          <a:xfrm>
            <a:off x="5079413" y="1850425"/>
            <a:ext cx="2076740" cy="4349605"/>
            <a:chOff x="6925794" y="3984449"/>
            <a:chExt cx="956480" cy="2003289"/>
          </a:xfrm>
        </p:grpSpPr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B5760730-3397-494A-BE3C-8E9F6A32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5794" y="4047127"/>
              <a:ext cx="956480" cy="1940611"/>
            </a:xfrm>
            <a:custGeom>
              <a:avLst/>
              <a:gdLst>
                <a:gd name="T0" fmla="*/ 1787 w 1867"/>
                <a:gd name="T1" fmla="*/ 46 h 3789"/>
                <a:gd name="T2" fmla="*/ 1799 w 1867"/>
                <a:gd name="T3" fmla="*/ 220 h 3789"/>
                <a:gd name="T4" fmla="*/ 1827 w 1867"/>
                <a:gd name="T5" fmla="*/ 371 h 3789"/>
                <a:gd name="T6" fmla="*/ 1796 w 1867"/>
                <a:gd name="T7" fmla="*/ 616 h 3789"/>
                <a:gd name="T8" fmla="*/ 1687 w 1867"/>
                <a:gd name="T9" fmla="*/ 819 h 3789"/>
                <a:gd name="T10" fmla="*/ 1281 w 1867"/>
                <a:gd name="T11" fmla="*/ 859 h 3789"/>
                <a:gd name="T12" fmla="*/ 1365 w 1867"/>
                <a:gd name="T13" fmla="*/ 1428 h 3789"/>
                <a:gd name="T14" fmla="*/ 1428 w 1867"/>
                <a:gd name="T15" fmla="*/ 1718 h 3789"/>
                <a:gd name="T16" fmla="*/ 1310 w 1867"/>
                <a:gd name="T17" fmla="*/ 1679 h 3789"/>
                <a:gd name="T18" fmla="*/ 1227 w 1867"/>
                <a:gd name="T19" fmla="*/ 1948 h 3789"/>
                <a:gd name="T20" fmla="*/ 1199 w 1867"/>
                <a:gd name="T21" fmla="*/ 2111 h 3789"/>
                <a:gd name="T22" fmla="*/ 1152 w 1867"/>
                <a:gd name="T23" fmla="*/ 2430 h 3789"/>
                <a:gd name="T24" fmla="*/ 1095 w 1867"/>
                <a:gd name="T25" fmla="*/ 3030 h 3789"/>
                <a:gd name="T26" fmla="*/ 1120 w 1867"/>
                <a:gd name="T27" fmla="*/ 3266 h 3789"/>
                <a:gd name="T28" fmla="*/ 1207 w 1867"/>
                <a:gd name="T29" fmla="*/ 3412 h 3789"/>
                <a:gd name="T30" fmla="*/ 1371 w 1867"/>
                <a:gd name="T31" fmla="*/ 3529 h 3789"/>
                <a:gd name="T32" fmla="*/ 1274 w 1867"/>
                <a:gd name="T33" fmla="*/ 3622 h 3789"/>
                <a:gd name="T34" fmla="*/ 979 w 1867"/>
                <a:gd name="T35" fmla="*/ 3503 h 3789"/>
                <a:gd name="T36" fmla="*/ 856 w 1867"/>
                <a:gd name="T37" fmla="*/ 3412 h 3789"/>
                <a:gd name="T38" fmla="*/ 847 w 1867"/>
                <a:gd name="T39" fmla="*/ 3221 h 3789"/>
                <a:gd name="T40" fmla="*/ 860 w 1867"/>
                <a:gd name="T41" fmla="*/ 3025 h 3789"/>
                <a:gd name="T42" fmla="*/ 869 w 1867"/>
                <a:gd name="T43" fmla="*/ 2597 h 3789"/>
                <a:gd name="T44" fmla="*/ 871 w 1867"/>
                <a:gd name="T45" fmla="*/ 2204 h 3789"/>
                <a:gd name="T46" fmla="*/ 816 w 1867"/>
                <a:gd name="T47" fmla="*/ 2256 h 3789"/>
                <a:gd name="T48" fmla="*/ 672 w 1867"/>
                <a:gd name="T49" fmla="*/ 2624 h 3789"/>
                <a:gd name="T50" fmla="*/ 636 w 1867"/>
                <a:gd name="T51" fmla="*/ 2709 h 3789"/>
                <a:gd name="T52" fmla="*/ 580 w 1867"/>
                <a:gd name="T53" fmla="*/ 2944 h 3789"/>
                <a:gd name="T54" fmla="*/ 549 w 1867"/>
                <a:gd name="T55" fmla="*/ 3219 h 3789"/>
                <a:gd name="T56" fmla="*/ 560 w 1867"/>
                <a:gd name="T57" fmla="*/ 3480 h 3789"/>
                <a:gd name="T58" fmla="*/ 563 w 1867"/>
                <a:gd name="T59" fmla="*/ 3786 h 3789"/>
                <a:gd name="T60" fmla="*/ 343 w 1867"/>
                <a:gd name="T61" fmla="*/ 3605 h 3789"/>
                <a:gd name="T62" fmla="*/ 322 w 1867"/>
                <a:gd name="T63" fmla="*/ 3392 h 3789"/>
                <a:gd name="T64" fmla="*/ 422 w 1867"/>
                <a:gd name="T65" fmla="*/ 2492 h 3789"/>
                <a:gd name="T66" fmla="*/ 483 w 1867"/>
                <a:gd name="T67" fmla="*/ 1917 h 3789"/>
                <a:gd name="T68" fmla="*/ 479 w 1867"/>
                <a:gd name="T69" fmla="*/ 1887 h 3789"/>
                <a:gd name="T70" fmla="*/ 454 w 1867"/>
                <a:gd name="T71" fmla="*/ 1443 h 3789"/>
                <a:gd name="T72" fmla="*/ 432 w 1867"/>
                <a:gd name="T73" fmla="*/ 1057 h 3789"/>
                <a:gd name="T74" fmla="*/ 391 w 1867"/>
                <a:gd name="T75" fmla="*/ 1184 h 3789"/>
                <a:gd name="T76" fmla="*/ 223 w 1867"/>
                <a:gd name="T77" fmla="*/ 1285 h 3789"/>
                <a:gd name="T78" fmla="*/ 89 w 1867"/>
                <a:gd name="T79" fmla="*/ 1149 h 3789"/>
                <a:gd name="T80" fmla="*/ 44 w 1867"/>
                <a:gd name="T81" fmla="*/ 832 h 3789"/>
                <a:gd name="T82" fmla="*/ 77 w 1867"/>
                <a:gd name="T83" fmla="*/ 584 h 3789"/>
                <a:gd name="T84" fmla="*/ 203 w 1867"/>
                <a:gd name="T85" fmla="*/ 642 h 3789"/>
                <a:gd name="T86" fmla="*/ 171 w 1867"/>
                <a:gd name="T87" fmla="*/ 782 h 3789"/>
                <a:gd name="T88" fmla="*/ 211 w 1867"/>
                <a:gd name="T89" fmla="*/ 879 h 3789"/>
                <a:gd name="T90" fmla="*/ 248 w 1867"/>
                <a:gd name="T91" fmla="*/ 709 h 3789"/>
                <a:gd name="T92" fmla="*/ 273 w 1867"/>
                <a:gd name="T93" fmla="*/ 611 h 3789"/>
                <a:gd name="T94" fmla="*/ 504 w 1867"/>
                <a:gd name="T95" fmla="*/ 505 h 3789"/>
                <a:gd name="T96" fmla="*/ 615 w 1867"/>
                <a:gd name="T97" fmla="*/ 462 h 3789"/>
                <a:gd name="T98" fmla="*/ 788 w 1867"/>
                <a:gd name="T99" fmla="*/ 963 h 3789"/>
                <a:gd name="T100" fmla="*/ 962 w 1867"/>
                <a:gd name="T101" fmla="*/ 1459 h 3789"/>
                <a:gd name="T102" fmla="*/ 1113 w 1867"/>
                <a:gd name="T103" fmla="*/ 1442 h 3789"/>
                <a:gd name="T104" fmla="*/ 1143 w 1867"/>
                <a:gd name="T105" fmla="*/ 1153 h 3789"/>
                <a:gd name="T106" fmla="*/ 886 w 1867"/>
                <a:gd name="T107" fmla="*/ 428 h 3789"/>
                <a:gd name="T108" fmla="*/ 1059 w 1867"/>
                <a:gd name="T109" fmla="*/ 485 h 3789"/>
                <a:gd name="T110" fmla="*/ 1217 w 1867"/>
                <a:gd name="T111" fmla="*/ 546 h 3789"/>
                <a:gd name="T112" fmla="*/ 1314 w 1867"/>
                <a:gd name="T113" fmla="*/ 597 h 3789"/>
                <a:gd name="T114" fmla="*/ 1501 w 1867"/>
                <a:gd name="T115" fmla="*/ 624 h 3789"/>
                <a:gd name="T116" fmla="*/ 1595 w 1867"/>
                <a:gd name="T117" fmla="*/ 560 h 3789"/>
                <a:gd name="T118" fmla="*/ 1647 w 1867"/>
                <a:gd name="T119" fmla="*/ 373 h 3789"/>
                <a:gd name="T120" fmla="*/ 1681 w 1867"/>
                <a:gd name="T121" fmla="*/ 239 h 3789"/>
                <a:gd name="T122" fmla="*/ 1613 w 1867"/>
                <a:gd name="T123" fmla="*/ 23 h 3789"/>
                <a:gd name="connsiteX0" fmla="*/ 8779 w 10000"/>
                <a:gd name="connsiteY0" fmla="*/ 0 h 10000"/>
                <a:gd name="connsiteX1" fmla="*/ 8875 w 10000"/>
                <a:gd name="connsiteY1" fmla="*/ 0 h 10000"/>
                <a:gd name="connsiteX2" fmla="*/ 8993 w 10000"/>
                <a:gd name="connsiteY2" fmla="*/ 3 h 10000"/>
                <a:gd name="connsiteX3" fmla="*/ 9111 w 10000"/>
                <a:gd name="connsiteY3" fmla="*/ 11 h 10000"/>
                <a:gd name="connsiteX4" fmla="*/ 9239 w 10000"/>
                <a:gd name="connsiteY4" fmla="*/ 24 h 10000"/>
                <a:gd name="connsiteX5" fmla="*/ 9347 w 10000"/>
                <a:gd name="connsiteY5" fmla="*/ 37 h 10000"/>
                <a:gd name="connsiteX6" fmla="*/ 9448 w 10000"/>
                <a:gd name="connsiteY6" fmla="*/ 58 h 10000"/>
                <a:gd name="connsiteX7" fmla="*/ 9513 w 10000"/>
                <a:gd name="connsiteY7" fmla="*/ 79 h 10000"/>
                <a:gd name="connsiteX8" fmla="*/ 9555 w 10000"/>
                <a:gd name="connsiteY8" fmla="*/ 106 h 10000"/>
                <a:gd name="connsiteX9" fmla="*/ 9572 w 10000"/>
                <a:gd name="connsiteY9" fmla="*/ 121 h 10000"/>
                <a:gd name="connsiteX10" fmla="*/ 9577 w 10000"/>
                <a:gd name="connsiteY10" fmla="*/ 156 h 10000"/>
                <a:gd name="connsiteX11" fmla="*/ 9593 w 10000"/>
                <a:gd name="connsiteY11" fmla="*/ 201 h 10000"/>
                <a:gd name="connsiteX12" fmla="*/ 9604 w 10000"/>
                <a:gd name="connsiteY12" fmla="*/ 248 h 10000"/>
                <a:gd name="connsiteX13" fmla="*/ 9620 w 10000"/>
                <a:gd name="connsiteY13" fmla="*/ 304 h 10000"/>
                <a:gd name="connsiteX14" fmla="*/ 9625 w 10000"/>
                <a:gd name="connsiteY14" fmla="*/ 351 h 10000"/>
                <a:gd name="connsiteX15" fmla="*/ 9636 w 10000"/>
                <a:gd name="connsiteY15" fmla="*/ 396 h 10000"/>
                <a:gd name="connsiteX16" fmla="*/ 9636 w 10000"/>
                <a:gd name="connsiteY16" fmla="*/ 428 h 10000"/>
                <a:gd name="connsiteX17" fmla="*/ 9598 w 10000"/>
                <a:gd name="connsiteY17" fmla="*/ 499 h 10000"/>
                <a:gd name="connsiteX18" fmla="*/ 9614 w 10000"/>
                <a:gd name="connsiteY18" fmla="*/ 533 h 10000"/>
                <a:gd name="connsiteX19" fmla="*/ 9636 w 10000"/>
                <a:gd name="connsiteY19" fmla="*/ 581 h 10000"/>
                <a:gd name="connsiteX20" fmla="*/ 9663 w 10000"/>
                <a:gd name="connsiteY20" fmla="*/ 628 h 10000"/>
                <a:gd name="connsiteX21" fmla="*/ 9684 w 10000"/>
                <a:gd name="connsiteY21" fmla="*/ 670 h 10000"/>
                <a:gd name="connsiteX22" fmla="*/ 9695 w 10000"/>
                <a:gd name="connsiteY22" fmla="*/ 718 h 10000"/>
                <a:gd name="connsiteX23" fmla="*/ 9695 w 10000"/>
                <a:gd name="connsiteY23" fmla="*/ 768 h 10000"/>
                <a:gd name="connsiteX24" fmla="*/ 9689 w 10000"/>
                <a:gd name="connsiteY24" fmla="*/ 816 h 10000"/>
                <a:gd name="connsiteX25" fmla="*/ 9684 w 10000"/>
                <a:gd name="connsiteY25" fmla="*/ 860 h 10000"/>
                <a:gd name="connsiteX26" fmla="*/ 9684 w 10000"/>
                <a:gd name="connsiteY26" fmla="*/ 903 h 10000"/>
                <a:gd name="connsiteX27" fmla="*/ 9700 w 10000"/>
                <a:gd name="connsiteY27" fmla="*/ 932 h 10000"/>
                <a:gd name="connsiteX28" fmla="*/ 9738 w 10000"/>
                <a:gd name="connsiteY28" fmla="*/ 955 h 10000"/>
                <a:gd name="connsiteX29" fmla="*/ 9786 w 10000"/>
                <a:gd name="connsiteY29" fmla="*/ 979 h 10000"/>
                <a:gd name="connsiteX30" fmla="*/ 9839 w 10000"/>
                <a:gd name="connsiteY30" fmla="*/ 1000 h 10000"/>
                <a:gd name="connsiteX31" fmla="*/ 9888 w 10000"/>
                <a:gd name="connsiteY31" fmla="*/ 1019 h 10000"/>
                <a:gd name="connsiteX32" fmla="*/ 9936 w 10000"/>
                <a:gd name="connsiteY32" fmla="*/ 1037 h 10000"/>
                <a:gd name="connsiteX33" fmla="*/ 9979 w 10000"/>
                <a:gd name="connsiteY33" fmla="*/ 1066 h 10000"/>
                <a:gd name="connsiteX34" fmla="*/ 10000 w 10000"/>
                <a:gd name="connsiteY34" fmla="*/ 1106 h 10000"/>
                <a:gd name="connsiteX35" fmla="*/ 9898 w 10000"/>
                <a:gd name="connsiteY35" fmla="*/ 1198 h 10000"/>
                <a:gd name="connsiteX36" fmla="*/ 9818 w 10000"/>
                <a:gd name="connsiteY36" fmla="*/ 1301 h 10000"/>
                <a:gd name="connsiteX37" fmla="*/ 9754 w 10000"/>
                <a:gd name="connsiteY37" fmla="*/ 1407 h 10000"/>
                <a:gd name="connsiteX38" fmla="*/ 9689 w 10000"/>
                <a:gd name="connsiteY38" fmla="*/ 1518 h 10000"/>
                <a:gd name="connsiteX39" fmla="*/ 9620 w 10000"/>
                <a:gd name="connsiteY39" fmla="*/ 1626 h 10000"/>
                <a:gd name="connsiteX40" fmla="*/ 9545 w 10000"/>
                <a:gd name="connsiteY40" fmla="*/ 1731 h 10000"/>
                <a:gd name="connsiteX41" fmla="*/ 9507 w 10000"/>
                <a:gd name="connsiteY41" fmla="*/ 1787 h 10000"/>
                <a:gd name="connsiteX42" fmla="*/ 9475 w 10000"/>
                <a:gd name="connsiteY42" fmla="*/ 1847 h 10000"/>
                <a:gd name="connsiteX43" fmla="*/ 9454 w 10000"/>
                <a:gd name="connsiteY43" fmla="*/ 1908 h 10000"/>
                <a:gd name="connsiteX44" fmla="*/ 9416 w 10000"/>
                <a:gd name="connsiteY44" fmla="*/ 1974 h 10000"/>
                <a:gd name="connsiteX45" fmla="*/ 9379 w 10000"/>
                <a:gd name="connsiteY45" fmla="*/ 2035 h 10000"/>
                <a:gd name="connsiteX46" fmla="*/ 9314 w 10000"/>
                <a:gd name="connsiteY46" fmla="*/ 2088 h 10000"/>
                <a:gd name="connsiteX47" fmla="*/ 9239 w 10000"/>
                <a:gd name="connsiteY47" fmla="*/ 2122 h 10000"/>
                <a:gd name="connsiteX48" fmla="*/ 9143 w 10000"/>
                <a:gd name="connsiteY48" fmla="*/ 2146 h 10000"/>
                <a:gd name="connsiteX49" fmla="*/ 9036 w 10000"/>
                <a:gd name="connsiteY49" fmla="*/ 2162 h 10000"/>
                <a:gd name="connsiteX50" fmla="*/ 8918 w 10000"/>
                <a:gd name="connsiteY50" fmla="*/ 2175 h 10000"/>
                <a:gd name="connsiteX51" fmla="*/ 8795 w 10000"/>
                <a:gd name="connsiteY51" fmla="*/ 2185 h 10000"/>
                <a:gd name="connsiteX52" fmla="*/ 8677 w 10000"/>
                <a:gd name="connsiteY52" fmla="*/ 2201 h 10000"/>
                <a:gd name="connsiteX53" fmla="*/ 8468 w 10000"/>
                <a:gd name="connsiteY53" fmla="*/ 2220 h 10000"/>
                <a:gd name="connsiteX54" fmla="*/ 8232 w 10000"/>
                <a:gd name="connsiteY54" fmla="*/ 2241 h 10000"/>
                <a:gd name="connsiteX55" fmla="*/ 7975 w 10000"/>
                <a:gd name="connsiteY55" fmla="*/ 2251 h 10000"/>
                <a:gd name="connsiteX56" fmla="*/ 7702 w 10000"/>
                <a:gd name="connsiteY56" fmla="*/ 2262 h 10000"/>
                <a:gd name="connsiteX57" fmla="*/ 7429 w 10000"/>
                <a:gd name="connsiteY57" fmla="*/ 2264 h 10000"/>
                <a:gd name="connsiteX58" fmla="*/ 7145 w 10000"/>
                <a:gd name="connsiteY58" fmla="*/ 2267 h 10000"/>
                <a:gd name="connsiteX59" fmla="*/ 6861 w 10000"/>
                <a:gd name="connsiteY59" fmla="*/ 2267 h 10000"/>
                <a:gd name="connsiteX60" fmla="*/ 6867 w 10000"/>
                <a:gd name="connsiteY60" fmla="*/ 2449 h 10000"/>
                <a:gd name="connsiteX61" fmla="*/ 6893 w 10000"/>
                <a:gd name="connsiteY61" fmla="*/ 2637 h 10000"/>
                <a:gd name="connsiteX62" fmla="*/ 6936 w 10000"/>
                <a:gd name="connsiteY62" fmla="*/ 2821 h 10000"/>
                <a:gd name="connsiteX63" fmla="*/ 6990 w 10000"/>
                <a:gd name="connsiteY63" fmla="*/ 2996 h 10000"/>
                <a:gd name="connsiteX64" fmla="*/ 7059 w 10000"/>
                <a:gd name="connsiteY64" fmla="*/ 3159 h 10000"/>
                <a:gd name="connsiteX65" fmla="*/ 7129 w 10000"/>
                <a:gd name="connsiteY65" fmla="*/ 3304 h 10000"/>
                <a:gd name="connsiteX66" fmla="*/ 7177 w 10000"/>
                <a:gd name="connsiteY66" fmla="*/ 3423 h 10000"/>
                <a:gd name="connsiteX67" fmla="*/ 7225 w 10000"/>
                <a:gd name="connsiteY67" fmla="*/ 3537 h 10000"/>
                <a:gd name="connsiteX68" fmla="*/ 7263 w 10000"/>
                <a:gd name="connsiteY68" fmla="*/ 3653 h 10000"/>
                <a:gd name="connsiteX69" fmla="*/ 7311 w 10000"/>
                <a:gd name="connsiteY69" fmla="*/ 3769 h 10000"/>
                <a:gd name="connsiteX70" fmla="*/ 7370 w 10000"/>
                <a:gd name="connsiteY70" fmla="*/ 3885 h 10000"/>
                <a:gd name="connsiteX71" fmla="*/ 7450 w 10000"/>
                <a:gd name="connsiteY71" fmla="*/ 3980 h 10000"/>
                <a:gd name="connsiteX72" fmla="*/ 7531 w 10000"/>
                <a:gd name="connsiteY72" fmla="*/ 4075 h 10000"/>
                <a:gd name="connsiteX73" fmla="*/ 7622 w 10000"/>
                <a:gd name="connsiteY73" fmla="*/ 4170 h 10000"/>
                <a:gd name="connsiteX74" fmla="*/ 7702 w 10000"/>
                <a:gd name="connsiteY74" fmla="*/ 4262 h 10000"/>
                <a:gd name="connsiteX75" fmla="*/ 7766 w 10000"/>
                <a:gd name="connsiteY75" fmla="*/ 4355 h 10000"/>
                <a:gd name="connsiteX76" fmla="*/ 7793 w 10000"/>
                <a:gd name="connsiteY76" fmla="*/ 4447 h 10000"/>
                <a:gd name="connsiteX77" fmla="*/ 7745 w 10000"/>
                <a:gd name="connsiteY77" fmla="*/ 4476 h 10000"/>
                <a:gd name="connsiteX78" fmla="*/ 7697 w 10000"/>
                <a:gd name="connsiteY78" fmla="*/ 4503 h 10000"/>
                <a:gd name="connsiteX79" fmla="*/ 7649 w 10000"/>
                <a:gd name="connsiteY79" fmla="*/ 4534 h 10000"/>
                <a:gd name="connsiteX80" fmla="*/ 7606 w 10000"/>
                <a:gd name="connsiteY80" fmla="*/ 4558 h 10000"/>
                <a:gd name="connsiteX81" fmla="*/ 7568 w 10000"/>
                <a:gd name="connsiteY81" fmla="*/ 4571 h 10000"/>
                <a:gd name="connsiteX82" fmla="*/ 7488 w 10000"/>
                <a:gd name="connsiteY82" fmla="*/ 4582 h 10000"/>
                <a:gd name="connsiteX83" fmla="*/ 7413 w 10000"/>
                <a:gd name="connsiteY83" fmla="*/ 4603 h 10000"/>
                <a:gd name="connsiteX84" fmla="*/ 7322 w 10000"/>
                <a:gd name="connsiteY84" fmla="*/ 4629 h 10000"/>
                <a:gd name="connsiteX85" fmla="*/ 7242 w 10000"/>
                <a:gd name="connsiteY85" fmla="*/ 4663 h 10000"/>
                <a:gd name="connsiteX86" fmla="*/ 7172 w 10000"/>
                <a:gd name="connsiteY86" fmla="*/ 4698 h 10000"/>
                <a:gd name="connsiteX87" fmla="*/ 7108 w 10000"/>
                <a:gd name="connsiteY87" fmla="*/ 4727 h 10000"/>
                <a:gd name="connsiteX88" fmla="*/ 7054 w 10000"/>
                <a:gd name="connsiteY88" fmla="*/ 4719 h 10000"/>
                <a:gd name="connsiteX89" fmla="*/ 7017 w 10000"/>
                <a:gd name="connsiteY89" fmla="*/ 4431 h 10000"/>
                <a:gd name="connsiteX90" fmla="*/ 6947 w 10000"/>
                <a:gd name="connsiteY90" fmla="*/ 4431 h 10000"/>
                <a:gd name="connsiteX91" fmla="*/ 6893 w 10000"/>
                <a:gd name="connsiteY91" fmla="*/ 4434 h 10000"/>
                <a:gd name="connsiteX92" fmla="*/ 6840 w 10000"/>
                <a:gd name="connsiteY92" fmla="*/ 4434 h 10000"/>
                <a:gd name="connsiteX93" fmla="*/ 6770 w 10000"/>
                <a:gd name="connsiteY93" fmla="*/ 4437 h 10000"/>
                <a:gd name="connsiteX94" fmla="*/ 6663 w 10000"/>
                <a:gd name="connsiteY94" fmla="*/ 4442 h 10000"/>
                <a:gd name="connsiteX95" fmla="*/ 6652 w 10000"/>
                <a:gd name="connsiteY95" fmla="*/ 4587 h 10000"/>
                <a:gd name="connsiteX96" fmla="*/ 6642 w 10000"/>
                <a:gd name="connsiteY96" fmla="*/ 4737 h 10000"/>
                <a:gd name="connsiteX97" fmla="*/ 6636 w 10000"/>
                <a:gd name="connsiteY97" fmla="*/ 4885 h 10000"/>
                <a:gd name="connsiteX98" fmla="*/ 6615 w 10000"/>
                <a:gd name="connsiteY98" fmla="*/ 5033 h 10000"/>
                <a:gd name="connsiteX99" fmla="*/ 6572 w 10000"/>
                <a:gd name="connsiteY99" fmla="*/ 5141 h 10000"/>
                <a:gd name="connsiteX100" fmla="*/ 6524 w 10000"/>
                <a:gd name="connsiteY100" fmla="*/ 5252 h 10000"/>
                <a:gd name="connsiteX101" fmla="*/ 6476 w 10000"/>
                <a:gd name="connsiteY101" fmla="*/ 5352 h 10000"/>
                <a:gd name="connsiteX102" fmla="*/ 6449 w 10000"/>
                <a:gd name="connsiteY102" fmla="*/ 5455 h 10000"/>
                <a:gd name="connsiteX103" fmla="*/ 6454 w 10000"/>
                <a:gd name="connsiteY103" fmla="*/ 5550 h 10000"/>
                <a:gd name="connsiteX104" fmla="*/ 6443 w 10000"/>
                <a:gd name="connsiteY104" fmla="*/ 5556 h 10000"/>
                <a:gd name="connsiteX105" fmla="*/ 6427 w 10000"/>
                <a:gd name="connsiteY105" fmla="*/ 5556 h 10000"/>
                <a:gd name="connsiteX106" fmla="*/ 6427 w 10000"/>
                <a:gd name="connsiteY106" fmla="*/ 5556 h 10000"/>
                <a:gd name="connsiteX107" fmla="*/ 6422 w 10000"/>
                <a:gd name="connsiteY107" fmla="*/ 5558 h 10000"/>
                <a:gd name="connsiteX108" fmla="*/ 6422 w 10000"/>
                <a:gd name="connsiteY108" fmla="*/ 5566 h 10000"/>
                <a:gd name="connsiteX109" fmla="*/ 6422 w 10000"/>
                <a:gd name="connsiteY109" fmla="*/ 5571 h 10000"/>
                <a:gd name="connsiteX110" fmla="*/ 6422 w 10000"/>
                <a:gd name="connsiteY110" fmla="*/ 5582 h 10000"/>
                <a:gd name="connsiteX111" fmla="*/ 6422 w 10000"/>
                <a:gd name="connsiteY111" fmla="*/ 5595 h 10000"/>
                <a:gd name="connsiteX112" fmla="*/ 6347 w 10000"/>
                <a:gd name="connsiteY112" fmla="*/ 5682 h 10000"/>
                <a:gd name="connsiteX113" fmla="*/ 6288 w 10000"/>
                <a:gd name="connsiteY113" fmla="*/ 5775 h 10000"/>
                <a:gd name="connsiteX114" fmla="*/ 6261 w 10000"/>
                <a:gd name="connsiteY114" fmla="*/ 5872 h 10000"/>
                <a:gd name="connsiteX115" fmla="*/ 6251 w 10000"/>
                <a:gd name="connsiteY115" fmla="*/ 5978 h 10000"/>
                <a:gd name="connsiteX116" fmla="*/ 6235 w 10000"/>
                <a:gd name="connsiteY116" fmla="*/ 6083 h 10000"/>
                <a:gd name="connsiteX117" fmla="*/ 6229 w 10000"/>
                <a:gd name="connsiteY117" fmla="*/ 6194 h 10000"/>
                <a:gd name="connsiteX118" fmla="*/ 6208 w 10000"/>
                <a:gd name="connsiteY118" fmla="*/ 6302 h 10000"/>
                <a:gd name="connsiteX119" fmla="*/ 6170 w 10000"/>
                <a:gd name="connsiteY119" fmla="*/ 6413 h 10000"/>
                <a:gd name="connsiteX120" fmla="*/ 5978 w 10000"/>
                <a:gd name="connsiteY120" fmla="*/ 7213 h 10000"/>
                <a:gd name="connsiteX121" fmla="*/ 5951 w 10000"/>
                <a:gd name="connsiteY121" fmla="*/ 7300 h 10000"/>
                <a:gd name="connsiteX122" fmla="*/ 5935 w 10000"/>
                <a:gd name="connsiteY122" fmla="*/ 7398 h 10000"/>
                <a:gd name="connsiteX123" fmla="*/ 5929 w 10000"/>
                <a:gd name="connsiteY123" fmla="*/ 7487 h 10000"/>
                <a:gd name="connsiteX124" fmla="*/ 5929 w 10000"/>
                <a:gd name="connsiteY124" fmla="*/ 7585 h 10000"/>
                <a:gd name="connsiteX125" fmla="*/ 5929 w 10000"/>
                <a:gd name="connsiteY125" fmla="*/ 7672 h 10000"/>
                <a:gd name="connsiteX126" fmla="*/ 5913 w 10000"/>
                <a:gd name="connsiteY126" fmla="*/ 7754 h 10000"/>
                <a:gd name="connsiteX127" fmla="*/ 5897 w 10000"/>
                <a:gd name="connsiteY127" fmla="*/ 7831 h 10000"/>
                <a:gd name="connsiteX128" fmla="*/ 5865 w 10000"/>
                <a:gd name="connsiteY128" fmla="*/ 7915 h 10000"/>
                <a:gd name="connsiteX129" fmla="*/ 5865 w 10000"/>
                <a:gd name="connsiteY129" fmla="*/ 7997 h 10000"/>
                <a:gd name="connsiteX130" fmla="*/ 5886 w 10000"/>
                <a:gd name="connsiteY130" fmla="*/ 8073 h 10000"/>
                <a:gd name="connsiteX131" fmla="*/ 5924 w 10000"/>
                <a:gd name="connsiteY131" fmla="*/ 8147 h 10000"/>
                <a:gd name="connsiteX132" fmla="*/ 5972 w 10000"/>
                <a:gd name="connsiteY132" fmla="*/ 8216 h 10000"/>
                <a:gd name="connsiteX133" fmla="*/ 6020 w 10000"/>
                <a:gd name="connsiteY133" fmla="*/ 8282 h 10000"/>
                <a:gd name="connsiteX134" fmla="*/ 6069 w 10000"/>
                <a:gd name="connsiteY134" fmla="*/ 8343 h 10000"/>
                <a:gd name="connsiteX135" fmla="*/ 6138 w 10000"/>
                <a:gd name="connsiteY135" fmla="*/ 8551 h 10000"/>
                <a:gd name="connsiteX136" fmla="*/ 6111 w 10000"/>
                <a:gd name="connsiteY136" fmla="*/ 8572 h 10000"/>
                <a:gd name="connsiteX137" fmla="*/ 6069 w 10000"/>
                <a:gd name="connsiteY137" fmla="*/ 8585 h 10000"/>
                <a:gd name="connsiteX138" fmla="*/ 6031 w 10000"/>
                <a:gd name="connsiteY138" fmla="*/ 8599 h 10000"/>
                <a:gd name="connsiteX139" fmla="*/ 5999 w 10000"/>
                <a:gd name="connsiteY139" fmla="*/ 8620 h 10000"/>
                <a:gd name="connsiteX140" fmla="*/ 6069 w 10000"/>
                <a:gd name="connsiteY140" fmla="*/ 8630 h 10000"/>
                <a:gd name="connsiteX141" fmla="*/ 6117 w 10000"/>
                <a:gd name="connsiteY141" fmla="*/ 8643 h 10000"/>
                <a:gd name="connsiteX142" fmla="*/ 6160 w 10000"/>
                <a:gd name="connsiteY142" fmla="*/ 8670 h 10000"/>
                <a:gd name="connsiteX143" fmla="*/ 6138 w 10000"/>
                <a:gd name="connsiteY143" fmla="*/ 8720 h 10000"/>
                <a:gd name="connsiteX144" fmla="*/ 6144 w 10000"/>
                <a:gd name="connsiteY144" fmla="*/ 8770 h 10000"/>
                <a:gd name="connsiteX145" fmla="*/ 6181 w 10000"/>
                <a:gd name="connsiteY145" fmla="*/ 8826 h 10000"/>
                <a:gd name="connsiteX146" fmla="*/ 6235 w 10000"/>
                <a:gd name="connsiteY146" fmla="*/ 8873 h 10000"/>
                <a:gd name="connsiteX147" fmla="*/ 6288 w 10000"/>
                <a:gd name="connsiteY147" fmla="*/ 8918 h 10000"/>
                <a:gd name="connsiteX148" fmla="*/ 6352 w 10000"/>
                <a:gd name="connsiteY148" fmla="*/ 8952 h 10000"/>
                <a:gd name="connsiteX149" fmla="*/ 6465 w 10000"/>
                <a:gd name="connsiteY149" fmla="*/ 9005 h 10000"/>
                <a:gd name="connsiteX150" fmla="*/ 6583 w 10000"/>
                <a:gd name="connsiteY150" fmla="*/ 9063 h 10000"/>
                <a:gd name="connsiteX151" fmla="*/ 6706 w 10000"/>
                <a:gd name="connsiteY151" fmla="*/ 9116 h 10000"/>
                <a:gd name="connsiteX152" fmla="*/ 6781 w 10000"/>
                <a:gd name="connsiteY152" fmla="*/ 9140 h 10000"/>
                <a:gd name="connsiteX153" fmla="*/ 6867 w 10000"/>
                <a:gd name="connsiteY153" fmla="*/ 9161 h 10000"/>
                <a:gd name="connsiteX154" fmla="*/ 6958 w 10000"/>
                <a:gd name="connsiteY154" fmla="*/ 9179 h 10000"/>
                <a:gd name="connsiteX155" fmla="*/ 7043 w 10000"/>
                <a:gd name="connsiteY155" fmla="*/ 9200 h 10000"/>
                <a:gd name="connsiteX156" fmla="*/ 7134 w 10000"/>
                <a:gd name="connsiteY156" fmla="*/ 9224 h 10000"/>
                <a:gd name="connsiteX157" fmla="*/ 7220 w 10000"/>
                <a:gd name="connsiteY157" fmla="*/ 9248 h 10000"/>
                <a:gd name="connsiteX158" fmla="*/ 7290 w 10000"/>
                <a:gd name="connsiteY158" fmla="*/ 9279 h 10000"/>
                <a:gd name="connsiteX159" fmla="*/ 7343 w 10000"/>
                <a:gd name="connsiteY159" fmla="*/ 9314 h 10000"/>
                <a:gd name="connsiteX160" fmla="*/ 7386 w 10000"/>
                <a:gd name="connsiteY160" fmla="*/ 9359 h 10000"/>
                <a:gd name="connsiteX161" fmla="*/ 7408 w 10000"/>
                <a:gd name="connsiteY161" fmla="*/ 9409 h 10000"/>
                <a:gd name="connsiteX162" fmla="*/ 7381 w 10000"/>
                <a:gd name="connsiteY162" fmla="*/ 9433 h 10000"/>
                <a:gd name="connsiteX163" fmla="*/ 7359 w 10000"/>
                <a:gd name="connsiteY163" fmla="*/ 9464 h 10000"/>
                <a:gd name="connsiteX164" fmla="*/ 7333 w 10000"/>
                <a:gd name="connsiteY164" fmla="*/ 9493 h 10000"/>
                <a:gd name="connsiteX165" fmla="*/ 7284 w 10000"/>
                <a:gd name="connsiteY165" fmla="*/ 9522 h 10000"/>
                <a:gd name="connsiteX166" fmla="*/ 7193 w 10000"/>
                <a:gd name="connsiteY166" fmla="*/ 9546 h 10000"/>
                <a:gd name="connsiteX167" fmla="*/ 7081 w 10000"/>
                <a:gd name="connsiteY167" fmla="*/ 9559 h 10000"/>
                <a:gd name="connsiteX168" fmla="*/ 6958 w 10000"/>
                <a:gd name="connsiteY168" fmla="*/ 9562 h 10000"/>
                <a:gd name="connsiteX169" fmla="*/ 6824 w 10000"/>
                <a:gd name="connsiteY169" fmla="*/ 9559 h 10000"/>
                <a:gd name="connsiteX170" fmla="*/ 6690 w 10000"/>
                <a:gd name="connsiteY170" fmla="*/ 9551 h 10000"/>
                <a:gd name="connsiteX171" fmla="*/ 6567 w 10000"/>
                <a:gd name="connsiteY171" fmla="*/ 9546 h 10000"/>
                <a:gd name="connsiteX172" fmla="*/ 6454 w 10000"/>
                <a:gd name="connsiteY172" fmla="*/ 9538 h 10000"/>
                <a:gd name="connsiteX173" fmla="*/ 6261 w 10000"/>
                <a:gd name="connsiteY173" fmla="*/ 9525 h 10000"/>
                <a:gd name="connsiteX174" fmla="*/ 6074 w 10000"/>
                <a:gd name="connsiteY174" fmla="*/ 9493 h 10000"/>
                <a:gd name="connsiteX175" fmla="*/ 5903 w 10000"/>
                <a:gd name="connsiteY175" fmla="*/ 9454 h 10000"/>
                <a:gd name="connsiteX176" fmla="*/ 5726 w 10000"/>
                <a:gd name="connsiteY176" fmla="*/ 9401 h 10000"/>
                <a:gd name="connsiteX177" fmla="*/ 5560 w 10000"/>
                <a:gd name="connsiteY177" fmla="*/ 9351 h 10000"/>
                <a:gd name="connsiteX178" fmla="*/ 5404 w 10000"/>
                <a:gd name="connsiteY178" fmla="*/ 9295 h 10000"/>
                <a:gd name="connsiteX179" fmla="*/ 5244 w 10000"/>
                <a:gd name="connsiteY179" fmla="*/ 9245 h 10000"/>
                <a:gd name="connsiteX180" fmla="*/ 5083 w 10000"/>
                <a:gd name="connsiteY180" fmla="*/ 9250 h 10000"/>
                <a:gd name="connsiteX181" fmla="*/ 5019 w 10000"/>
                <a:gd name="connsiteY181" fmla="*/ 9245 h 10000"/>
                <a:gd name="connsiteX182" fmla="*/ 4944 w 10000"/>
                <a:gd name="connsiteY182" fmla="*/ 9227 h 10000"/>
                <a:gd name="connsiteX183" fmla="*/ 4853 w 10000"/>
                <a:gd name="connsiteY183" fmla="*/ 9211 h 10000"/>
                <a:gd name="connsiteX184" fmla="*/ 4762 w 10000"/>
                <a:gd name="connsiteY184" fmla="*/ 9187 h 10000"/>
                <a:gd name="connsiteX185" fmla="*/ 4681 w 10000"/>
                <a:gd name="connsiteY185" fmla="*/ 9163 h 10000"/>
                <a:gd name="connsiteX186" fmla="*/ 4617 w 10000"/>
                <a:gd name="connsiteY186" fmla="*/ 9134 h 10000"/>
                <a:gd name="connsiteX187" fmla="*/ 4585 w 10000"/>
                <a:gd name="connsiteY187" fmla="*/ 9105 h 10000"/>
                <a:gd name="connsiteX188" fmla="*/ 4574 w 10000"/>
                <a:gd name="connsiteY188" fmla="*/ 9060 h 10000"/>
                <a:gd name="connsiteX189" fmla="*/ 4585 w 10000"/>
                <a:gd name="connsiteY189" fmla="*/ 9005 h 10000"/>
                <a:gd name="connsiteX190" fmla="*/ 4606 w 10000"/>
                <a:gd name="connsiteY190" fmla="*/ 8947 h 10000"/>
                <a:gd name="connsiteX191" fmla="*/ 4638 w 10000"/>
                <a:gd name="connsiteY191" fmla="*/ 8884 h 10000"/>
                <a:gd name="connsiteX192" fmla="*/ 4681 w 10000"/>
                <a:gd name="connsiteY192" fmla="*/ 8820 h 10000"/>
                <a:gd name="connsiteX193" fmla="*/ 4724 w 10000"/>
                <a:gd name="connsiteY193" fmla="*/ 8757 h 10000"/>
                <a:gd name="connsiteX194" fmla="*/ 4756 w 10000"/>
                <a:gd name="connsiteY194" fmla="*/ 8699 h 10000"/>
                <a:gd name="connsiteX195" fmla="*/ 4783 w 10000"/>
                <a:gd name="connsiteY195" fmla="*/ 8646 h 10000"/>
                <a:gd name="connsiteX196" fmla="*/ 4799 w 10000"/>
                <a:gd name="connsiteY196" fmla="*/ 8604 h 10000"/>
                <a:gd name="connsiteX197" fmla="*/ 4676 w 10000"/>
                <a:gd name="connsiteY197" fmla="*/ 8572 h 10000"/>
                <a:gd name="connsiteX198" fmla="*/ 4590 w 10000"/>
                <a:gd name="connsiteY198" fmla="*/ 8538 h 10000"/>
                <a:gd name="connsiteX199" fmla="*/ 4537 w 10000"/>
                <a:gd name="connsiteY199" fmla="*/ 8501 h 10000"/>
                <a:gd name="connsiteX200" fmla="*/ 4499 w 10000"/>
                <a:gd name="connsiteY200" fmla="*/ 8459 h 10000"/>
                <a:gd name="connsiteX201" fmla="*/ 4488 w 10000"/>
                <a:gd name="connsiteY201" fmla="*/ 8414 h 10000"/>
                <a:gd name="connsiteX202" fmla="*/ 4494 w 10000"/>
                <a:gd name="connsiteY202" fmla="*/ 8366 h 10000"/>
                <a:gd name="connsiteX203" fmla="*/ 4510 w 10000"/>
                <a:gd name="connsiteY203" fmla="*/ 8316 h 10000"/>
                <a:gd name="connsiteX204" fmla="*/ 4537 w 10000"/>
                <a:gd name="connsiteY204" fmla="*/ 8263 h 10000"/>
                <a:gd name="connsiteX205" fmla="*/ 4563 w 10000"/>
                <a:gd name="connsiteY205" fmla="*/ 8211 h 10000"/>
                <a:gd name="connsiteX206" fmla="*/ 4585 w 10000"/>
                <a:gd name="connsiteY206" fmla="*/ 8155 h 10000"/>
                <a:gd name="connsiteX207" fmla="*/ 4606 w 10000"/>
                <a:gd name="connsiteY207" fmla="*/ 8097 h 10000"/>
                <a:gd name="connsiteX208" fmla="*/ 4612 w 10000"/>
                <a:gd name="connsiteY208" fmla="*/ 8042 h 10000"/>
                <a:gd name="connsiteX209" fmla="*/ 4606 w 10000"/>
                <a:gd name="connsiteY209" fmla="*/ 7984 h 10000"/>
                <a:gd name="connsiteX210" fmla="*/ 4590 w 10000"/>
                <a:gd name="connsiteY210" fmla="*/ 7920 h 10000"/>
                <a:gd name="connsiteX211" fmla="*/ 4585 w 10000"/>
                <a:gd name="connsiteY211" fmla="*/ 7838 h 10000"/>
                <a:gd name="connsiteX212" fmla="*/ 4585 w 10000"/>
                <a:gd name="connsiteY212" fmla="*/ 7746 h 10000"/>
                <a:gd name="connsiteX213" fmla="*/ 4590 w 10000"/>
                <a:gd name="connsiteY213" fmla="*/ 7646 h 10000"/>
                <a:gd name="connsiteX214" fmla="*/ 4606 w 10000"/>
                <a:gd name="connsiteY214" fmla="*/ 7551 h 10000"/>
                <a:gd name="connsiteX215" fmla="*/ 4628 w 10000"/>
                <a:gd name="connsiteY215" fmla="*/ 7464 h 10000"/>
                <a:gd name="connsiteX216" fmla="*/ 4644 w 10000"/>
                <a:gd name="connsiteY216" fmla="*/ 7324 h 10000"/>
                <a:gd name="connsiteX217" fmla="*/ 4660 w 10000"/>
                <a:gd name="connsiteY217" fmla="*/ 7173 h 10000"/>
                <a:gd name="connsiteX218" fmla="*/ 4660 w 10000"/>
                <a:gd name="connsiteY218" fmla="*/ 7018 h 10000"/>
                <a:gd name="connsiteX219" fmla="*/ 4655 w 10000"/>
                <a:gd name="connsiteY219" fmla="*/ 6854 h 10000"/>
                <a:gd name="connsiteX220" fmla="*/ 4638 w 10000"/>
                <a:gd name="connsiteY220" fmla="*/ 6693 h 10000"/>
                <a:gd name="connsiteX221" fmla="*/ 4633 w 10000"/>
                <a:gd name="connsiteY221" fmla="*/ 6540 h 10000"/>
                <a:gd name="connsiteX222" fmla="*/ 4628 w 10000"/>
                <a:gd name="connsiteY222" fmla="*/ 6395 h 10000"/>
                <a:gd name="connsiteX223" fmla="*/ 4628 w 10000"/>
                <a:gd name="connsiteY223" fmla="*/ 6310 h 10000"/>
                <a:gd name="connsiteX224" fmla="*/ 4633 w 10000"/>
                <a:gd name="connsiteY224" fmla="*/ 6226 h 10000"/>
                <a:gd name="connsiteX225" fmla="*/ 4644 w 10000"/>
                <a:gd name="connsiteY225" fmla="*/ 6139 h 10000"/>
                <a:gd name="connsiteX226" fmla="*/ 4660 w 10000"/>
                <a:gd name="connsiteY226" fmla="*/ 6054 h 10000"/>
                <a:gd name="connsiteX227" fmla="*/ 4676 w 10000"/>
                <a:gd name="connsiteY227" fmla="*/ 5967 h 10000"/>
                <a:gd name="connsiteX228" fmla="*/ 4676 w 10000"/>
                <a:gd name="connsiteY228" fmla="*/ 5891 h 10000"/>
                <a:gd name="connsiteX229" fmla="*/ 4665 w 10000"/>
                <a:gd name="connsiteY229" fmla="*/ 5817 h 10000"/>
                <a:gd name="connsiteX230" fmla="*/ 4638 w 10000"/>
                <a:gd name="connsiteY230" fmla="*/ 5751 h 10000"/>
                <a:gd name="connsiteX231" fmla="*/ 4585 w 10000"/>
                <a:gd name="connsiteY231" fmla="*/ 5693 h 10000"/>
                <a:gd name="connsiteX232" fmla="*/ 4585 w 10000"/>
                <a:gd name="connsiteY232" fmla="*/ 5709 h 10000"/>
                <a:gd name="connsiteX233" fmla="*/ 4547 w 10000"/>
                <a:gd name="connsiteY233" fmla="*/ 5740 h 10000"/>
                <a:gd name="connsiteX234" fmla="*/ 4510 w 10000"/>
                <a:gd name="connsiteY234" fmla="*/ 5785 h 10000"/>
                <a:gd name="connsiteX235" fmla="*/ 4488 w 10000"/>
                <a:gd name="connsiteY235" fmla="*/ 5827 h 10000"/>
                <a:gd name="connsiteX236" fmla="*/ 4478 w 10000"/>
                <a:gd name="connsiteY236" fmla="*/ 5872 h 10000"/>
                <a:gd name="connsiteX237" fmla="*/ 4446 w 10000"/>
                <a:gd name="connsiteY237" fmla="*/ 5885 h 10000"/>
                <a:gd name="connsiteX238" fmla="*/ 4408 w 10000"/>
                <a:gd name="connsiteY238" fmla="*/ 5914 h 10000"/>
                <a:gd name="connsiteX239" fmla="*/ 4371 w 10000"/>
                <a:gd name="connsiteY239" fmla="*/ 5954 h 10000"/>
                <a:gd name="connsiteX240" fmla="*/ 4328 w 10000"/>
                <a:gd name="connsiteY240" fmla="*/ 6002 h 10000"/>
                <a:gd name="connsiteX241" fmla="*/ 4280 w 10000"/>
                <a:gd name="connsiteY241" fmla="*/ 6057 h 10000"/>
                <a:gd name="connsiteX242" fmla="*/ 4237 w 10000"/>
                <a:gd name="connsiteY242" fmla="*/ 6112 h 10000"/>
                <a:gd name="connsiteX243" fmla="*/ 4205 w 10000"/>
                <a:gd name="connsiteY243" fmla="*/ 6165 h 10000"/>
                <a:gd name="connsiteX244" fmla="*/ 4162 w 10000"/>
                <a:gd name="connsiteY244" fmla="*/ 6215 h 10000"/>
                <a:gd name="connsiteX245" fmla="*/ 4044 w 10000"/>
                <a:gd name="connsiteY245" fmla="*/ 6358 h 10000"/>
                <a:gd name="connsiteX246" fmla="*/ 3910 w 10000"/>
                <a:gd name="connsiteY246" fmla="*/ 6500 h 10000"/>
                <a:gd name="connsiteX247" fmla="*/ 3787 w 10000"/>
                <a:gd name="connsiteY247" fmla="*/ 6646 h 10000"/>
                <a:gd name="connsiteX248" fmla="*/ 3680 w 10000"/>
                <a:gd name="connsiteY248" fmla="*/ 6788 h 10000"/>
                <a:gd name="connsiteX249" fmla="*/ 3599 w 10000"/>
                <a:gd name="connsiteY249" fmla="*/ 6925 h 10000"/>
                <a:gd name="connsiteX250" fmla="*/ 3599 w 10000"/>
                <a:gd name="connsiteY250" fmla="*/ 6928 h 10000"/>
                <a:gd name="connsiteX251" fmla="*/ 3599 w 10000"/>
                <a:gd name="connsiteY251" fmla="*/ 6931 h 10000"/>
                <a:gd name="connsiteX252" fmla="*/ 3605 w 10000"/>
                <a:gd name="connsiteY252" fmla="*/ 6936 h 10000"/>
                <a:gd name="connsiteX253" fmla="*/ 3605 w 10000"/>
                <a:gd name="connsiteY253" fmla="*/ 6941 h 10000"/>
                <a:gd name="connsiteX254" fmla="*/ 3621 w 10000"/>
                <a:gd name="connsiteY254" fmla="*/ 6952 h 10000"/>
                <a:gd name="connsiteX255" fmla="*/ 3562 w 10000"/>
                <a:gd name="connsiteY255" fmla="*/ 6941 h 10000"/>
                <a:gd name="connsiteX256" fmla="*/ 3535 w 10000"/>
                <a:gd name="connsiteY256" fmla="*/ 6997 h 10000"/>
                <a:gd name="connsiteX257" fmla="*/ 3492 w 10000"/>
                <a:gd name="connsiteY257" fmla="*/ 7052 h 10000"/>
                <a:gd name="connsiteX258" fmla="*/ 3455 w 10000"/>
                <a:gd name="connsiteY258" fmla="*/ 7102 h 10000"/>
                <a:gd name="connsiteX259" fmla="*/ 3407 w 10000"/>
                <a:gd name="connsiteY259" fmla="*/ 7150 h 10000"/>
                <a:gd name="connsiteX260" fmla="*/ 3369 w 10000"/>
                <a:gd name="connsiteY260" fmla="*/ 7184 h 10000"/>
                <a:gd name="connsiteX261" fmla="*/ 3348 w 10000"/>
                <a:gd name="connsiteY261" fmla="*/ 7226 h 10000"/>
                <a:gd name="connsiteX262" fmla="*/ 3348 w 10000"/>
                <a:gd name="connsiteY262" fmla="*/ 7266 h 10000"/>
                <a:gd name="connsiteX263" fmla="*/ 3348 w 10000"/>
                <a:gd name="connsiteY263" fmla="*/ 7308 h 10000"/>
                <a:gd name="connsiteX264" fmla="*/ 3358 w 10000"/>
                <a:gd name="connsiteY264" fmla="*/ 7345 h 10000"/>
                <a:gd name="connsiteX265" fmla="*/ 3348 w 10000"/>
                <a:gd name="connsiteY265" fmla="*/ 7377 h 10000"/>
                <a:gd name="connsiteX266" fmla="*/ 3294 w 10000"/>
                <a:gd name="connsiteY266" fmla="*/ 7474 h 10000"/>
                <a:gd name="connsiteX267" fmla="*/ 3224 w 10000"/>
                <a:gd name="connsiteY267" fmla="*/ 7575 h 10000"/>
                <a:gd name="connsiteX268" fmla="*/ 3160 w 10000"/>
                <a:gd name="connsiteY268" fmla="*/ 7672 h 10000"/>
                <a:gd name="connsiteX269" fmla="*/ 3107 w 10000"/>
                <a:gd name="connsiteY269" fmla="*/ 7770 h 10000"/>
                <a:gd name="connsiteX270" fmla="*/ 3064 w 10000"/>
                <a:gd name="connsiteY270" fmla="*/ 7868 h 10000"/>
                <a:gd name="connsiteX271" fmla="*/ 3037 w 10000"/>
                <a:gd name="connsiteY271" fmla="*/ 7970 h 10000"/>
                <a:gd name="connsiteX272" fmla="*/ 3037 w 10000"/>
                <a:gd name="connsiteY272" fmla="*/ 8076 h 10000"/>
                <a:gd name="connsiteX273" fmla="*/ 3069 w 10000"/>
                <a:gd name="connsiteY273" fmla="*/ 8187 h 10000"/>
                <a:gd name="connsiteX274" fmla="*/ 3080 w 10000"/>
                <a:gd name="connsiteY274" fmla="*/ 8245 h 10000"/>
                <a:gd name="connsiteX275" fmla="*/ 3064 w 10000"/>
                <a:gd name="connsiteY275" fmla="*/ 8303 h 10000"/>
                <a:gd name="connsiteX276" fmla="*/ 3032 w 10000"/>
                <a:gd name="connsiteY276" fmla="*/ 8356 h 10000"/>
                <a:gd name="connsiteX277" fmla="*/ 2989 w 10000"/>
                <a:gd name="connsiteY277" fmla="*/ 8409 h 10000"/>
                <a:gd name="connsiteX278" fmla="*/ 2962 w 10000"/>
                <a:gd name="connsiteY278" fmla="*/ 8456 h 10000"/>
                <a:gd name="connsiteX279" fmla="*/ 2941 w 10000"/>
                <a:gd name="connsiteY279" fmla="*/ 8496 h 10000"/>
                <a:gd name="connsiteX280" fmla="*/ 2946 w 10000"/>
                <a:gd name="connsiteY280" fmla="*/ 8530 h 10000"/>
                <a:gd name="connsiteX281" fmla="*/ 3198 w 10000"/>
                <a:gd name="connsiteY281" fmla="*/ 8767 h 10000"/>
                <a:gd name="connsiteX282" fmla="*/ 3198 w 10000"/>
                <a:gd name="connsiteY282" fmla="*/ 8836 h 10000"/>
                <a:gd name="connsiteX283" fmla="*/ 3171 w 10000"/>
                <a:gd name="connsiteY283" fmla="*/ 8884 h 10000"/>
                <a:gd name="connsiteX284" fmla="*/ 3133 w 10000"/>
                <a:gd name="connsiteY284" fmla="*/ 8934 h 10000"/>
                <a:gd name="connsiteX285" fmla="*/ 3091 w 10000"/>
                <a:gd name="connsiteY285" fmla="*/ 8989 h 10000"/>
                <a:gd name="connsiteX286" fmla="*/ 3053 w 10000"/>
                <a:gd name="connsiteY286" fmla="*/ 9045 h 10000"/>
                <a:gd name="connsiteX287" fmla="*/ 3016 w 10000"/>
                <a:gd name="connsiteY287" fmla="*/ 9097 h 10000"/>
                <a:gd name="connsiteX288" fmla="*/ 2994 w 10000"/>
                <a:gd name="connsiteY288" fmla="*/ 9145 h 10000"/>
                <a:gd name="connsiteX289" fmla="*/ 2999 w 10000"/>
                <a:gd name="connsiteY289" fmla="*/ 9184 h 10000"/>
                <a:gd name="connsiteX290" fmla="*/ 3042 w 10000"/>
                <a:gd name="connsiteY290" fmla="*/ 9272 h 10000"/>
                <a:gd name="connsiteX291" fmla="*/ 3107 w 10000"/>
                <a:gd name="connsiteY291" fmla="*/ 9364 h 10000"/>
                <a:gd name="connsiteX292" fmla="*/ 3176 w 10000"/>
                <a:gd name="connsiteY292" fmla="*/ 9454 h 10000"/>
                <a:gd name="connsiteX293" fmla="*/ 3240 w 10000"/>
                <a:gd name="connsiteY293" fmla="*/ 9549 h 10000"/>
                <a:gd name="connsiteX294" fmla="*/ 3289 w 10000"/>
                <a:gd name="connsiteY294" fmla="*/ 9644 h 10000"/>
                <a:gd name="connsiteX295" fmla="*/ 3321 w 10000"/>
                <a:gd name="connsiteY295" fmla="*/ 9741 h 10000"/>
                <a:gd name="connsiteX296" fmla="*/ 3326 w 10000"/>
                <a:gd name="connsiteY296" fmla="*/ 9839 h 10000"/>
                <a:gd name="connsiteX297" fmla="*/ 3299 w 10000"/>
                <a:gd name="connsiteY297" fmla="*/ 9939 h 10000"/>
                <a:gd name="connsiteX298" fmla="*/ 3160 w 10000"/>
                <a:gd name="connsiteY298" fmla="*/ 9974 h 10000"/>
                <a:gd name="connsiteX299" fmla="*/ 3016 w 10000"/>
                <a:gd name="connsiteY299" fmla="*/ 9992 h 10000"/>
                <a:gd name="connsiteX300" fmla="*/ 2855 w 10000"/>
                <a:gd name="connsiteY300" fmla="*/ 10000 h 10000"/>
                <a:gd name="connsiteX301" fmla="*/ 2700 w 10000"/>
                <a:gd name="connsiteY301" fmla="*/ 9997 h 10000"/>
                <a:gd name="connsiteX302" fmla="*/ 2539 w 10000"/>
                <a:gd name="connsiteY302" fmla="*/ 9979 h 10000"/>
                <a:gd name="connsiteX303" fmla="*/ 2384 w 10000"/>
                <a:gd name="connsiteY303" fmla="*/ 9955 h 10000"/>
                <a:gd name="connsiteX304" fmla="*/ 2239 w 10000"/>
                <a:gd name="connsiteY304" fmla="*/ 9921 h 10000"/>
                <a:gd name="connsiteX305" fmla="*/ 2105 w 10000"/>
                <a:gd name="connsiteY305" fmla="*/ 9881 h 10000"/>
                <a:gd name="connsiteX306" fmla="*/ 1987 w 10000"/>
                <a:gd name="connsiteY306" fmla="*/ 9834 h 10000"/>
                <a:gd name="connsiteX307" fmla="*/ 1901 w 10000"/>
                <a:gd name="connsiteY307" fmla="*/ 9781 h 10000"/>
                <a:gd name="connsiteX308" fmla="*/ 1837 w 10000"/>
                <a:gd name="connsiteY308" fmla="*/ 9723 h 10000"/>
                <a:gd name="connsiteX309" fmla="*/ 1837 w 10000"/>
                <a:gd name="connsiteY309" fmla="*/ 9514 h 10000"/>
                <a:gd name="connsiteX310" fmla="*/ 1810 w 10000"/>
                <a:gd name="connsiteY310" fmla="*/ 9480 h 10000"/>
                <a:gd name="connsiteX311" fmla="*/ 1773 w 10000"/>
                <a:gd name="connsiteY311" fmla="*/ 9435 h 10000"/>
                <a:gd name="connsiteX312" fmla="*/ 1746 w 10000"/>
                <a:gd name="connsiteY312" fmla="*/ 9382 h 10000"/>
                <a:gd name="connsiteX313" fmla="*/ 1725 w 10000"/>
                <a:gd name="connsiteY313" fmla="*/ 9316 h 10000"/>
                <a:gd name="connsiteX314" fmla="*/ 1725 w 10000"/>
                <a:gd name="connsiteY314" fmla="*/ 9248 h 10000"/>
                <a:gd name="connsiteX315" fmla="*/ 1746 w 10000"/>
                <a:gd name="connsiteY315" fmla="*/ 9177 h 10000"/>
                <a:gd name="connsiteX316" fmla="*/ 1762 w 10000"/>
                <a:gd name="connsiteY316" fmla="*/ 9126 h 10000"/>
                <a:gd name="connsiteX317" fmla="*/ 1762 w 10000"/>
                <a:gd name="connsiteY317" fmla="*/ 9071 h 10000"/>
                <a:gd name="connsiteX318" fmla="*/ 1741 w 10000"/>
                <a:gd name="connsiteY318" fmla="*/ 9013 h 10000"/>
                <a:gd name="connsiteX319" fmla="*/ 1725 w 10000"/>
                <a:gd name="connsiteY319" fmla="*/ 8952 h 10000"/>
                <a:gd name="connsiteX320" fmla="*/ 1714 w 10000"/>
                <a:gd name="connsiteY320" fmla="*/ 8884 h 10000"/>
                <a:gd name="connsiteX321" fmla="*/ 1714 w 10000"/>
                <a:gd name="connsiteY321" fmla="*/ 8810 h 10000"/>
                <a:gd name="connsiteX322" fmla="*/ 1735 w 10000"/>
                <a:gd name="connsiteY322" fmla="*/ 8733 h 10000"/>
                <a:gd name="connsiteX323" fmla="*/ 1762 w 10000"/>
                <a:gd name="connsiteY323" fmla="*/ 8667 h 10000"/>
                <a:gd name="connsiteX324" fmla="*/ 1800 w 10000"/>
                <a:gd name="connsiteY324" fmla="*/ 8606 h 10000"/>
                <a:gd name="connsiteX325" fmla="*/ 1837 w 10000"/>
                <a:gd name="connsiteY325" fmla="*/ 8546 h 10000"/>
                <a:gd name="connsiteX326" fmla="*/ 1869 w 10000"/>
                <a:gd name="connsiteY326" fmla="*/ 8472 h 10000"/>
                <a:gd name="connsiteX327" fmla="*/ 1869 w 10000"/>
                <a:gd name="connsiteY327" fmla="*/ 7820 h 10000"/>
                <a:gd name="connsiteX328" fmla="*/ 1998 w 10000"/>
                <a:gd name="connsiteY328" fmla="*/ 7020 h 10000"/>
                <a:gd name="connsiteX329" fmla="*/ 2260 w 10000"/>
                <a:gd name="connsiteY329" fmla="*/ 6577 h 10000"/>
                <a:gd name="connsiteX330" fmla="*/ 2276 w 10000"/>
                <a:gd name="connsiteY330" fmla="*/ 6221 h 10000"/>
                <a:gd name="connsiteX331" fmla="*/ 2453 w 10000"/>
                <a:gd name="connsiteY331" fmla="*/ 5735 h 10000"/>
                <a:gd name="connsiteX332" fmla="*/ 2501 w 10000"/>
                <a:gd name="connsiteY332" fmla="*/ 5606 h 10000"/>
                <a:gd name="connsiteX333" fmla="*/ 2539 w 10000"/>
                <a:gd name="connsiteY333" fmla="*/ 5484 h 10000"/>
                <a:gd name="connsiteX334" fmla="*/ 2560 w 10000"/>
                <a:gd name="connsiteY334" fmla="*/ 5363 h 10000"/>
                <a:gd name="connsiteX335" fmla="*/ 2592 w 10000"/>
                <a:gd name="connsiteY335" fmla="*/ 5247 h 10000"/>
                <a:gd name="connsiteX336" fmla="*/ 2598 w 10000"/>
                <a:gd name="connsiteY336" fmla="*/ 5202 h 10000"/>
                <a:gd name="connsiteX337" fmla="*/ 2592 w 10000"/>
                <a:gd name="connsiteY337" fmla="*/ 5154 h 10000"/>
                <a:gd name="connsiteX338" fmla="*/ 2587 w 10000"/>
                <a:gd name="connsiteY338" fmla="*/ 5107 h 10000"/>
                <a:gd name="connsiteX339" fmla="*/ 2587 w 10000"/>
                <a:gd name="connsiteY339" fmla="*/ 5059 h 10000"/>
                <a:gd name="connsiteX340" fmla="*/ 2614 w 10000"/>
                <a:gd name="connsiteY340" fmla="*/ 5015 h 10000"/>
                <a:gd name="connsiteX341" fmla="*/ 2592 w 10000"/>
                <a:gd name="connsiteY341" fmla="*/ 5015 h 10000"/>
                <a:gd name="connsiteX342" fmla="*/ 2587 w 10000"/>
                <a:gd name="connsiteY342" fmla="*/ 5015 h 10000"/>
                <a:gd name="connsiteX343" fmla="*/ 2582 w 10000"/>
                <a:gd name="connsiteY343" fmla="*/ 5015 h 10000"/>
                <a:gd name="connsiteX344" fmla="*/ 2582 w 10000"/>
                <a:gd name="connsiteY344" fmla="*/ 5020 h 10000"/>
                <a:gd name="connsiteX345" fmla="*/ 2571 w 10000"/>
                <a:gd name="connsiteY345" fmla="*/ 5020 h 10000"/>
                <a:gd name="connsiteX346" fmla="*/ 2571 w 10000"/>
                <a:gd name="connsiteY346" fmla="*/ 5015 h 10000"/>
                <a:gd name="connsiteX347" fmla="*/ 2566 w 10000"/>
                <a:gd name="connsiteY347" fmla="*/ 5012 h 10000"/>
                <a:gd name="connsiteX348" fmla="*/ 2560 w 10000"/>
                <a:gd name="connsiteY348" fmla="*/ 5004 h 10000"/>
                <a:gd name="connsiteX349" fmla="*/ 2566 w 10000"/>
                <a:gd name="connsiteY349" fmla="*/ 4980 h 10000"/>
                <a:gd name="connsiteX350" fmla="*/ 2544 w 10000"/>
                <a:gd name="connsiteY350" fmla="*/ 4964 h 10000"/>
                <a:gd name="connsiteX351" fmla="*/ 2517 w 10000"/>
                <a:gd name="connsiteY351" fmla="*/ 4946 h 10000"/>
                <a:gd name="connsiteX352" fmla="*/ 2475 w 10000"/>
                <a:gd name="connsiteY352" fmla="*/ 4933 h 10000"/>
                <a:gd name="connsiteX353" fmla="*/ 2442 w 10000"/>
                <a:gd name="connsiteY353" fmla="*/ 4917 h 10000"/>
                <a:gd name="connsiteX354" fmla="*/ 2421 w 10000"/>
                <a:gd name="connsiteY354" fmla="*/ 4904 h 10000"/>
                <a:gd name="connsiteX355" fmla="*/ 2421 w 10000"/>
                <a:gd name="connsiteY355" fmla="*/ 4605 h 10000"/>
                <a:gd name="connsiteX356" fmla="*/ 2432 w 10000"/>
                <a:gd name="connsiteY356" fmla="*/ 4120 h 10000"/>
                <a:gd name="connsiteX357" fmla="*/ 2453 w 10000"/>
                <a:gd name="connsiteY357" fmla="*/ 4014 h 10000"/>
                <a:gd name="connsiteX358" fmla="*/ 2448 w 10000"/>
                <a:gd name="connsiteY358" fmla="*/ 3911 h 10000"/>
                <a:gd name="connsiteX359" fmla="*/ 2432 w 10000"/>
                <a:gd name="connsiteY359" fmla="*/ 3808 h 10000"/>
                <a:gd name="connsiteX360" fmla="*/ 2410 w 10000"/>
                <a:gd name="connsiteY360" fmla="*/ 3703 h 10000"/>
                <a:gd name="connsiteX361" fmla="*/ 2421 w 10000"/>
                <a:gd name="connsiteY361" fmla="*/ 3597 h 10000"/>
                <a:gd name="connsiteX362" fmla="*/ 2432 w 10000"/>
                <a:gd name="connsiteY362" fmla="*/ 3481 h 10000"/>
                <a:gd name="connsiteX363" fmla="*/ 2448 w 10000"/>
                <a:gd name="connsiteY363" fmla="*/ 3362 h 10000"/>
                <a:gd name="connsiteX364" fmla="*/ 2453 w 10000"/>
                <a:gd name="connsiteY364" fmla="*/ 3238 h 10000"/>
                <a:gd name="connsiteX365" fmla="*/ 2448 w 10000"/>
                <a:gd name="connsiteY365" fmla="*/ 3122 h 10000"/>
                <a:gd name="connsiteX366" fmla="*/ 2421 w 10000"/>
                <a:gd name="connsiteY366" fmla="*/ 3017 h 10000"/>
                <a:gd name="connsiteX367" fmla="*/ 2362 w 10000"/>
                <a:gd name="connsiteY367" fmla="*/ 2703 h 10000"/>
                <a:gd name="connsiteX368" fmla="*/ 2351 w 10000"/>
                <a:gd name="connsiteY368" fmla="*/ 2753 h 10000"/>
                <a:gd name="connsiteX369" fmla="*/ 2314 w 10000"/>
                <a:gd name="connsiteY369" fmla="*/ 2790 h 10000"/>
                <a:gd name="connsiteX370" fmla="*/ 2282 w 10000"/>
                <a:gd name="connsiteY370" fmla="*/ 2821 h 10000"/>
                <a:gd name="connsiteX371" fmla="*/ 2255 w 10000"/>
                <a:gd name="connsiteY371" fmla="*/ 2848 h 10000"/>
                <a:gd name="connsiteX372" fmla="*/ 2239 w 10000"/>
                <a:gd name="connsiteY372" fmla="*/ 2877 h 10000"/>
                <a:gd name="connsiteX373" fmla="*/ 2236 w 10000"/>
                <a:gd name="connsiteY373" fmla="*/ 2903 h 10000"/>
                <a:gd name="connsiteX374" fmla="*/ 2217 w 10000"/>
                <a:gd name="connsiteY374" fmla="*/ 2922 h 10000"/>
                <a:gd name="connsiteX375" fmla="*/ 2185 w 10000"/>
                <a:gd name="connsiteY375" fmla="*/ 2956 h 10000"/>
                <a:gd name="connsiteX376" fmla="*/ 2148 w 10000"/>
                <a:gd name="connsiteY376" fmla="*/ 2996 h 10000"/>
                <a:gd name="connsiteX377" fmla="*/ 2126 w 10000"/>
                <a:gd name="connsiteY377" fmla="*/ 3040 h 10000"/>
                <a:gd name="connsiteX378" fmla="*/ 2105 w 10000"/>
                <a:gd name="connsiteY378" fmla="*/ 3088 h 10000"/>
                <a:gd name="connsiteX379" fmla="*/ 2094 w 10000"/>
                <a:gd name="connsiteY379" fmla="*/ 3125 h 10000"/>
                <a:gd name="connsiteX380" fmla="*/ 2089 w 10000"/>
                <a:gd name="connsiteY380" fmla="*/ 3154 h 10000"/>
                <a:gd name="connsiteX381" fmla="*/ 2078 w 10000"/>
                <a:gd name="connsiteY381" fmla="*/ 3164 h 10000"/>
                <a:gd name="connsiteX382" fmla="*/ 1971 w 10000"/>
                <a:gd name="connsiteY382" fmla="*/ 3215 h 10000"/>
                <a:gd name="connsiteX383" fmla="*/ 1869 w 10000"/>
                <a:gd name="connsiteY383" fmla="*/ 3257 h 10000"/>
                <a:gd name="connsiteX384" fmla="*/ 1773 w 10000"/>
                <a:gd name="connsiteY384" fmla="*/ 3296 h 10000"/>
                <a:gd name="connsiteX385" fmla="*/ 1676 w 10000"/>
                <a:gd name="connsiteY385" fmla="*/ 3331 h 10000"/>
                <a:gd name="connsiteX386" fmla="*/ 1559 w 10000"/>
                <a:gd name="connsiteY386" fmla="*/ 3362 h 10000"/>
                <a:gd name="connsiteX387" fmla="*/ 1414 w 10000"/>
                <a:gd name="connsiteY387" fmla="*/ 3389 h 10000"/>
                <a:gd name="connsiteX388" fmla="*/ 1296 w 10000"/>
                <a:gd name="connsiteY388" fmla="*/ 3399 h 10000"/>
                <a:gd name="connsiteX389" fmla="*/ 1194 w 10000"/>
                <a:gd name="connsiteY389" fmla="*/ 3391 h 10000"/>
                <a:gd name="connsiteX390" fmla="*/ 1093 w 10000"/>
                <a:gd name="connsiteY390" fmla="*/ 3376 h 10000"/>
                <a:gd name="connsiteX391" fmla="*/ 1007 w 10000"/>
                <a:gd name="connsiteY391" fmla="*/ 3344 h 10000"/>
                <a:gd name="connsiteX392" fmla="*/ 921 w 10000"/>
                <a:gd name="connsiteY392" fmla="*/ 3310 h 10000"/>
                <a:gd name="connsiteX393" fmla="*/ 846 w 10000"/>
                <a:gd name="connsiteY393" fmla="*/ 3270 h 10000"/>
                <a:gd name="connsiteX394" fmla="*/ 777 w 10000"/>
                <a:gd name="connsiteY394" fmla="*/ 3225 h 10000"/>
                <a:gd name="connsiteX395" fmla="*/ 718 w 10000"/>
                <a:gd name="connsiteY395" fmla="*/ 3183 h 10000"/>
                <a:gd name="connsiteX396" fmla="*/ 664 w 10000"/>
                <a:gd name="connsiteY396" fmla="*/ 3146 h 10000"/>
                <a:gd name="connsiteX397" fmla="*/ 621 w 10000"/>
                <a:gd name="connsiteY397" fmla="*/ 3114 h 10000"/>
                <a:gd name="connsiteX398" fmla="*/ 584 w 10000"/>
                <a:gd name="connsiteY398" fmla="*/ 3096 h 10000"/>
                <a:gd name="connsiteX399" fmla="*/ 477 w 10000"/>
                <a:gd name="connsiteY399" fmla="*/ 3032 h 10000"/>
                <a:gd name="connsiteX400" fmla="*/ 386 w 10000"/>
                <a:gd name="connsiteY400" fmla="*/ 2959 h 10000"/>
                <a:gd name="connsiteX401" fmla="*/ 311 w 10000"/>
                <a:gd name="connsiteY401" fmla="*/ 2869 h 10000"/>
                <a:gd name="connsiteX402" fmla="*/ 257 w 10000"/>
                <a:gd name="connsiteY402" fmla="*/ 2774 h 10000"/>
                <a:gd name="connsiteX403" fmla="*/ 214 w 10000"/>
                <a:gd name="connsiteY403" fmla="*/ 2668 h 10000"/>
                <a:gd name="connsiteX404" fmla="*/ 198 w 10000"/>
                <a:gd name="connsiteY404" fmla="*/ 2557 h 10000"/>
                <a:gd name="connsiteX405" fmla="*/ 198 w 10000"/>
                <a:gd name="connsiteY405" fmla="*/ 2449 h 10000"/>
                <a:gd name="connsiteX406" fmla="*/ 225 w 10000"/>
                <a:gd name="connsiteY406" fmla="*/ 2341 h 10000"/>
                <a:gd name="connsiteX407" fmla="*/ 241 w 10000"/>
                <a:gd name="connsiteY407" fmla="*/ 2291 h 10000"/>
                <a:gd name="connsiteX408" fmla="*/ 236 w 10000"/>
                <a:gd name="connsiteY408" fmla="*/ 2243 h 10000"/>
                <a:gd name="connsiteX409" fmla="*/ 236 w 10000"/>
                <a:gd name="connsiteY409" fmla="*/ 2196 h 10000"/>
                <a:gd name="connsiteX410" fmla="*/ 236 w 10000"/>
                <a:gd name="connsiteY410" fmla="*/ 2151 h 10000"/>
                <a:gd name="connsiteX411" fmla="*/ 246 w 10000"/>
                <a:gd name="connsiteY411" fmla="*/ 2114 h 10000"/>
                <a:gd name="connsiteX412" fmla="*/ 193 w 10000"/>
                <a:gd name="connsiteY412" fmla="*/ 2032 h 10000"/>
                <a:gd name="connsiteX413" fmla="*/ 129 w 10000"/>
                <a:gd name="connsiteY413" fmla="*/ 1942 h 10000"/>
                <a:gd name="connsiteX414" fmla="*/ 75 w 10000"/>
                <a:gd name="connsiteY414" fmla="*/ 1850 h 10000"/>
                <a:gd name="connsiteX415" fmla="*/ 27 w 10000"/>
                <a:gd name="connsiteY415" fmla="*/ 1760 h 10000"/>
                <a:gd name="connsiteX416" fmla="*/ 0 w 10000"/>
                <a:gd name="connsiteY416" fmla="*/ 1671 h 10000"/>
                <a:gd name="connsiteX417" fmla="*/ 107 w 10000"/>
                <a:gd name="connsiteY417" fmla="*/ 1618 h 10000"/>
                <a:gd name="connsiteX418" fmla="*/ 257 w 10000"/>
                <a:gd name="connsiteY418" fmla="*/ 1576 h 10000"/>
                <a:gd name="connsiteX419" fmla="*/ 412 w 10000"/>
                <a:gd name="connsiteY419" fmla="*/ 1541 h 10000"/>
                <a:gd name="connsiteX420" fmla="*/ 595 w 10000"/>
                <a:gd name="connsiteY420" fmla="*/ 1518 h 10000"/>
                <a:gd name="connsiteX421" fmla="*/ 777 w 10000"/>
                <a:gd name="connsiteY421" fmla="*/ 1507 h 10000"/>
                <a:gd name="connsiteX422" fmla="*/ 825 w 10000"/>
                <a:gd name="connsiteY422" fmla="*/ 1523 h 10000"/>
                <a:gd name="connsiteX423" fmla="*/ 878 w 10000"/>
                <a:gd name="connsiteY423" fmla="*/ 1533 h 10000"/>
                <a:gd name="connsiteX424" fmla="*/ 937 w 10000"/>
                <a:gd name="connsiteY424" fmla="*/ 1541 h 10000"/>
                <a:gd name="connsiteX425" fmla="*/ 991 w 10000"/>
                <a:gd name="connsiteY425" fmla="*/ 1554 h 10000"/>
                <a:gd name="connsiteX426" fmla="*/ 1039 w 10000"/>
                <a:gd name="connsiteY426" fmla="*/ 1576 h 10000"/>
                <a:gd name="connsiteX427" fmla="*/ 1093 w 10000"/>
                <a:gd name="connsiteY427" fmla="*/ 1615 h 10000"/>
                <a:gd name="connsiteX428" fmla="*/ 1130 w 10000"/>
                <a:gd name="connsiteY428" fmla="*/ 1660 h 10000"/>
                <a:gd name="connsiteX429" fmla="*/ 1087 w 10000"/>
                <a:gd name="connsiteY429" fmla="*/ 1694 h 10000"/>
                <a:gd name="connsiteX430" fmla="*/ 1071 w 10000"/>
                <a:gd name="connsiteY430" fmla="*/ 1729 h 10000"/>
                <a:gd name="connsiteX431" fmla="*/ 1087 w 10000"/>
                <a:gd name="connsiteY431" fmla="*/ 1763 h 10000"/>
                <a:gd name="connsiteX432" fmla="*/ 1103 w 10000"/>
                <a:gd name="connsiteY432" fmla="*/ 1797 h 10000"/>
                <a:gd name="connsiteX433" fmla="*/ 1114 w 10000"/>
                <a:gd name="connsiteY433" fmla="*/ 1834 h 10000"/>
                <a:gd name="connsiteX434" fmla="*/ 1109 w 10000"/>
                <a:gd name="connsiteY434" fmla="*/ 1871 h 10000"/>
                <a:gd name="connsiteX435" fmla="*/ 1071 w 10000"/>
                <a:gd name="connsiteY435" fmla="*/ 1913 h 10000"/>
                <a:gd name="connsiteX436" fmla="*/ 900 w 10000"/>
                <a:gd name="connsiteY436" fmla="*/ 1948 h 10000"/>
                <a:gd name="connsiteX437" fmla="*/ 900 w 10000"/>
                <a:gd name="connsiteY437" fmla="*/ 1985 h 10000"/>
                <a:gd name="connsiteX438" fmla="*/ 905 w 10000"/>
                <a:gd name="connsiteY438" fmla="*/ 2022 h 10000"/>
                <a:gd name="connsiteX439" fmla="*/ 916 w 10000"/>
                <a:gd name="connsiteY439" fmla="*/ 2064 h 10000"/>
                <a:gd name="connsiteX440" fmla="*/ 916 w 10000"/>
                <a:gd name="connsiteY440" fmla="*/ 2103 h 10000"/>
                <a:gd name="connsiteX441" fmla="*/ 905 w 10000"/>
                <a:gd name="connsiteY441" fmla="*/ 2143 h 10000"/>
                <a:gd name="connsiteX442" fmla="*/ 889 w 10000"/>
                <a:gd name="connsiteY442" fmla="*/ 2175 h 10000"/>
                <a:gd name="connsiteX443" fmla="*/ 846 w 10000"/>
                <a:gd name="connsiteY443" fmla="*/ 2201 h 10000"/>
                <a:gd name="connsiteX444" fmla="*/ 889 w 10000"/>
                <a:gd name="connsiteY444" fmla="*/ 2241 h 10000"/>
                <a:gd name="connsiteX445" fmla="*/ 937 w 10000"/>
                <a:gd name="connsiteY445" fmla="*/ 2278 h 10000"/>
                <a:gd name="connsiteX446" fmla="*/ 991 w 10000"/>
                <a:gd name="connsiteY446" fmla="*/ 2312 h 10000"/>
                <a:gd name="connsiteX447" fmla="*/ 1044 w 10000"/>
                <a:gd name="connsiteY447" fmla="*/ 2336 h 10000"/>
                <a:gd name="connsiteX448" fmla="*/ 1093 w 10000"/>
                <a:gd name="connsiteY448" fmla="*/ 2346 h 10000"/>
                <a:gd name="connsiteX449" fmla="*/ 1130 w 10000"/>
                <a:gd name="connsiteY449" fmla="*/ 2320 h 10000"/>
                <a:gd name="connsiteX450" fmla="*/ 1157 w 10000"/>
                <a:gd name="connsiteY450" fmla="*/ 2275 h 10000"/>
                <a:gd name="connsiteX451" fmla="*/ 1194 w 10000"/>
                <a:gd name="connsiteY451" fmla="*/ 2220 h 10000"/>
                <a:gd name="connsiteX452" fmla="*/ 1227 w 10000"/>
                <a:gd name="connsiteY452" fmla="*/ 2156 h 10000"/>
                <a:gd name="connsiteX453" fmla="*/ 1248 w 10000"/>
                <a:gd name="connsiteY453" fmla="*/ 2088 h 10000"/>
                <a:gd name="connsiteX454" fmla="*/ 1275 w 10000"/>
                <a:gd name="connsiteY454" fmla="*/ 2022 h 10000"/>
                <a:gd name="connsiteX455" fmla="*/ 1291 w 10000"/>
                <a:gd name="connsiteY455" fmla="*/ 1961 h 10000"/>
                <a:gd name="connsiteX456" fmla="*/ 1296 w 10000"/>
                <a:gd name="connsiteY456" fmla="*/ 1913 h 10000"/>
                <a:gd name="connsiteX457" fmla="*/ 1291 w 10000"/>
                <a:gd name="connsiteY457" fmla="*/ 1879 h 10000"/>
                <a:gd name="connsiteX458" fmla="*/ 1318 w 10000"/>
                <a:gd name="connsiteY458" fmla="*/ 1876 h 10000"/>
                <a:gd name="connsiteX459" fmla="*/ 1328 w 10000"/>
                <a:gd name="connsiteY459" fmla="*/ 1871 h 10000"/>
                <a:gd name="connsiteX460" fmla="*/ 1344 w 10000"/>
                <a:gd name="connsiteY460" fmla="*/ 1866 h 10000"/>
                <a:gd name="connsiteX461" fmla="*/ 1350 w 10000"/>
                <a:gd name="connsiteY461" fmla="*/ 1861 h 10000"/>
                <a:gd name="connsiteX462" fmla="*/ 1360 w 10000"/>
                <a:gd name="connsiteY462" fmla="*/ 1855 h 10000"/>
                <a:gd name="connsiteX463" fmla="*/ 1366 w 10000"/>
                <a:gd name="connsiteY463" fmla="*/ 1847 h 10000"/>
                <a:gd name="connsiteX464" fmla="*/ 1377 w 10000"/>
                <a:gd name="connsiteY464" fmla="*/ 1834 h 10000"/>
                <a:gd name="connsiteX465" fmla="*/ 1366 w 10000"/>
                <a:gd name="connsiteY465" fmla="*/ 1800 h 10000"/>
                <a:gd name="connsiteX466" fmla="*/ 1377 w 10000"/>
                <a:gd name="connsiteY466" fmla="*/ 1752 h 10000"/>
                <a:gd name="connsiteX467" fmla="*/ 1398 w 10000"/>
                <a:gd name="connsiteY467" fmla="*/ 1702 h 10000"/>
                <a:gd name="connsiteX468" fmla="*/ 1430 w 10000"/>
                <a:gd name="connsiteY468" fmla="*/ 1652 h 10000"/>
                <a:gd name="connsiteX469" fmla="*/ 1462 w 10000"/>
                <a:gd name="connsiteY469" fmla="*/ 1613 h 10000"/>
                <a:gd name="connsiteX470" fmla="*/ 1505 w 10000"/>
                <a:gd name="connsiteY470" fmla="*/ 1581 h 10000"/>
                <a:gd name="connsiteX471" fmla="*/ 1575 w 10000"/>
                <a:gd name="connsiteY471" fmla="*/ 1554 h 10000"/>
                <a:gd name="connsiteX472" fmla="*/ 1666 w 10000"/>
                <a:gd name="connsiteY472" fmla="*/ 1536 h 10000"/>
                <a:gd name="connsiteX473" fmla="*/ 1762 w 10000"/>
                <a:gd name="connsiteY473" fmla="*/ 1528 h 10000"/>
                <a:gd name="connsiteX474" fmla="*/ 1864 w 10000"/>
                <a:gd name="connsiteY474" fmla="*/ 1518 h 10000"/>
                <a:gd name="connsiteX475" fmla="*/ 1971 w 10000"/>
                <a:gd name="connsiteY475" fmla="*/ 1507 h 10000"/>
                <a:gd name="connsiteX476" fmla="*/ 2067 w 10000"/>
                <a:gd name="connsiteY476" fmla="*/ 1486 h 10000"/>
                <a:gd name="connsiteX477" fmla="*/ 2266 w 10000"/>
                <a:gd name="connsiteY477" fmla="*/ 1438 h 10000"/>
                <a:gd name="connsiteX478" fmla="*/ 2480 w 10000"/>
                <a:gd name="connsiteY478" fmla="*/ 1386 h 10000"/>
                <a:gd name="connsiteX479" fmla="*/ 2700 w 10000"/>
                <a:gd name="connsiteY479" fmla="*/ 1333 h 10000"/>
                <a:gd name="connsiteX480" fmla="*/ 2892 w 10000"/>
                <a:gd name="connsiteY480" fmla="*/ 1277 h 10000"/>
                <a:gd name="connsiteX481" fmla="*/ 2855 w 10000"/>
                <a:gd name="connsiteY481" fmla="*/ 1262 h 10000"/>
                <a:gd name="connsiteX482" fmla="*/ 2935 w 10000"/>
                <a:gd name="connsiteY482" fmla="*/ 1246 h 10000"/>
                <a:gd name="connsiteX483" fmla="*/ 2994 w 10000"/>
                <a:gd name="connsiteY483" fmla="*/ 1222 h 10000"/>
                <a:gd name="connsiteX484" fmla="*/ 3053 w 10000"/>
                <a:gd name="connsiteY484" fmla="*/ 1193 h 10000"/>
                <a:gd name="connsiteX485" fmla="*/ 3101 w 10000"/>
                <a:gd name="connsiteY485" fmla="*/ 1161 h 10000"/>
                <a:gd name="connsiteX486" fmla="*/ 3155 w 10000"/>
                <a:gd name="connsiteY486" fmla="*/ 1130 h 10000"/>
                <a:gd name="connsiteX487" fmla="*/ 3208 w 10000"/>
                <a:gd name="connsiteY487" fmla="*/ 1106 h 10000"/>
                <a:gd name="connsiteX488" fmla="*/ 3240 w 10000"/>
                <a:gd name="connsiteY488" fmla="*/ 1164 h 10000"/>
                <a:gd name="connsiteX489" fmla="*/ 3294 w 10000"/>
                <a:gd name="connsiteY489" fmla="*/ 1219 h 10000"/>
                <a:gd name="connsiteX490" fmla="*/ 3364 w 10000"/>
                <a:gd name="connsiteY490" fmla="*/ 1269 h 10000"/>
                <a:gd name="connsiteX491" fmla="*/ 3433 w 10000"/>
                <a:gd name="connsiteY491" fmla="*/ 1320 h 10000"/>
                <a:gd name="connsiteX492" fmla="*/ 3492 w 10000"/>
                <a:gd name="connsiteY492" fmla="*/ 1367 h 10000"/>
                <a:gd name="connsiteX493" fmla="*/ 3610 w 10000"/>
                <a:gd name="connsiteY493" fmla="*/ 1478 h 10000"/>
                <a:gd name="connsiteX494" fmla="*/ 3717 w 10000"/>
                <a:gd name="connsiteY494" fmla="*/ 1599 h 10000"/>
                <a:gd name="connsiteX495" fmla="*/ 3814 w 10000"/>
                <a:gd name="connsiteY495" fmla="*/ 1721 h 10000"/>
                <a:gd name="connsiteX496" fmla="*/ 3937 w 10000"/>
                <a:gd name="connsiteY496" fmla="*/ 1919 h 10000"/>
                <a:gd name="connsiteX497" fmla="*/ 4049 w 10000"/>
                <a:gd name="connsiteY497" fmla="*/ 2125 h 10000"/>
                <a:gd name="connsiteX498" fmla="*/ 4140 w 10000"/>
                <a:gd name="connsiteY498" fmla="*/ 2330 h 10000"/>
                <a:gd name="connsiteX499" fmla="*/ 4221 w 10000"/>
                <a:gd name="connsiteY499" fmla="*/ 2542 h 10000"/>
                <a:gd name="connsiteX500" fmla="*/ 4312 w 10000"/>
                <a:gd name="connsiteY500" fmla="*/ 2761 h 10000"/>
                <a:gd name="connsiteX501" fmla="*/ 4408 w 10000"/>
                <a:gd name="connsiteY501" fmla="*/ 2982 h 10000"/>
                <a:gd name="connsiteX502" fmla="*/ 4472 w 10000"/>
                <a:gd name="connsiteY502" fmla="*/ 3114 h 10000"/>
                <a:gd name="connsiteX503" fmla="*/ 4537 w 10000"/>
                <a:gd name="connsiteY503" fmla="*/ 3249 h 10000"/>
                <a:gd name="connsiteX504" fmla="*/ 4585 w 10000"/>
                <a:gd name="connsiteY504" fmla="*/ 3386 h 10000"/>
                <a:gd name="connsiteX505" fmla="*/ 4628 w 10000"/>
                <a:gd name="connsiteY505" fmla="*/ 3526 h 10000"/>
                <a:gd name="connsiteX506" fmla="*/ 4660 w 10000"/>
                <a:gd name="connsiteY506" fmla="*/ 3676 h 10000"/>
                <a:gd name="connsiteX507" fmla="*/ 4676 w 10000"/>
                <a:gd name="connsiteY507" fmla="*/ 3832 h 10000"/>
                <a:gd name="connsiteX508" fmla="*/ 5083 w 10000"/>
                <a:gd name="connsiteY508" fmla="*/ 3861 h 10000"/>
                <a:gd name="connsiteX509" fmla="*/ 5153 w 10000"/>
                <a:gd name="connsiteY509" fmla="*/ 3851 h 10000"/>
                <a:gd name="connsiteX510" fmla="*/ 5233 w 10000"/>
                <a:gd name="connsiteY510" fmla="*/ 3837 h 10000"/>
                <a:gd name="connsiteX511" fmla="*/ 5319 w 10000"/>
                <a:gd name="connsiteY511" fmla="*/ 3830 h 10000"/>
                <a:gd name="connsiteX512" fmla="*/ 5404 w 10000"/>
                <a:gd name="connsiteY512" fmla="*/ 3827 h 10000"/>
                <a:gd name="connsiteX513" fmla="*/ 5479 w 10000"/>
                <a:gd name="connsiteY513" fmla="*/ 3837 h 10000"/>
                <a:gd name="connsiteX514" fmla="*/ 5554 w 10000"/>
                <a:gd name="connsiteY514" fmla="*/ 3861 h 10000"/>
                <a:gd name="connsiteX515" fmla="*/ 5624 w 10000"/>
                <a:gd name="connsiteY515" fmla="*/ 3840 h 10000"/>
                <a:gd name="connsiteX516" fmla="*/ 5710 w 10000"/>
                <a:gd name="connsiteY516" fmla="*/ 3830 h 10000"/>
                <a:gd name="connsiteX517" fmla="*/ 5790 w 10000"/>
                <a:gd name="connsiteY517" fmla="*/ 3827 h 10000"/>
                <a:gd name="connsiteX518" fmla="*/ 5881 w 10000"/>
                <a:gd name="connsiteY518" fmla="*/ 3819 h 10000"/>
                <a:gd name="connsiteX519" fmla="*/ 5961 w 10000"/>
                <a:gd name="connsiteY519" fmla="*/ 3806 h 10000"/>
                <a:gd name="connsiteX520" fmla="*/ 6149 w 10000"/>
                <a:gd name="connsiteY520" fmla="*/ 3758 h 10000"/>
                <a:gd name="connsiteX521" fmla="*/ 6347 w 10000"/>
                <a:gd name="connsiteY521" fmla="*/ 3703 h 10000"/>
                <a:gd name="connsiteX522" fmla="*/ 6545 w 10000"/>
                <a:gd name="connsiteY522" fmla="*/ 3653 h 10000"/>
                <a:gd name="connsiteX523" fmla="*/ 6535 w 10000"/>
                <a:gd name="connsiteY523" fmla="*/ 3560 h 10000"/>
                <a:gd name="connsiteX524" fmla="*/ 6497 w 10000"/>
                <a:gd name="connsiteY524" fmla="*/ 3471 h 10000"/>
                <a:gd name="connsiteX525" fmla="*/ 6438 w 10000"/>
                <a:gd name="connsiteY525" fmla="*/ 3378 h 10000"/>
                <a:gd name="connsiteX526" fmla="*/ 6358 w 10000"/>
                <a:gd name="connsiteY526" fmla="*/ 3288 h 10000"/>
                <a:gd name="connsiteX527" fmla="*/ 6277 w 10000"/>
                <a:gd name="connsiteY527" fmla="*/ 3204 h 10000"/>
                <a:gd name="connsiteX528" fmla="*/ 6192 w 10000"/>
                <a:gd name="connsiteY528" fmla="*/ 3120 h 10000"/>
                <a:gd name="connsiteX529" fmla="*/ 6122 w 10000"/>
                <a:gd name="connsiteY529" fmla="*/ 3043 h 10000"/>
                <a:gd name="connsiteX530" fmla="*/ 5908 w 10000"/>
                <a:gd name="connsiteY530" fmla="*/ 2784 h 10000"/>
                <a:gd name="connsiteX531" fmla="*/ 5710 w 10000"/>
                <a:gd name="connsiteY531" fmla="*/ 2531 h 10000"/>
                <a:gd name="connsiteX532" fmla="*/ 5522 w 10000"/>
                <a:gd name="connsiteY532" fmla="*/ 2267 h 10000"/>
                <a:gd name="connsiteX533" fmla="*/ 5201 w 10000"/>
                <a:gd name="connsiteY533" fmla="*/ 1705 h 10000"/>
                <a:gd name="connsiteX534" fmla="*/ 5104 w 10000"/>
                <a:gd name="connsiteY534" fmla="*/ 1602 h 10000"/>
                <a:gd name="connsiteX535" fmla="*/ 4992 w 10000"/>
                <a:gd name="connsiteY535" fmla="*/ 1496 h 10000"/>
                <a:gd name="connsiteX536" fmla="*/ 4879 w 10000"/>
                <a:gd name="connsiteY536" fmla="*/ 1394 h 10000"/>
                <a:gd name="connsiteX537" fmla="*/ 4778 w 10000"/>
                <a:gd name="connsiteY537" fmla="*/ 1298 h 10000"/>
                <a:gd name="connsiteX538" fmla="*/ 4692 w 10000"/>
                <a:gd name="connsiteY538" fmla="*/ 1148 h 10000"/>
                <a:gd name="connsiteX539" fmla="*/ 4746 w 10000"/>
                <a:gd name="connsiteY539" fmla="*/ 1130 h 10000"/>
                <a:gd name="connsiteX540" fmla="*/ 4783 w 10000"/>
                <a:gd name="connsiteY540" fmla="*/ 1153 h 10000"/>
                <a:gd name="connsiteX541" fmla="*/ 4847 w 10000"/>
                <a:gd name="connsiteY541" fmla="*/ 1174 h 10000"/>
                <a:gd name="connsiteX542" fmla="*/ 4901 w 10000"/>
                <a:gd name="connsiteY542" fmla="*/ 1193 h 10000"/>
                <a:gd name="connsiteX543" fmla="*/ 4960 w 10000"/>
                <a:gd name="connsiteY543" fmla="*/ 1209 h 10000"/>
                <a:gd name="connsiteX544" fmla="*/ 4938 w 10000"/>
                <a:gd name="connsiteY544" fmla="*/ 1235 h 10000"/>
                <a:gd name="connsiteX545" fmla="*/ 5099 w 10000"/>
                <a:gd name="connsiteY545" fmla="*/ 1288 h 10000"/>
                <a:gd name="connsiteX546" fmla="*/ 5206 w 10000"/>
                <a:gd name="connsiteY546" fmla="*/ 1288 h 10000"/>
                <a:gd name="connsiteX547" fmla="*/ 5345 w 10000"/>
                <a:gd name="connsiteY547" fmla="*/ 1285 h 10000"/>
                <a:gd name="connsiteX548" fmla="*/ 5506 w 10000"/>
                <a:gd name="connsiteY548" fmla="*/ 1280 h 10000"/>
                <a:gd name="connsiteX549" fmla="*/ 5672 w 10000"/>
                <a:gd name="connsiteY549" fmla="*/ 1280 h 10000"/>
                <a:gd name="connsiteX550" fmla="*/ 5838 w 10000"/>
                <a:gd name="connsiteY550" fmla="*/ 1280 h 10000"/>
                <a:gd name="connsiteX551" fmla="*/ 5994 w 10000"/>
                <a:gd name="connsiteY551" fmla="*/ 1280 h 10000"/>
                <a:gd name="connsiteX552" fmla="*/ 6133 w 10000"/>
                <a:gd name="connsiteY552" fmla="*/ 1288 h 10000"/>
                <a:gd name="connsiteX553" fmla="*/ 6240 w 10000"/>
                <a:gd name="connsiteY553" fmla="*/ 1293 h 10000"/>
                <a:gd name="connsiteX554" fmla="*/ 6315 w 10000"/>
                <a:gd name="connsiteY554" fmla="*/ 1304 h 10000"/>
                <a:gd name="connsiteX555" fmla="*/ 6395 w 10000"/>
                <a:gd name="connsiteY555" fmla="*/ 1328 h 10000"/>
                <a:gd name="connsiteX556" fmla="*/ 6443 w 10000"/>
                <a:gd name="connsiteY556" fmla="*/ 1357 h 10000"/>
                <a:gd name="connsiteX557" fmla="*/ 6470 w 10000"/>
                <a:gd name="connsiteY557" fmla="*/ 1380 h 10000"/>
                <a:gd name="connsiteX558" fmla="*/ 6492 w 10000"/>
                <a:gd name="connsiteY558" fmla="*/ 1409 h 10000"/>
                <a:gd name="connsiteX559" fmla="*/ 6518 w 10000"/>
                <a:gd name="connsiteY559" fmla="*/ 1441 h 10000"/>
                <a:gd name="connsiteX560" fmla="*/ 6561 w 10000"/>
                <a:gd name="connsiteY560" fmla="*/ 1478 h 10000"/>
                <a:gd name="connsiteX561" fmla="*/ 6593 w 10000"/>
                <a:gd name="connsiteY561" fmla="*/ 1494 h 10000"/>
                <a:gd name="connsiteX562" fmla="*/ 6636 w 10000"/>
                <a:gd name="connsiteY562" fmla="*/ 1499 h 10000"/>
                <a:gd name="connsiteX563" fmla="*/ 6685 w 10000"/>
                <a:gd name="connsiteY563" fmla="*/ 1502 h 10000"/>
                <a:gd name="connsiteX564" fmla="*/ 6738 w 10000"/>
                <a:gd name="connsiteY564" fmla="*/ 1507 h 10000"/>
                <a:gd name="connsiteX565" fmla="*/ 6792 w 10000"/>
                <a:gd name="connsiteY565" fmla="*/ 1512 h 10000"/>
                <a:gd name="connsiteX566" fmla="*/ 6845 w 10000"/>
                <a:gd name="connsiteY566" fmla="*/ 1565 h 10000"/>
                <a:gd name="connsiteX567" fmla="*/ 6877 w 10000"/>
                <a:gd name="connsiteY567" fmla="*/ 1570 h 10000"/>
                <a:gd name="connsiteX568" fmla="*/ 6947 w 10000"/>
                <a:gd name="connsiteY568" fmla="*/ 1570 h 10000"/>
                <a:gd name="connsiteX569" fmla="*/ 7038 w 10000"/>
                <a:gd name="connsiteY569" fmla="*/ 1576 h 10000"/>
                <a:gd name="connsiteX570" fmla="*/ 7134 w 10000"/>
                <a:gd name="connsiteY570" fmla="*/ 1576 h 10000"/>
                <a:gd name="connsiteX571" fmla="*/ 7225 w 10000"/>
                <a:gd name="connsiteY571" fmla="*/ 1578 h 10000"/>
                <a:gd name="connsiteX572" fmla="*/ 7300 w 10000"/>
                <a:gd name="connsiteY572" fmla="*/ 1581 h 10000"/>
                <a:gd name="connsiteX573" fmla="*/ 7392 w 10000"/>
                <a:gd name="connsiteY573" fmla="*/ 1594 h 10000"/>
                <a:gd name="connsiteX574" fmla="*/ 7504 w 10000"/>
                <a:gd name="connsiteY574" fmla="*/ 1610 h 10000"/>
                <a:gd name="connsiteX575" fmla="*/ 7616 w 10000"/>
                <a:gd name="connsiteY575" fmla="*/ 1623 h 10000"/>
                <a:gd name="connsiteX576" fmla="*/ 7724 w 10000"/>
                <a:gd name="connsiteY576" fmla="*/ 1636 h 10000"/>
                <a:gd name="connsiteX577" fmla="*/ 7815 w 10000"/>
                <a:gd name="connsiteY577" fmla="*/ 1644 h 10000"/>
                <a:gd name="connsiteX578" fmla="*/ 7922 w 10000"/>
                <a:gd name="connsiteY578" fmla="*/ 1647 h 10000"/>
                <a:gd name="connsiteX579" fmla="*/ 8040 w 10000"/>
                <a:gd name="connsiteY579" fmla="*/ 1647 h 10000"/>
                <a:gd name="connsiteX580" fmla="*/ 8163 w 10000"/>
                <a:gd name="connsiteY580" fmla="*/ 1644 h 10000"/>
                <a:gd name="connsiteX581" fmla="*/ 8275 w 10000"/>
                <a:gd name="connsiteY581" fmla="*/ 1644 h 10000"/>
                <a:gd name="connsiteX582" fmla="*/ 8377 w 10000"/>
                <a:gd name="connsiteY582" fmla="*/ 1652 h 10000"/>
                <a:gd name="connsiteX583" fmla="*/ 8404 w 10000"/>
                <a:gd name="connsiteY583" fmla="*/ 1623 h 10000"/>
                <a:gd name="connsiteX584" fmla="*/ 8447 w 10000"/>
                <a:gd name="connsiteY584" fmla="*/ 1602 h 10000"/>
                <a:gd name="connsiteX585" fmla="*/ 8490 w 10000"/>
                <a:gd name="connsiteY585" fmla="*/ 1578 h 10000"/>
                <a:gd name="connsiteX586" fmla="*/ 8516 w 10000"/>
                <a:gd name="connsiteY586" fmla="*/ 1557 h 10000"/>
                <a:gd name="connsiteX587" fmla="*/ 8543 w 10000"/>
                <a:gd name="connsiteY587" fmla="*/ 1528 h 10000"/>
                <a:gd name="connsiteX588" fmla="*/ 8548 w 10000"/>
                <a:gd name="connsiteY588" fmla="*/ 1499 h 10000"/>
                <a:gd name="connsiteX589" fmla="*/ 8543 w 10000"/>
                <a:gd name="connsiteY589" fmla="*/ 1478 h 10000"/>
                <a:gd name="connsiteX590" fmla="*/ 8543 w 10000"/>
                <a:gd name="connsiteY590" fmla="*/ 1454 h 10000"/>
                <a:gd name="connsiteX591" fmla="*/ 8548 w 10000"/>
                <a:gd name="connsiteY591" fmla="*/ 1425 h 10000"/>
                <a:gd name="connsiteX592" fmla="*/ 8570 w 10000"/>
                <a:gd name="connsiteY592" fmla="*/ 1383 h 10000"/>
                <a:gd name="connsiteX593" fmla="*/ 8629 w 10000"/>
                <a:gd name="connsiteY593" fmla="*/ 1320 h 10000"/>
                <a:gd name="connsiteX594" fmla="*/ 8698 w 10000"/>
                <a:gd name="connsiteY594" fmla="*/ 1256 h 10000"/>
                <a:gd name="connsiteX595" fmla="*/ 8747 w 10000"/>
                <a:gd name="connsiteY595" fmla="*/ 1193 h 10000"/>
                <a:gd name="connsiteX596" fmla="*/ 8768 w 10000"/>
                <a:gd name="connsiteY596" fmla="*/ 1148 h 10000"/>
                <a:gd name="connsiteX597" fmla="*/ 8790 w 10000"/>
                <a:gd name="connsiteY597" fmla="*/ 1093 h 10000"/>
                <a:gd name="connsiteX598" fmla="*/ 8800 w 10000"/>
                <a:gd name="connsiteY598" fmla="*/ 1037 h 10000"/>
                <a:gd name="connsiteX599" fmla="*/ 8822 w 10000"/>
                <a:gd name="connsiteY599" fmla="*/ 984 h 10000"/>
                <a:gd name="connsiteX600" fmla="*/ 8843 w 10000"/>
                <a:gd name="connsiteY600" fmla="*/ 937 h 10000"/>
                <a:gd name="connsiteX601" fmla="*/ 8870 w 10000"/>
                <a:gd name="connsiteY601" fmla="*/ 897 h 10000"/>
                <a:gd name="connsiteX602" fmla="*/ 8913 w 10000"/>
                <a:gd name="connsiteY602" fmla="*/ 868 h 10000"/>
                <a:gd name="connsiteX603" fmla="*/ 8961 w 10000"/>
                <a:gd name="connsiteY603" fmla="*/ 837 h 10000"/>
                <a:gd name="connsiteX604" fmla="*/ 8993 w 10000"/>
                <a:gd name="connsiteY604" fmla="*/ 802 h 10000"/>
                <a:gd name="connsiteX605" fmla="*/ 9014 w 10000"/>
                <a:gd name="connsiteY605" fmla="*/ 757 h 10000"/>
                <a:gd name="connsiteX606" fmla="*/ 9014 w 10000"/>
                <a:gd name="connsiteY606" fmla="*/ 723 h 10000"/>
                <a:gd name="connsiteX607" fmla="*/ 9014 w 10000"/>
                <a:gd name="connsiteY607" fmla="*/ 694 h 10000"/>
                <a:gd name="connsiteX608" fmla="*/ 9009 w 10000"/>
                <a:gd name="connsiteY608" fmla="*/ 662 h 10000"/>
                <a:gd name="connsiteX609" fmla="*/ 9004 w 10000"/>
                <a:gd name="connsiteY609" fmla="*/ 631 h 10000"/>
                <a:gd name="connsiteX610" fmla="*/ 9014 w 10000"/>
                <a:gd name="connsiteY610" fmla="*/ 594 h 10000"/>
                <a:gd name="connsiteX611" fmla="*/ 8886 w 10000"/>
                <a:gd name="connsiteY611" fmla="*/ 538 h 10000"/>
                <a:gd name="connsiteX612" fmla="*/ 8757 w 10000"/>
                <a:gd name="connsiteY612" fmla="*/ 478 h 10000"/>
                <a:gd name="connsiteX613" fmla="*/ 8650 w 10000"/>
                <a:gd name="connsiteY613" fmla="*/ 412 h 10000"/>
                <a:gd name="connsiteX614" fmla="*/ 8559 w 10000"/>
                <a:gd name="connsiteY614" fmla="*/ 338 h 10000"/>
                <a:gd name="connsiteX615" fmla="*/ 8484 w 10000"/>
                <a:gd name="connsiteY615" fmla="*/ 253 h 10000"/>
                <a:gd name="connsiteX616" fmla="*/ 8399 w 10000"/>
                <a:gd name="connsiteY616" fmla="*/ 116 h 10000"/>
                <a:gd name="connsiteX617" fmla="*/ 8468 w 10000"/>
                <a:gd name="connsiteY617" fmla="*/ 92 h 10000"/>
                <a:gd name="connsiteX618" fmla="*/ 8548 w 10000"/>
                <a:gd name="connsiteY618" fmla="*/ 82 h 10000"/>
                <a:gd name="connsiteX619" fmla="*/ 8640 w 10000"/>
                <a:gd name="connsiteY619" fmla="*/ 61 h 10000"/>
                <a:gd name="connsiteX620" fmla="*/ 8698 w 10000"/>
                <a:gd name="connsiteY620" fmla="*/ 3 h 10000"/>
                <a:gd name="connsiteX621" fmla="*/ 8779 w 10000"/>
                <a:gd name="connsiteY62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</a:cxnLst>
              <a:rect l="l" t="t" r="r" b="b"/>
              <a:pathLst>
                <a:path w="10000" h="10000">
                  <a:moveTo>
                    <a:pt x="8779" y="0"/>
                  </a:moveTo>
                  <a:lnTo>
                    <a:pt x="8875" y="0"/>
                  </a:lnTo>
                  <a:lnTo>
                    <a:pt x="8993" y="3"/>
                  </a:lnTo>
                  <a:lnTo>
                    <a:pt x="9111" y="11"/>
                  </a:lnTo>
                  <a:lnTo>
                    <a:pt x="9239" y="24"/>
                  </a:lnTo>
                  <a:lnTo>
                    <a:pt x="9347" y="37"/>
                  </a:lnTo>
                  <a:lnTo>
                    <a:pt x="9448" y="58"/>
                  </a:lnTo>
                  <a:lnTo>
                    <a:pt x="9513" y="79"/>
                  </a:lnTo>
                  <a:lnTo>
                    <a:pt x="9555" y="106"/>
                  </a:lnTo>
                  <a:cubicBezTo>
                    <a:pt x="9561" y="111"/>
                    <a:pt x="9566" y="116"/>
                    <a:pt x="9572" y="121"/>
                  </a:cubicBezTo>
                  <a:cubicBezTo>
                    <a:pt x="9574" y="133"/>
                    <a:pt x="9575" y="144"/>
                    <a:pt x="9577" y="156"/>
                  </a:cubicBezTo>
                  <a:cubicBezTo>
                    <a:pt x="9582" y="171"/>
                    <a:pt x="9588" y="186"/>
                    <a:pt x="9593" y="201"/>
                  </a:cubicBezTo>
                  <a:cubicBezTo>
                    <a:pt x="9597" y="217"/>
                    <a:pt x="9600" y="232"/>
                    <a:pt x="9604" y="248"/>
                  </a:cubicBezTo>
                  <a:cubicBezTo>
                    <a:pt x="9609" y="267"/>
                    <a:pt x="9615" y="285"/>
                    <a:pt x="9620" y="304"/>
                  </a:cubicBezTo>
                  <a:cubicBezTo>
                    <a:pt x="9622" y="320"/>
                    <a:pt x="9623" y="335"/>
                    <a:pt x="9625" y="351"/>
                  </a:cubicBezTo>
                  <a:cubicBezTo>
                    <a:pt x="9629" y="366"/>
                    <a:pt x="9632" y="381"/>
                    <a:pt x="9636" y="396"/>
                  </a:cubicBezTo>
                  <a:lnTo>
                    <a:pt x="9636" y="428"/>
                  </a:lnTo>
                  <a:cubicBezTo>
                    <a:pt x="9623" y="452"/>
                    <a:pt x="9611" y="475"/>
                    <a:pt x="9598" y="499"/>
                  </a:cubicBezTo>
                  <a:cubicBezTo>
                    <a:pt x="9603" y="510"/>
                    <a:pt x="9609" y="522"/>
                    <a:pt x="9614" y="533"/>
                  </a:cubicBezTo>
                  <a:cubicBezTo>
                    <a:pt x="9621" y="549"/>
                    <a:pt x="9629" y="565"/>
                    <a:pt x="9636" y="581"/>
                  </a:cubicBezTo>
                  <a:cubicBezTo>
                    <a:pt x="9645" y="597"/>
                    <a:pt x="9654" y="612"/>
                    <a:pt x="9663" y="628"/>
                  </a:cubicBezTo>
                  <a:lnTo>
                    <a:pt x="9684" y="670"/>
                  </a:lnTo>
                  <a:cubicBezTo>
                    <a:pt x="9688" y="686"/>
                    <a:pt x="9691" y="702"/>
                    <a:pt x="9695" y="718"/>
                  </a:cubicBezTo>
                  <a:lnTo>
                    <a:pt x="9695" y="768"/>
                  </a:lnTo>
                  <a:lnTo>
                    <a:pt x="9689" y="816"/>
                  </a:lnTo>
                  <a:cubicBezTo>
                    <a:pt x="9687" y="831"/>
                    <a:pt x="9686" y="845"/>
                    <a:pt x="9684" y="860"/>
                  </a:cubicBezTo>
                  <a:lnTo>
                    <a:pt x="9684" y="903"/>
                  </a:lnTo>
                  <a:cubicBezTo>
                    <a:pt x="9689" y="913"/>
                    <a:pt x="9695" y="922"/>
                    <a:pt x="9700" y="932"/>
                  </a:cubicBezTo>
                  <a:cubicBezTo>
                    <a:pt x="9713" y="940"/>
                    <a:pt x="9725" y="947"/>
                    <a:pt x="9738" y="955"/>
                  </a:cubicBezTo>
                  <a:lnTo>
                    <a:pt x="9786" y="979"/>
                  </a:lnTo>
                  <a:lnTo>
                    <a:pt x="9839" y="1000"/>
                  </a:lnTo>
                  <a:cubicBezTo>
                    <a:pt x="9855" y="1006"/>
                    <a:pt x="9872" y="1013"/>
                    <a:pt x="9888" y="1019"/>
                  </a:cubicBezTo>
                  <a:lnTo>
                    <a:pt x="9936" y="1037"/>
                  </a:lnTo>
                  <a:cubicBezTo>
                    <a:pt x="9950" y="1047"/>
                    <a:pt x="9965" y="1056"/>
                    <a:pt x="9979" y="1066"/>
                  </a:cubicBezTo>
                  <a:cubicBezTo>
                    <a:pt x="9986" y="1079"/>
                    <a:pt x="9993" y="1093"/>
                    <a:pt x="10000" y="1106"/>
                  </a:cubicBezTo>
                  <a:lnTo>
                    <a:pt x="9898" y="1198"/>
                  </a:lnTo>
                  <a:cubicBezTo>
                    <a:pt x="9871" y="1232"/>
                    <a:pt x="9845" y="1267"/>
                    <a:pt x="9818" y="1301"/>
                  </a:cubicBezTo>
                  <a:cubicBezTo>
                    <a:pt x="9797" y="1336"/>
                    <a:pt x="9775" y="1372"/>
                    <a:pt x="9754" y="1407"/>
                  </a:cubicBezTo>
                  <a:cubicBezTo>
                    <a:pt x="9732" y="1444"/>
                    <a:pt x="9711" y="1481"/>
                    <a:pt x="9689" y="1518"/>
                  </a:cubicBezTo>
                  <a:lnTo>
                    <a:pt x="9620" y="1626"/>
                  </a:lnTo>
                  <a:lnTo>
                    <a:pt x="9545" y="1731"/>
                  </a:lnTo>
                  <a:cubicBezTo>
                    <a:pt x="9532" y="1750"/>
                    <a:pt x="9520" y="1768"/>
                    <a:pt x="9507" y="1787"/>
                  </a:cubicBezTo>
                  <a:cubicBezTo>
                    <a:pt x="9496" y="1807"/>
                    <a:pt x="9486" y="1827"/>
                    <a:pt x="9475" y="1847"/>
                  </a:cubicBezTo>
                  <a:cubicBezTo>
                    <a:pt x="9468" y="1867"/>
                    <a:pt x="9461" y="1888"/>
                    <a:pt x="9454" y="1908"/>
                  </a:cubicBezTo>
                  <a:cubicBezTo>
                    <a:pt x="9441" y="1930"/>
                    <a:pt x="9429" y="1952"/>
                    <a:pt x="9416" y="1974"/>
                  </a:cubicBezTo>
                  <a:cubicBezTo>
                    <a:pt x="9404" y="1994"/>
                    <a:pt x="9391" y="2015"/>
                    <a:pt x="9379" y="2035"/>
                  </a:cubicBezTo>
                  <a:lnTo>
                    <a:pt x="9314" y="2088"/>
                  </a:lnTo>
                  <a:cubicBezTo>
                    <a:pt x="9289" y="2099"/>
                    <a:pt x="9264" y="2111"/>
                    <a:pt x="9239" y="2122"/>
                  </a:cubicBezTo>
                  <a:lnTo>
                    <a:pt x="9143" y="2146"/>
                  </a:lnTo>
                  <a:cubicBezTo>
                    <a:pt x="9107" y="2151"/>
                    <a:pt x="9072" y="2157"/>
                    <a:pt x="9036" y="2162"/>
                  </a:cubicBezTo>
                  <a:lnTo>
                    <a:pt x="8918" y="2175"/>
                  </a:lnTo>
                  <a:lnTo>
                    <a:pt x="8795" y="2185"/>
                  </a:lnTo>
                  <a:lnTo>
                    <a:pt x="8677" y="2201"/>
                  </a:lnTo>
                  <a:lnTo>
                    <a:pt x="8468" y="2220"/>
                  </a:lnTo>
                  <a:lnTo>
                    <a:pt x="8232" y="2241"/>
                  </a:lnTo>
                  <a:lnTo>
                    <a:pt x="7975" y="2251"/>
                  </a:lnTo>
                  <a:lnTo>
                    <a:pt x="7702" y="2262"/>
                  </a:lnTo>
                  <a:lnTo>
                    <a:pt x="7429" y="2264"/>
                  </a:lnTo>
                  <a:lnTo>
                    <a:pt x="7145" y="2267"/>
                  </a:lnTo>
                  <a:lnTo>
                    <a:pt x="6861" y="2267"/>
                  </a:lnTo>
                  <a:cubicBezTo>
                    <a:pt x="6863" y="2328"/>
                    <a:pt x="6865" y="2388"/>
                    <a:pt x="6867" y="2449"/>
                  </a:cubicBezTo>
                  <a:cubicBezTo>
                    <a:pt x="6876" y="2512"/>
                    <a:pt x="6884" y="2574"/>
                    <a:pt x="6893" y="2637"/>
                  </a:cubicBezTo>
                  <a:cubicBezTo>
                    <a:pt x="6907" y="2698"/>
                    <a:pt x="6922" y="2760"/>
                    <a:pt x="6936" y="2821"/>
                  </a:cubicBezTo>
                  <a:cubicBezTo>
                    <a:pt x="6954" y="2879"/>
                    <a:pt x="6972" y="2938"/>
                    <a:pt x="6990" y="2996"/>
                  </a:cubicBezTo>
                  <a:cubicBezTo>
                    <a:pt x="7013" y="3050"/>
                    <a:pt x="7036" y="3105"/>
                    <a:pt x="7059" y="3159"/>
                  </a:cubicBezTo>
                  <a:cubicBezTo>
                    <a:pt x="7082" y="3207"/>
                    <a:pt x="7106" y="3256"/>
                    <a:pt x="7129" y="3304"/>
                  </a:cubicBezTo>
                  <a:cubicBezTo>
                    <a:pt x="7145" y="3344"/>
                    <a:pt x="7161" y="3383"/>
                    <a:pt x="7177" y="3423"/>
                  </a:cubicBezTo>
                  <a:lnTo>
                    <a:pt x="7225" y="3537"/>
                  </a:lnTo>
                  <a:cubicBezTo>
                    <a:pt x="7238" y="3576"/>
                    <a:pt x="7250" y="3614"/>
                    <a:pt x="7263" y="3653"/>
                  </a:cubicBezTo>
                  <a:cubicBezTo>
                    <a:pt x="7279" y="3692"/>
                    <a:pt x="7295" y="3730"/>
                    <a:pt x="7311" y="3769"/>
                  </a:cubicBezTo>
                  <a:cubicBezTo>
                    <a:pt x="7331" y="3808"/>
                    <a:pt x="7350" y="3846"/>
                    <a:pt x="7370" y="3885"/>
                  </a:cubicBezTo>
                  <a:lnTo>
                    <a:pt x="7450" y="3980"/>
                  </a:lnTo>
                  <a:cubicBezTo>
                    <a:pt x="7477" y="4012"/>
                    <a:pt x="7504" y="4043"/>
                    <a:pt x="7531" y="4075"/>
                  </a:cubicBezTo>
                  <a:cubicBezTo>
                    <a:pt x="7561" y="4107"/>
                    <a:pt x="7592" y="4138"/>
                    <a:pt x="7622" y="4170"/>
                  </a:cubicBezTo>
                  <a:lnTo>
                    <a:pt x="7702" y="4262"/>
                  </a:lnTo>
                  <a:cubicBezTo>
                    <a:pt x="7723" y="4293"/>
                    <a:pt x="7745" y="4324"/>
                    <a:pt x="7766" y="4355"/>
                  </a:cubicBezTo>
                  <a:cubicBezTo>
                    <a:pt x="7775" y="4386"/>
                    <a:pt x="7784" y="4416"/>
                    <a:pt x="7793" y="4447"/>
                  </a:cubicBezTo>
                  <a:cubicBezTo>
                    <a:pt x="7777" y="4457"/>
                    <a:pt x="7761" y="4466"/>
                    <a:pt x="7745" y="4476"/>
                  </a:cubicBezTo>
                  <a:lnTo>
                    <a:pt x="7697" y="4503"/>
                  </a:lnTo>
                  <a:cubicBezTo>
                    <a:pt x="7681" y="4513"/>
                    <a:pt x="7665" y="4524"/>
                    <a:pt x="7649" y="4534"/>
                  </a:cubicBezTo>
                  <a:cubicBezTo>
                    <a:pt x="7635" y="4542"/>
                    <a:pt x="7620" y="4550"/>
                    <a:pt x="7606" y="4558"/>
                  </a:cubicBezTo>
                  <a:cubicBezTo>
                    <a:pt x="7593" y="4562"/>
                    <a:pt x="7581" y="4567"/>
                    <a:pt x="7568" y="4571"/>
                  </a:cubicBezTo>
                  <a:cubicBezTo>
                    <a:pt x="7541" y="4575"/>
                    <a:pt x="7515" y="4578"/>
                    <a:pt x="7488" y="4582"/>
                  </a:cubicBezTo>
                  <a:lnTo>
                    <a:pt x="7413" y="4603"/>
                  </a:lnTo>
                  <a:cubicBezTo>
                    <a:pt x="7383" y="4612"/>
                    <a:pt x="7352" y="4620"/>
                    <a:pt x="7322" y="4629"/>
                  </a:cubicBezTo>
                  <a:cubicBezTo>
                    <a:pt x="7295" y="4640"/>
                    <a:pt x="7269" y="4652"/>
                    <a:pt x="7242" y="4663"/>
                  </a:cubicBezTo>
                  <a:cubicBezTo>
                    <a:pt x="7219" y="4675"/>
                    <a:pt x="7195" y="4686"/>
                    <a:pt x="7172" y="4698"/>
                  </a:cubicBezTo>
                  <a:cubicBezTo>
                    <a:pt x="7151" y="4708"/>
                    <a:pt x="7129" y="4717"/>
                    <a:pt x="7108" y="4727"/>
                  </a:cubicBezTo>
                  <a:cubicBezTo>
                    <a:pt x="7090" y="4724"/>
                    <a:pt x="7072" y="4722"/>
                    <a:pt x="7054" y="4719"/>
                  </a:cubicBezTo>
                  <a:cubicBezTo>
                    <a:pt x="7042" y="4623"/>
                    <a:pt x="7029" y="4527"/>
                    <a:pt x="7017" y="4431"/>
                  </a:cubicBezTo>
                  <a:lnTo>
                    <a:pt x="6947" y="4431"/>
                  </a:lnTo>
                  <a:lnTo>
                    <a:pt x="6893" y="4434"/>
                  </a:lnTo>
                  <a:lnTo>
                    <a:pt x="6840" y="4434"/>
                  </a:lnTo>
                  <a:lnTo>
                    <a:pt x="6770" y="4437"/>
                  </a:lnTo>
                  <a:lnTo>
                    <a:pt x="6663" y="4442"/>
                  </a:lnTo>
                  <a:cubicBezTo>
                    <a:pt x="6659" y="4490"/>
                    <a:pt x="6656" y="4539"/>
                    <a:pt x="6652" y="4587"/>
                  </a:cubicBezTo>
                  <a:cubicBezTo>
                    <a:pt x="6649" y="4637"/>
                    <a:pt x="6645" y="4687"/>
                    <a:pt x="6642" y="4737"/>
                  </a:cubicBezTo>
                  <a:cubicBezTo>
                    <a:pt x="6640" y="4786"/>
                    <a:pt x="6638" y="4836"/>
                    <a:pt x="6636" y="4885"/>
                  </a:cubicBezTo>
                  <a:cubicBezTo>
                    <a:pt x="6629" y="4934"/>
                    <a:pt x="6622" y="4984"/>
                    <a:pt x="6615" y="5033"/>
                  </a:cubicBezTo>
                  <a:cubicBezTo>
                    <a:pt x="6601" y="5069"/>
                    <a:pt x="6586" y="5105"/>
                    <a:pt x="6572" y="5141"/>
                  </a:cubicBezTo>
                  <a:lnTo>
                    <a:pt x="6524" y="5252"/>
                  </a:lnTo>
                  <a:cubicBezTo>
                    <a:pt x="6508" y="5285"/>
                    <a:pt x="6492" y="5319"/>
                    <a:pt x="6476" y="5352"/>
                  </a:cubicBezTo>
                  <a:cubicBezTo>
                    <a:pt x="6467" y="5386"/>
                    <a:pt x="6458" y="5421"/>
                    <a:pt x="6449" y="5455"/>
                  </a:cubicBezTo>
                  <a:cubicBezTo>
                    <a:pt x="6451" y="5487"/>
                    <a:pt x="6452" y="5518"/>
                    <a:pt x="6454" y="5550"/>
                  </a:cubicBezTo>
                  <a:cubicBezTo>
                    <a:pt x="6450" y="5552"/>
                    <a:pt x="6447" y="5554"/>
                    <a:pt x="6443" y="5556"/>
                  </a:cubicBezTo>
                  <a:lnTo>
                    <a:pt x="6427" y="5556"/>
                  </a:lnTo>
                  <a:lnTo>
                    <a:pt x="6427" y="5556"/>
                  </a:lnTo>
                  <a:cubicBezTo>
                    <a:pt x="6425" y="5557"/>
                    <a:pt x="6424" y="5557"/>
                    <a:pt x="6422" y="5558"/>
                  </a:cubicBezTo>
                  <a:lnTo>
                    <a:pt x="6422" y="5566"/>
                  </a:lnTo>
                  <a:lnTo>
                    <a:pt x="6422" y="5571"/>
                  </a:lnTo>
                  <a:lnTo>
                    <a:pt x="6422" y="5582"/>
                  </a:lnTo>
                  <a:lnTo>
                    <a:pt x="6422" y="5595"/>
                  </a:lnTo>
                  <a:lnTo>
                    <a:pt x="6347" y="5682"/>
                  </a:lnTo>
                  <a:cubicBezTo>
                    <a:pt x="6327" y="5713"/>
                    <a:pt x="6308" y="5744"/>
                    <a:pt x="6288" y="5775"/>
                  </a:cubicBezTo>
                  <a:cubicBezTo>
                    <a:pt x="6279" y="5807"/>
                    <a:pt x="6270" y="5840"/>
                    <a:pt x="6261" y="5872"/>
                  </a:cubicBezTo>
                  <a:cubicBezTo>
                    <a:pt x="6258" y="5907"/>
                    <a:pt x="6254" y="5943"/>
                    <a:pt x="6251" y="5978"/>
                  </a:cubicBezTo>
                  <a:cubicBezTo>
                    <a:pt x="6246" y="6013"/>
                    <a:pt x="6240" y="6048"/>
                    <a:pt x="6235" y="6083"/>
                  </a:cubicBezTo>
                  <a:lnTo>
                    <a:pt x="6229" y="6194"/>
                  </a:lnTo>
                  <a:lnTo>
                    <a:pt x="6208" y="6302"/>
                  </a:lnTo>
                  <a:cubicBezTo>
                    <a:pt x="6195" y="6339"/>
                    <a:pt x="6183" y="6376"/>
                    <a:pt x="6170" y="6413"/>
                  </a:cubicBezTo>
                  <a:lnTo>
                    <a:pt x="5978" y="7213"/>
                  </a:lnTo>
                  <a:lnTo>
                    <a:pt x="5951" y="7300"/>
                  </a:lnTo>
                  <a:cubicBezTo>
                    <a:pt x="5946" y="7333"/>
                    <a:pt x="5940" y="7365"/>
                    <a:pt x="5935" y="7398"/>
                  </a:cubicBezTo>
                  <a:cubicBezTo>
                    <a:pt x="5933" y="7428"/>
                    <a:pt x="5931" y="7457"/>
                    <a:pt x="5929" y="7487"/>
                  </a:cubicBezTo>
                  <a:lnTo>
                    <a:pt x="5929" y="7585"/>
                  </a:lnTo>
                  <a:lnTo>
                    <a:pt x="5929" y="7672"/>
                  </a:lnTo>
                  <a:cubicBezTo>
                    <a:pt x="5924" y="7699"/>
                    <a:pt x="5918" y="7727"/>
                    <a:pt x="5913" y="7754"/>
                  </a:cubicBezTo>
                  <a:cubicBezTo>
                    <a:pt x="5908" y="7780"/>
                    <a:pt x="5902" y="7805"/>
                    <a:pt x="5897" y="7831"/>
                  </a:cubicBezTo>
                  <a:cubicBezTo>
                    <a:pt x="5886" y="7859"/>
                    <a:pt x="5876" y="7887"/>
                    <a:pt x="5865" y="7915"/>
                  </a:cubicBezTo>
                  <a:lnTo>
                    <a:pt x="5865" y="7997"/>
                  </a:lnTo>
                  <a:cubicBezTo>
                    <a:pt x="5872" y="8022"/>
                    <a:pt x="5879" y="8048"/>
                    <a:pt x="5886" y="8073"/>
                  </a:cubicBezTo>
                  <a:cubicBezTo>
                    <a:pt x="5899" y="8098"/>
                    <a:pt x="5911" y="8122"/>
                    <a:pt x="5924" y="8147"/>
                  </a:cubicBezTo>
                  <a:lnTo>
                    <a:pt x="5972" y="8216"/>
                  </a:lnTo>
                  <a:lnTo>
                    <a:pt x="6020" y="8282"/>
                  </a:lnTo>
                  <a:lnTo>
                    <a:pt x="6069" y="8343"/>
                  </a:lnTo>
                  <a:cubicBezTo>
                    <a:pt x="6092" y="8412"/>
                    <a:pt x="6115" y="8482"/>
                    <a:pt x="6138" y="8551"/>
                  </a:cubicBezTo>
                  <a:lnTo>
                    <a:pt x="6111" y="8572"/>
                  </a:lnTo>
                  <a:cubicBezTo>
                    <a:pt x="6097" y="8576"/>
                    <a:pt x="6083" y="8581"/>
                    <a:pt x="6069" y="8585"/>
                  </a:cubicBezTo>
                  <a:cubicBezTo>
                    <a:pt x="6056" y="8590"/>
                    <a:pt x="6044" y="8594"/>
                    <a:pt x="6031" y="8599"/>
                  </a:cubicBezTo>
                  <a:cubicBezTo>
                    <a:pt x="6020" y="8606"/>
                    <a:pt x="6010" y="8613"/>
                    <a:pt x="5999" y="8620"/>
                  </a:cubicBezTo>
                  <a:cubicBezTo>
                    <a:pt x="6022" y="8623"/>
                    <a:pt x="6046" y="8627"/>
                    <a:pt x="6069" y="8630"/>
                  </a:cubicBezTo>
                  <a:cubicBezTo>
                    <a:pt x="6085" y="8634"/>
                    <a:pt x="6101" y="8639"/>
                    <a:pt x="6117" y="8643"/>
                  </a:cubicBezTo>
                  <a:cubicBezTo>
                    <a:pt x="6131" y="8652"/>
                    <a:pt x="6146" y="8661"/>
                    <a:pt x="6160" y="8670"/>
                  </a:cubicBezTo>
                  <a:cubicBezTo>
                    <a:pt x="6153" y="8687"/>
                    <a:pt x="6145" y="8703"/>
                    <a:pt x="6138" y="8720"/>
                  </a:cubicBezTo>
                  <a:cubicBezTo>
                    <a:pt x="6140" y="8737"/>
                    <a:pt x="6142" y="8753"/>
                    <a:pt x="6144" y="8770"/>
                  </a:cubicBezTo>
                  <a:cubicBezTo>
                    <a:pt x="6156" y="8789"/>
                    <a:pt x="6169" y="8807"/>
                    <a:pt x="6181" y="8826"/>
                  </a:cubicBezTo>
                  <a:cubicBezTo>
                    <a:pt x="6199" y="8842"/>
                    <a:pt x="6217" y="8857"/>
                    <a:pt x="6235" y="8873"/>
                  </a:cubicBezTo>
                  <a:cubicBezTo>
                    <a:pt x="6253" y="8888"/>
                    <a:pt x="6270" y="8903"/>
                    <a:pt x="6288" y="8918"/>
                  </a:cubicBezTo>
                  <a:lnTo>
                    <a:pt x="6352" y="8952"/>
                  </a:lnTo>
                  <a:lnTo>
                    <a:pt x="6465" y="9005"/>
                  </a:lnTo>
                  <a:lnTo>
                    <a:pt x="6583" y="9063"/>
                  </a:lnTo>
                  <a:lnTo>
                    <a:pt x="6706" y="9116"/>
                  </a:lnTo>
                  <a:lnTo>
                    <a:pt x="6781" y="9140"/>
                  </a:lnTo>
                  <a:lnTo>
                    <a:pt x="6867" y="9161"/>
                  </a:lnTo>
                  <a:lnTo>
                    <a:pt x="6958" y="9179"/>
                  </a:lnTo>
                  <a:lnTo>
                    <a:pt x="7043" y="9200"/>
                  </a:lnTo>
                  <a:lnTo>
                    <a:pt x="7134" y="9224"/>
                  </a:lnTo>
                  <a:lnTo>
                    <a:pt x="7220" y="9248"/>
                  </a:lnTo>
                  <a:lnTo>
                    <a:pt x="7290" y="9279"/>
                  </a:lnTo>
                  <a:lnTo>
                    <a:pt x="7343" y="9314"/>
                  </a:lnTo>
                  <a:cubicBezTo>
                    <a:pt x="7357" y="9329"/>
                    <a:pt x="7372" y="9344"/>
                    <a:pt x="7386" y="9359"/>
                  </a:cubicBezTo>
                  <a:cubicBezTo>
                    <a:pt x="7393" y="9376"/>
                    <a:pt x="7401" y="9392"/>
                    <a:pt x="7408" y="9409"/>
                  </a:cubicBezTo>
                  <a:lnTo>
                    <a:pt x="7381" y="9433"/>
                  </a:lnTo>
                  <a:cubicBezTo>
                    <a:pt x="7374" y="9443"/>
                    <a:pt x="7366" y="9454"/>
                    <a:pt x="7359" y="9464"/>
                  </a:cubicBezTo>
                  <a:lnTo>
                    <a:pt x="7333" y="9493"/>
                  </a:lnTo>
                  <a:cubicBezTo>
                    <a:pt x="7317" y="9503"/>
                    <a:pt x="7300" y="9512"/>
                    <a:pt x="7284" y="9522"/>
                  </a:cubicBezTo>
                  <a:lnTo>
                    <a:pt x="7193" y="9546"/>
                  </a:lnTo>
                  <a:lnTo>
                    <a:pt x="7081" y="9559"/>
                  </a:lnTo>
                  <a:lnTo>
                    <a:pt x="6958" y="9562"/>
                  </a:lnTo>
                  <a:lnTo>
                    <a:pt x="6824" y="9559"/>
                  </a:lnTo>
                  <a:lnTo>
                    <a:pt x="6690" y="9551"/>
                  </a:lnTo>
                  <a:lnTo>
                    <a:pt x="6567" y="9546"/>
                  </a:lnTo>
                  <a:lnTo>
                    <a:pt x="6454" y="9538"/>
                  </a:lnTo>
                  <a:lnTo>
                    <a:pt x="6261" y="9525"/>
                  </a:lnTo>
                  <a:lnTo>
                    <a:pt x="6074" y="9493"/>
                  </a:lnTo>
                  <a:lnTo>
                    <a:pt x="5903" y="9454"/>
                  </a:lnTo>
                  <a:lnTo>
                    <a:pt x="5726" y="9401"/>
                  </a:lnTo>
                  <a:lnTo>
                    <a:pt x="5560" y="9351"/>
                  </a:lnTo>
                  <a:lnTo>
                    <a:pt x="5404" y="9295"/>
                  </a:lnTo>
                  <a:lnTo>
                    <a:pt x="5244" y="9245"/>
                  </a:lnTo>
                  <a:lnTo>
                    <a:pt x="5083" y="9250"/>
                  </a:lnTo>
                  <a:cubicBezTo>
                    <a:pt x="5062" y="9248"/>
                    <a:pt x="5040" y="9247"/>
                    <a:pt x="5019" y="9245"/>
                  </a:cubicBezTo>
                  <a:lnTo>
                    <a:pt x="4944" y="9227"/>
                  </a:lnTo>
                  <a:lnTo>
                    <a:pt x="4853" y="9211"/>
                  </a:lnTo>
                  <a:lnTo>
                    <a:pt x="4762" y="9187"/>
                  </a:lnTo>
                  <a:lnTo>
                    <a:pt x="4681" y="9163"/>
                  </a:lnTo>
                  <a:cubicBezTo>
                    <a:pt x="4660" y="9153"/>
                    <a:pt x="4638" y="9144"/>
                    <a:pt x="4617" y="9134"/>
                  </a:cubicBezTo>
                  <a:lnTo>
                    <a:pt x="4585" y="9105"/>
                  </a:lnTo>
                  <a:cubicBezTo>
                    <a:pt x="4581" y="9090"/>
                    <a:pt x="4578" y="9075"/>
                    <a:pt x="4574" y="9060"/>
                  </a:cubicBezTo>
                  <a:cubicBezTo>
                    <a:pt x="4578" y="9042"/>
                    <a:pt x="4581" y="9023"/>
                    <a:pt x="4585" y="9005"/>
                  </a:cubicBezTo>
                  <a:cubicBezTo>
                    <a:pt x="4592" y="8986"/>
                    <a:pt x="4599" y="8966"/>
                    <a:pt x="4606" y="8947"/>
                  </a:cubicBezTo>
                  <a:cubicBezTo>
                    <a:pt x="4617" y="8926"/>
                    <a:pt x="4627" y="8905"/>
                    <a:pt x="4638" y="8884"/>
                  </a:cubicBezTo>
                  <a:cubicBezTo>
                    <a:pt x="4652" y="8863"/>
                    <a:pt x="4667" y="8841"/>
                    <a:pt x="4681" y="8820"/>
                  </a:cubicBezTo>
                  <a:cubicBezTo>
                    <a:pt x="4695" y="8799"/>
                    <a:pt x="4710" y="8778"/>
                    <a:pt x="4724" y="8757"/>
                  </a:cubicBezTo>
                  <a:cubicBezTo>
                    <a:pt x="4735" y="8738"/>
                    <a:pt x="4745" y="8718"/>
                    <a:pt x="4756" y="8699"/>
                  </a:cubicBezTo>
                  <a:cubicBezTo>
                    <a:pt x="4765" y="8681"/>
                    <a:pt x="4774" y="8664"/>
                    <a:pt x="4783" y="8646"/>
                  </a:cubicBezTo>
                  <a:cubicBezTo>
                    <a:pt x="4788" y="8632"/>
                    <a:pt x="4794" y="8618"/>
                    <a:pt x="4799" y="8604"/>
                  </a:cubicBezTo>
                  <a:lnTo>
                    <a:pt x="4676" y="8572"/>
                  </a:lnTo>
                  <a:cubicBezTo>
                    <a:pt x="4647" y="8561"/>
                    <a:pt x="4619" y="8549"/>
                    <a:pt x="4590" y="8538"/>
                  </a:cubicBezTo>
                  <a:cubicBezTo>
                    <a:pt x="4572" y="8526"/>
                    <a:pt x="4555" y="8513"/>
                    <a:pt x="4537" y="8501"/>
                  </a:cubicBezTo>
                  <a:cubicBezTo>
                    <a:pt x="4524" y="8487"/>
                    <a:pt x="4512" y="8473"/>
                    <a:pt x="4499" y="8459"/>
                  </a:cubicBezTo>
                  <a:cubicBezTo>
                    <a:pt x="4495" y="8444"/>
                    <a:pt x="4492" y="8429"/>
                    <a:pt x="4488" y="8414"/>
                  </a:cubicBezTo>
                  <a:lnTo>
                    <a:pt x="4494" y="8366"/>
                  </a:lnTo>
                  <a:cubicBezTo>
                    <a:pt x="4499" y="8349"/>
                    <a:pt x="4505" y="8333"/>
                    <a:pt x="4510" y="8316"/>
                  </a:cubicBezTo>
                  <a:cubicBezTo>
                    <a:pt x="4519" y="8298"/>
                    <a:pt x="4528" y="8281"/>
                    <a:pt x="4537" y="8263"/>
                  </a:cubicBezTo>
                  <a:cubicBezTo>
                    <a:pt x="4546" y="8246"/>
                    <a:pt x="4554" y="8228"/>
                    <a:pt x="4563" y="8211"/>
                  </a:cubicBezTo>
                  <a:cubicBezTo>
                    <a:pt x="4570" y="8192"/>
                    <a:pt x="4578" y="8174"/>
                    <a:pt x="4585" y="8155"/>
                  </a:cubicBezTo>
                  <a:cubicBezTo>
                    <a:pt x="4592" y="8136"/>
                    <a:pt x="4599" y="8116"/>
                    <a:pt x="4606" y="8097"/>
                  </a:cubicBezTo>
                  <a:cubicBezTo>
                    <a:pt x="4608" y="8079"/>
                    <a:pt x="4610" y="8060"/>
                    <a:pt x="4612" y="8042"/>
                  </a:cubicBezTo>
                  <a:cubicBezTo>
                    <a:pt x="4610" y="8023"/>
                    <a:pt x="4608" y="8003"/>
                    <a:pt x="4606" y="7984"/>
                  </a:cubicBezTo>
                  <a:cubicBezTo>
                    <a:pt x="4601" y="7963"/>
                    <a:pt x="4595" y="7941"/>
                    <a:pt x="4590" y="7920"/>
                  </a:cubicBezTo>
                  <a:cubicBezTo>
                    <a:pt x="4588" y="7893"/>
                    <a:pt x="4587" y="7865"/>
                    <a:pt x="4585" y="7838"/>
                  </a:cubicBezTo>
                  <a:lnTo>
                    <a:pt x="4585" y="7746"/>
                  </a:lnTo>
                  <a:cubicBezTo>
                    <a:pt x="4587" y="7713"/>
                    <a:pt x="4588" y="7679"/>
                    <a:pt x="4590" y="7646"/>
                  </a:cubicBezTo>
                  <a:cubicBezTo>
                    <a:pt x="4595" y="7614"/>
                    <a:pt x="4601" y="7583"/>
                    <a:pt x="4606" y="7551"/>
                  </a:cubicBezTo>
                  <a:cubicBezTo>
                    <a:pt x="4613" y="7522"/>
                    <a:pt x="4621" y="7493"/>
                    <a:pt x="4628" y="7464"/>
                  </a:cubicBezTo>
                  <a:cubicBezTo>
                    <a:pt x="4633" y="7417"/>
                    <a:pt x="4639" y="7371"/>
                    <a:pt x="4644" y="7324"/>
                  </a:cubicBezTo>
                  <a:cubicBezTo>
                    <a:pt x="4649" y="7274"/>
                    <a:pt x="4655" y="7223"/>
                    <a:pt x="4660" y="7173"/>
                  </a:cubicBezTo>
                  <a:lnTo>
                    <a:pt x="4660" y="7018"/>
                  </a:lnTo>
                  <a:cubicBezTo>
                    <a:pt x="4658" y="6963"/>
                    <a:pt x="4657" y="6909"/>
                    <a:pt x="4655" y="6854"/>
                  </a:cubicBezTo>
                  <a:cubicBezTo>
                    <a:pt x="4649" y="6800"/>
                    <a:pt x="4644" y="6747"/>
                    <a:pt x="4638" y="6693"/>
                  </a:cubicBezTo>
                  <a:cubicBezTo>
                    <a:pt x="4636" y="6642"/>
                    <a:pt x="4635" y="6591"/>
                    <a:pt x="4633" y="6540"/>
                  </a:cubicBezTo>
                  <a:cubicBezTo>
                    <a:pt x="4631" y="6492"/>
                    <a:pt x="4630" y="6443"/>
                    <a:pt x="4628" y="6395"/>
                  </a:cubicBezTo>
                  <a:lnTo>
                    <a:pt x="4628" y="6310"/>
                  </a:lnTo>
                  <a:cubicBezTo>
                    <a:pt x="4630" y="6282"/>
                    <a:pt x="4631" y="6254"/>
                    <a:pt x="4633" y="6226"/>
                  </a:cubicBezTo>
                  <a:cubicBezTo>
                    <a:pt x="4637" y="6197"/>
                    <a:pt x="4640" y="6168"/>
                    <a:pt x="4644" y="6139"/>
                  </a:cubicBezTo>
                  <a:cubicBezTo>
                    <a:pt x="4649" y="6111"/>
                    <a:pt x="4655" y="6082"/>
                    <a:pt x="4660" y="6054"/>
                  </a:cubicBezTo>
                  <a:cubicBezTo>
                    <a:pt x="4665" y="6025"/>
                    <a:pt x="4671" y="5996"/>
                    <a:pt x="4676" y="5967"/>
                  </a:cubicBezTo>
                  <a:lnTo>
                    <a:pt x="4676" y="5891"/>
                  </a:lnTo>
                  <a:cubicBezTo>
                    <a:pt x="4672" y="5866"/>
                    <a:pt x="4669" y="5842"/>
                    <a:pt x="4665" y="5817"/>
                  </a:cubicBezTo>
                  <a:lnTo>
                    <a:pt x="4638" y="5751"/>
                  </a:lnTo>
                  <a:cubicBezTo>
                    <a:pt x="4620" y="5732"/>
                    <a:pt x="4603" y="5712"/>
                    <a:pt x="4585" y="5693"/>
                  </a:cubicBezTo>
                  <a:lnTo>
                    <a:pt x="4585" y="5709"/>
                  </a:lnTo>
                  <a:cubicBezTo>
                    <a:pt x="4572" y="5719"/>
                    <a:pt x="4560" y="5730"/>
                    <a:pt x="4547" y="5740"/>
                  </a:cubicBezTo>
                  <a:cubicBezTo>
                    <a:pt x="4535" y="5755"/>
                    <a:pt x="4522" y="5770"/>
                    <a:pt x="4510" y="5785"/>
                  </a:cubicBezTo>
                  <a:cubicBezTo>
                    <a:pt x="4503" y="5799"/>
                    <a:pt x="4495" y="5813"/>
                    <a:pt x="4488" y="5827"/>
                  </a:cubicBezTo>
                  <a:cubicBezTo>
                    <a:pt x="4485" y="5842"/>
                    <a:pt x="4481" y="5857"/>
                    <a:pt x="4478" y="5872"/>
                  </a:cubicBezTo>
                  <a:cubicBezTo>
                    <a:pt x="4467" y="5876"/>
                    <a:pt x="4457" y="5881"/>
                    <a:pt x="4446" y="5885"/>
                  </a:cubicBezTo>
                  <a:lnTo>
                    <a:pt x="4408" y="5914"/>
                  </a:lnTo>
                  <a:lnTo>
                    <a:pt x="4371" y="5954"/>
                  </a:lnTo>
                  <a:cubicBezTo>
                    <a:pt x="4357" y="5970"/>
                    <a:pt x="4342" y="5986"/>
                    <a:pt x="4328" y="6002"/>
                  </a:cubicBezTo>
                  <a:cubicBezTo>
                    <a:pt x="4312" y="6020"/>
                    <a:pt x="4296" y="6039"/>
                    <a:pt x="4280" y="6057"/>
                  </a:cubicBezTo>
                  <a:lnTo>
                    <a:pt x="4237" y="6112"/>
                  </a:lnTo>
                  <a:cubicBezTo>
                    <a:pt x="4226" y="6130"/>
                    <a:pt x="4216" y="6147"/>
                    <a:pt x="4205" y="6165"/>
                  </a:cubicBezTo>
                  <a:cubicBezTo>
                    <a:pt x="4191" y="6182"/>
                    <a:pt x="4176" y="6198"/>
                    <a:pt x="4162" y="6215"/>
                  </a:cubicBezTo>
                  <a:cubicBezTo>
                    <a:pt x="4123" y="6263"/>
                    <a:pt x="4083" y="6310"/>
                    <a:pt x="4044" y="6358"/>
                  </a:cubicBezTo>
                  <a:cubicBezTo>
                    <a:pt x="3999" y="6405"/>
                    <a:pt x="3955" y="6453"/>
                    <a:pt x="3910" y="6500"/>
                  </a:cubicBezTo>
                  <a:lnTo>
                    <a:pt x="3787" y="6646"/>
                  </a:lnTo>
                  <a:cubicBezTo>
                    <a:pt x="3751" y="6693"/>
                    <a:pt x="3716" y="6741"/>
                    <a:pt x="3680" y="6788"/>
                  </a:cubicBezTo>
                  <a:cubicBezTo>
                    <a:pt x="3653" y="6834"/>
                    <a:pt x="3626" y="6879"/>
                    <a:pt x="3599" y="6925"/>
                  </a:cubicBezTo>
                  <a:lnTo>
                    <a:pt x="3599" y="6928"/>
                  </a:lnTo>
                  <a:lnTo>
                    <a:pt x="3599" y="6931"/>
                  </a:lnTo>
                  <a:cubicBezTo>
                    <a:pt x="3601" y="6933"/>
                    <a:pt x="3603" y="6934"/>
                    <a:pt x="3605" y="6936"/>
                  </a:cubicBezTo>
                  <a:lnTo>
                    <a:pt x="3605" y="6941"/>
                  </a:lnTo>
                  <a:cubicBezTo>
                    <a:pt x="3610" y="6945"/>
                    <a:pt x="3616" y="6948"/>
                    <a:pt x="3621" y="6952"/>
                  </a:cubicBezTo>
                  <a:cubicBezTo>
                    <a:pt x="3601" y="6948"/>
                    <a:pt x="3582" y="6945"/>
                    <a:pt x="3562" y="6941"/>
                  </a:cubicBezTo>
                  <a:cubicBezTo>
                    <a:pt x="3553" y="6960"/>
                    <a:pt x="3544" y="6978"/>
                    <a:pt x="3535" y="6997"/>
                  </a:cubicBezTo>
                  <a:lnTo>
                    <a:pt x="3492" y="7052"/>
                  </a:lnTo>
                  <a:cubicBezTo>
                    <a:pt x="3480" y="7069"/>
                    <a:pt x="3467" y="7085"/>
                    <a:pt x="3455" y="7102"/>
                  </a:cubicBezTo>
                  <a:lnTo>
                    <a:pt x="3407" y="7150"/>
                  </a:lnTo>
                  <a:cubicBezTo>
                    <a:pt x="3394" y="7161"/>
                    <a:pt x="3382" y="7173"/>
                    <a:pt x="3369" y="7184"/>
                  </a:cubicBezTo>
                  <a:lnTo>
                    <a:pt x="3348" y="7226"/>
                  </a:lnTo>
                  <a:lnTo>
                    <a:pt x="3348" y="7266"/>
                  </a:lnTo>
                  <a:lnTo>
                    <a:pt x="3348" y="7308"/>
                  </a:lnTo>
                  <a:cubicBezTo>
                    <a:pt x="3351" y="7320"/>
                    <a:pt x="3355" y="7333"/>
                    <a:pt x="3358" y="7345"/>
                  </a:cubicBezTo>
                  <a:cubicBezTo>
                    <a:pt x="3355" y="7356"/>
                    <a:pt x="3351" y="7366"/>
                    <a:pt x="3348" y="7377"/>
                  </a:cubicBezTo>
                  <a:cubicBezTo>
                    <a:pt x="3330" y="7409"/>
                    <a:pt x="3312" y="7442"/>
                    <a:pt x="3294" y="7474"/>
                  </a:cubicBezTo>
                  <a:cubicBezTo>
                    <a:pt x="3271" y="7508"/>
                    <a:pt x="3247" y="7541"/>
                    <a:pt x="3224" y="7575"/>
                  </a:cubicBezTo>
                  <a:lnTo>
                    <a:pt x="3160" y="7672"/>
                  </a:lnTo>
                  <a:cubicBezTo>
                    <a:pt x="3142" y="7705"/>
                    <a:pt x="3125" y="7737"/>
                    <a:pt x="3107" y="7770"/>
                  </a:cubicBezTo>
                  <a:cubicBezTo>
                    <a:pt x="3093" y="7803"/>
                    <a:pt x="3078" y="7835"/>
                    <a:pt x="3064" y="7868"/>
                  </a:cubicBezTo>
                  <a:lnTo>
                    <a:pt x="3037" y="7970"/>
                  </a:lnTo>
                  <a:lnTo>
                    <a:pt x="3037" y="8076"/>
                  </a:lnTo>
                  <a:cubicBezTo>
                    <a:pt x="3048" y="8113"/>
                    <a:pt x="3058" y="8150"/>
                    <a:pt x="3069" y="8187"/>
                  </a:cubicBezTo>
                  <a:cubicBezTo>
                    <a:pt x="3073" y="8206"/>
                    <a:pt x="3076" y="8226"/>
                    <a:pt x="3080" y="8245"/>
                  </a:cubicBezTo>
                  <a:cubicBezTo>
                    <a:pt x="3075" y="8264"/>
                    <a:pt x="3069" y="8284"/>
                    <a:pt x="3064" y="8303"/>
                  </a:cubicBezTo>
                  <a:cubicBezTo>
                    <a:pt x="3053" y="8321"/>
                    <a:pt x="3043" y="8338"/>
                    <a:pt x="3032" y="8356"/>
                  </a:cubicBezTo>
                  <a:cubicBezTo>
                    <a:pt x="3018" y="8374"/>
                    <a:pt x="3003" y="8391"/>
                    <a:pt x="2989" y="8409"/>
                  </a:cubicBezTo>
                  <a:cubicBezTo>
                    <a:pt x="2980" y="8425"/>
                    <a:pt x="2971" y="8440"/>
                    <a:pt x="2962" y="8456"/>
                  </a:cubicBezTo>
                  <a:cubicBezTo>
                    <a:pt x="2955" y="8469"/>
                    <a:pt x="2948" y="8483"/>
                    <a:pt x="2941" y="8496"/>
                  </a:cubicBezTo>
                  <a:cubicBezTo>
                    <a:pt x="2943" y="8507"/>
                    <a:pt x="2944" y="8519"/>
                    <a:pt x="2946" y="8530"/>
                  </a:cubicBezTo>
                  <a:lnTo>
                    <a:pt x="3198" y="8767"/>
                  </a:lnTo>
                  <a:lnTo>
                    <a:pt x="3198" y="8836"/>
                  </a:lnTo>
                  <a:lnTo>
                    <a:pt x="3171" y="8884"/>
                  </a:lnTo>
                  <a:lnTo>
                    <a:pt x="3133" y="8934"/>
                  </a:lnTo>
                  <a:cubicBezTo>
                    <a:pt x="3119" y="8952"/>
                    <a:pt x="3105" y="8971"/>
                    <a:pt x="3091" y="8989"/>
                  </a:cubicBezTo>
                  <a:cubicBezTo>
                    <a:pt x="3078" y="9008"/>
                    <a:pt x="3066" y="9026"/>
                    <a:pt x="3053" y="9045"/>
                  </a:cubicBezTo>
                  <a:cubicBezTo>
                    <a:pt x="3041" y="9062"/>
                    <a:pt x="3028" y="9080"/>
                    <a:pt x="3016" y="9097"/>
                  </a:cubicBezTo>
                  <a:cubicBezTo>
                    <a:pt x="3009" y="9113"/>
                    <a:pt x="3001" y="9129"/>
                    <a:pt x="2994" y="9145"/>
                  </a:cubicBezTo>
                  <a:cubicBezTo>
                    <a:pt x="2996" y="9158"/>
                    <a:pt x="2997" y="9171"/>
                    <a:pt x="2999" y="9184"/>
                  </a:cubicBezTo>
                  <a:cubicBezTo>
                    <a:pt x="3013" y="9213"/>
                    <a:pt x="3028" y="9243"/>
                    <a:pt x="3042" y="9272"/>
                  </a:cubicBezTo>
                  <a:lnTo>
                    <a:pt x="3107" y="9364"/>
                  </a:lnTo>
                  <a:lnTo>
                    <a:pt x="3176" y="9454"/>
                  </a:lnTo>
                  <a:cubicBezTo>
                    <a:pt x="3197" y="9486"/>
                    <a:pt x="3219" y="9517"/>
                    <a:pt x="3240" y="9549"/>
                  </a:cubicBezTo>
                  <a:cubicBezTo>
                    <a:pt x="3256" y="9581"/>
                    <a:pt x="3273" y="9612"/>
                    <a:pt x="3289" y="9644"/>
                  </a:cubicBezTo>
                  <a:cubicBezTo>
                    <a:pt x="3300" y="9676"/>
                    <a:pt x="3310" y="9709"/>
                    <a:pt x="3321" y="9741"/>
                  </a:cubicBezTo>
                  <a:cubicBezTo>
                    <a:pt x="3323" y="9774"/>
                    <a:pt x="3324" y="9806"/>
                    <a:pt x="3326" y="9839"/>
                  </a:cubicBezTo>
                  <a:cubicBezTo>
                    <a:pt x="3317" y="9872"/>
                    <a:pt x="3308" y="9906"/>
                    <a:pt x="3299" y="9939"/>
                  </a:cubicBezTo>
                  <a:lnTo>
                    <a:pt x="3160" y="9974"/>
                  </a:lnTo>
                  <a:lnTo>
                    <a:pt x="3016" y="9992"/>
                  </a:lnTo>
                  <a:lnTo>
                    <a:pt x="2855" y="10000"/>
                  </a:lnTo>
                  <a:lnTo>
                    <a:pt x="2700" y="9997"/>
                  </a:lnTo>
                  <a:lnTo>
                    <a:pt x="2539" y="9979"/>
                  </a:lnTo>
                  <a:lnTo>
                    <a:pt x="2384" y="9955"/>
                  </a:lnTo>
                  <a:lnTo>
                    <a:pt x="2239" y="9921"/>
                  </a:lnTo>
                  <a:lnTo>
                    <a:pt x="2105" y="9881"/>
                  </a:lnTo>
                  <a:cubicBezTo>
                    <a:pt x="2066" y="9865"/>
                    <a:pt x="2026" y="9850"/>
                    <a:pt x="1987" y="9834"/>
                  </a:cubicBezTo>
                  <a:lnTo>
                    <a:pt x="1901" y="9781"/>
                  </a:lnTo>
                  <a:lnTo>
                    <a:pt x="1837" y="9723"/>
                  </a:lnTo>
                  <a:lnTo>
                    <a:pt x="1837" y="9514"/>
                  </a:lnTo>
                  <a:cubicBezTo>
                    <a:pt x="1828" y="9503"/>
                    <a:pt x="1819" y="9491"/>
                    <a:pt x="1810" y="9480"/>
                  </a:cubicBezTo>
                  <a:cubicBezTo>
                    <a:pt x="1798" y="9465"/>
                    <a:pt x="1785" y="9450"/>
                    <a:pt x="1773" y="9435"/>
                  </a:cubicBezTo>
                  <a:cubicBezTo>
                    <a:pt x="1764" y="9417"/>
                    <a:pt x="1755" y="9400"/>
                    <a:pt x="1746" y="9382"/>
                  </a:cubicBezTo>
                  <a:lnTo>
                    <a:pt x="1725" y="9316"/>
                  </a:lnTo>
                  <a:lnTo>
                    <a:pt x="1725" y="9248"/>
                  </a:lnTo>
                  <a:cubicBezTo>
                    <a:pt x="1732" y="9224"/>
                    <a:pt x="1739" y="9201"/>
                    <a:pt x="1746" y="9177"/>
                  </a:cubicBezTo>
                  <a:cubicBezTo>
                    <a:pt x="1751" y="9160"/>
                    <a:pt x="1757" y="9143"/>
                    <a:pt x="1762" y="9126"/>
                  </a:cubicBezTo>
                  <a:lnTo>
                    <a:pt x="1762" y="9071"/>
                  </a:lnTo>
                  <a:cubicBezTo>
                    <a:pt x="1755" y="9052"/>
                    <a:pt x="1748" y="9032"/>
                    <a:pt x="1741" y="9013"/>
                  </a:cubicBezTo>
                  <a:cubicBezTo>
                    <a:pt x="1736" y="8993"/>
                    <a:pt x="1730" y="8972"/>
                    <a:pt x="1725" y="8952"/>
                  </a:cubicBezTo>
                  <a:cubicBezTo>
                    <a:pt x="1721" y="8929"/>
                    <a:pt x="1718" y="8907"/>
                    <a:pt x="1714" y="8884"/>
                  </a:cubicBezTo>
                  <a:lnTo>
                    <a:pt x="1714" y="8810"/>
                  </a:lnTo>
                  <a:cubicBezTo>
                    <a:pt x="1721" y="8784"/>
                    <a:pt x="1728" y="8759"/>
                    <a:pt x="1735" y="8733"/>
                  </a:cubicBezTo>
                  <a:lnTo>
                    <a:pt x="1762" y="8667"/>
                  </a:lnTo>
                  <a:cubicBezTo>
                    <a:pt x="1775" y="8647"/>
                    <a:pt x="1787" y="8626"/>
                    <a:pt x="1800" y="8606"/>
                  </a:cubicBezTo>
                  <a:cubicBezTo>
                    <a:pt x="1812" y="8586"/>
                    <a:pt x="1825" y="8566"/>
                    <a:pt x="1837" y="8546"/>
                  </a:cubicBezTo>
                  <a:cubicBezTo>
                    <a:pt x="1848" y="8521"/>
                    <a:pt x="1858" y="8497"/>
                    <a:pt x="1869" y="8472"/>
                  </a:cubicBezTo>
                  <a:lnTo>
                    <a:pt x="1869" y="7820"/>
                  </a:lnTo>
                  <a:lnTo>
                    <a:pt x="1998" y="7020"/>
                  </a:lnTo>
                  <a:cubicBezTo>
                    <a:pt x="2085" y="6872"/>
                    <a:pt x="2173" y="6725"/>
                    <a:pt x="2260" y="6577"/>
                  </a:cubicBezTo>
                  <a:cubicBezTo>
                    <a:pt x="2265" y="6458"/>
                    <a:pt x="2271" y="6340"/>
                    <a:pt x="2276" y="6221"/>
                  </a:cubicBezTo>
                  <a:lnTo>
                    <a:pt x="2453" y="5735"/>
                  </a:lnTo>
                  <a:lnTo>
                    <a:pt x="2501" y="5606"/>
                  </a:lnTo>
                  <a:cubicBezTo>
                    <a:pt x="2514" y="5565"/>
                    <a:pt x="2526" y="5525"/>
                    <a:pt x="2539" y="5484"/>
                  </a:cubicBezTo>
                  <a:cubicBezTo>
                    <a:pt x="2546" y="5444"/>
                    <a:pt x="2553" y="5403"/>
                    <a:pt x="2560" y="5363"/>
                  </a:cubicBezTo>
                  <a:cubicBezTo>
                    <a:pt x="2571" y="5324"/>
                    <a:pt x="2581" y="5286"/>
                    <a:pt x="2592" y="5247"/>
                  </a:cubicBezTo>
                  <a:lnTo>
                    <a:pt x="2598" y="5202"/>
                  </a:lnTo>
                  <a:lnTo>
                    <a:pt x="2592" y="5154"/>
                  </a:lnTo>
                  <a:cubicBezTo>
                    <a:pt x="2590" y="5138"/>
                    <a:pt x="2589" y="5123"/>
                    <a:pt x="2587" y="5107"/>
                  </a:cubicBezTo>
                  <a:lnTo>
                    <a:pt x="2587" y="5059"/>
                  </a:lnTo>
                  <a:cubicBezTo>
                    <a:pt x="2596" y="5044"/>
                    <a:pt x="2605" y="5030"/>
                    <a:pt x="2614" y="5015"/>
                  </a:cubicBezTo>
                  <a:lnTo>
                    <a:pt x="2592" y="5015"/>
                  </a:lnTo>
                  <a:lnTo>
                    <a:pt x="2587" y="5015"/>
                  </a:lnTo>
                  <a:lnTo>
                    <a:pt x="2582" y="5015"/>
                  </a:lnTo>
                  <a:lnTo>
                    <a:pt x="2582" y="5020"/>
                  </a:lnTo>
                  <a:lnTo>
                    <a:pt x="2571" y="5020"/>
                  </a:lnTo>
                  <a:lnTo>
                    <a:pt x="2571" y="5015"/>
                  </a:lnTo>
                  <a:cubicBezTo>
                    <a:pt x="2569" y="5014"/>
                    <a:pt x="2568" y="5013"/>
                    <a:pt x="2566" y="5012"/>
                  </a:cubicBezTo>
                  <a:cubicBezTo>
                    <a:pt x="2564" y="5009"/>
                    <a:pt x="2562" y="5007"/>
                    <a:pt x="2560" y="5004"/>
                  </a:cubicBezTo>
                  <a:lnTo>
                    <a:pt x="2566" y="4980"/>
                  </a:lnTo>
                  <a:cubicBezTo>
                    <a:pt x="2559" y="4975"/>
                    <a:pt x="2551" y="4969"/>
                    <a:pt x="2544" y="4964"/>
                  </a:cubicBezTo>
                  <a:lnTo>
                    <a:pt x="2517" y="4946"/>
                  </a:lnTo>
                  <a:cubicBezTo>
                    <a:pt x="2503" y="4942"/>
                    <a:pt x="2489" y="4937"/>
                    <a:pt x="2475" y="4933"/>
                  </a:cubicBezTo>
                  <a:cubicBezTo>
                    <a:pt x="2464" y="4928"/>
                    <a:pt x="2453" y="4922"/>
                    <a:pt x="2442" y="4917"/>
                  </a:cubicBezTo>
                  <a:cubicBezTo>
                    <a:pt x="2435" y="4913"/>
                    <a:pt x="2428" y="4908"/>
                    <a:pt x="2421" y="4904"/>
                  </a:cubicBezTo>
                  <a:lnTo>
                    <a:pt x="2421" y="4605"/>
                  </a:lnTo>
                  <a:cubicBezTo>
                    <a:pt x="2425" y="4443"/>
                    <a:pt x="2428" y="4282"/>
                    <a:pt x="2432" y="4120"/>
                  </a:cubicBezTo>
                  <a:cubicBezTo>
                    <a:pt x="2439" y="4085"/>
                    <a:pt x="2446" y="4049"/>
                    <a:pt x="2453" y="4014"/>
                  </a:cubicBezTo>
                  <a:cubicBezTo>
                    <a:pt x="2451" y="3980"/>
                    <a:pt x="2450" y="3945"/>
                    <a:pt x="2448" y="3911"/>
                  </a:cubicBezTo>
                  <a:cubicBezTo>
                    <a:pt x="2443" y="3877"/>
                    <a:pt x="2437" y="3842"/>
                    <a:pt x="2432" y="3808"/>
                  </a:cubicBezTo>
                  <a:cubicBezTo>
                    <a:pt x="2425" y="3773"/>
                    <a:pt x="2417" y="3738"/>
                    <a:pt x="2410" y="3703"/>
                  </a:cubicBezTo>
                  <a:cubicBezTo>
                    <a:pt x="2414" y="3668"/>
                    <a:pt x="2417" y="3632"/>
                    <a:pt x="2421" y="3597"/>
                  </a:cubicBezTo>
                  <a:cubicBezTo>
                    <a:pt x="2425" y="3558"/>
                    <a:pt x="2428" y="3520"/>
                    <a:pt x="2432" y="3481"/>
                  </a:cubicBezTo>
                  <a:cubicBezTo>
                    <a:pt x="2437" y="3441"/>
                    <a:pt x="2443" y="3402"/>
                    <a:pt x="2448" y="3362"/>
                  </a:cubicBezTo>
                  <a:cubicBezTo>
                    <a:pt x="2450" y="3321"/>
                    <a:pt x="2451" y="3279"/>
                    <a:pt x="2453" y="3238"/>
                  </a:cubicBezTo>
                  <a:cubicBezTo>
                    <a:pt x="2451" y="3199"/>
                    <a:pt x="2450" y="3161"/>
                    <a:pt x="2448" y="3122"/>
                  </a:cubicBezTo>
                  <a:lnTo>
                    <a:pt x="2421" y="3017"/>
                  </a:lnTo>
                  <a:cubicBezTo>
                    <a:pt x="2401" y="2912"/>
                    <a:pt x="2382" y="2808"/>
                    <a:pt x="2362" y="2703"/>
                  </a:cubicBezTo>
                  <a:cubicBezTo>
                    <a:pt x="2358" y="2720"/>
                    <a:pt x="2355" y="2736"/>
                    <a:pt x="2351" y="2753"/>
                  </a:cubicBezTo>
                  <a:lnTo>
                    <a:pt x="2314" y="2790"/>
                  </a:lnTo>
                  <a:cubicBezTo>
                    <a:pt x="2303" y="2800"/>
                    <a:pt x="2293" y="2811"/>
                    <a:pt x="2282" y="2821"/>
                  </a:cubicBezTo>
                  <a:lnTo>
                    <a:pt x="2255" y="2848"/>
                  </a:lnTo>
                  <a:cubicBezTo>
                    <a:pt x="2250" y="2858"/>
                    <a:pt x="2244" y="2867"/>
                    <a:pt x="2239" y="2877"/>
                  </a:cubicBezTo>
                  <a:cubicBezTo>
                    <a:pt x="2238" y="2886"/>
                    <a:pt x="2237" y="2894"/>
                    <a:pt x="2236" y="2903"/>
                  </a:cubicBezTo>
                  <a:lnTo>
                    <a:pt x="2217" y="2922"/>
                  </a:lnTo>
                  <a:cubicBezTo>
                    <a:pt x="2206" y="2933"/>
                    <a:pt x="2196" y="2945"/>
                    <a:pt x="2185" y="2956"/>
                  </a:cubicBezTo>
                  <a:lnTo>
                    <a:pt x="2148" y="2996"/>
                  </a:lnTo>
                  <a:cubicBezTo>
                    <a:pt x="2141" y="3011"/>
                    <a:pt x="2133" y="3025"/>
                    <a:pt x="2126" y="3040"/>
                  </a:cubicBezTo>
                  <a:lnTo>
                    <a:pt x="2105" y="3088"/>
                  </a:lnTo>
                  <a:cubicBezTo>
                    <a:pt x="2101" y="3100"/>
                    <a:pt x="2098" y="3113"/>
                    <a:pt x="2094" y="3125"/>
                  </a:cubicBezTo>
                  <a:cubicBezTo>
                    <a:pt x="2092" y="3135"/>
                    <a:pt x="2091" y="3144"/>
                    <a:pt x="2089" y="3154"/>
                  </a:cubicBezTo>
                  <a:cubicBezTo>
                    <a:pt x="2085" y="3157"/>
                    <a:pt x="2082" y="3161"/>
                    <a:pt x="2078" y="3164"/>
                  </a:cubicBezTo>
                  <a:lnTo>
                    <a:pt x="1971" y="3215"/>
                  </a:lnTo>
                  <a:lnTo>
                    <a:pt x="1869" y="3257"/>
                  </a:lnTo>
                  <a:lnTo>
                    <a:pt x="1773" y="3296"/>
                  </a:lnTo>
                  <a:cubicBezTo>
                    <a:pt x="1741" y="3308"/>
                    <a:pt x="1708" y="3319"/>
                    <a:pt x="1676" y="3331"/>
                  </a:cubicBezTo>
                  <a:lnTo>
                    <a:pt x="1559" y="3362"/>
                  </a:lnTo>
                  <a:lnTo>
                    <a:pt x="1414" y="3389"/>
                  </a:lnTo>
                  <a:lnTo>
                    <a:pt x="1296" y="3399"/>
                  </a:lnTo>
                  <a:lnTo>
                    <a:pt x="1194" y="3391"/>
                  </a:lnTo>
                  <a:lnTo>
                    <a:pt x="1093" y="3376"/>
                  </a:lnTo>
                  <a:lnTo>
                    <a:pt x="1007" y="3344"/>
                  </a:lnTo>
                  <a:cubicBezTo>
                    <a:pt x="978" y="3333"/>
                    <a:pt x="950" y="3321"/>
                    <a:pt x="921" y="3310"/>
                  </a:cubicBezTo>
                  <a:cubicBezTo>
                    <a:pt x="896" y="3297"/>
                    <a:pt x="871" y="3283"/>
                    <a:pt x="846" y="3270"/>
                  </a:cubicBezTo>
                  <a:lnTo>
                    <a:pt x="777" y="3225"/>
                  </a:lnTo>
                  <a:cubicBezTo>
                    <a:pt x="757" y="3211"/>
                    <a:pt x="738" y="3197"/>
                    <a:pt x="718" y="3183"/>
                  </a:cubicBezTo>
                  <a:cubicBezTo>
                    <a:pt x="700" y="3171"/>
                    <a:pt x="682" y="3158"/>
                    <a:pt x="664" y="3146"/>
                  </a:cubicBezTo>
                  <a:cubicBezTo>
                    <a:pt x="650" y="3135"/>
                    <a:pt x="635" y="3125"/>
                    <a:pt x="621" y="3114"/>
                  </a:cubicBezTo>
                  <a:cubicBezTo>
                    <a:pt x="609" y="3108"/>
                    <a:pt x="596" y="3102"/>
                    <a:pt x="584" y="3096"/>
                  </a:cubicBezTo>
                  <a:cubicBezTo>
                    <a:pt x="548" y="3075"/>
                    <a:pt x="513" y="3053"/>
                    <a:pt x="477" y="3032"/>
                  </a:cubicBezTo>
                  <a:lnTo>
                    <a:pt x="386" y="2959"/>
                  </a:lnTo>
                  <a:lnTo>
                    <a:pt x="311" y="2869"/>
                  </a:lnTo>
                  <a:cubicBezTo>
                    <a:pt x="293" y="2837"/>
                    <a:pt x="275" y="2806"/>
                    <a:pt x="257" y="2774"/>
                  </a:cubicBezTo>
                  <a:cubicBezTo>
                    <a:pt x="243" y="2739"/>
                    <a:pt x="228" y="2703"/>
                    <a:pt x="214" y="2668"/>
                  </a:cubicBezTo>
                  <a:cubicBezTo>
                    <a:pt x="209" y="2631"/>
                    <a:pt x="203" y="2594"/>
                    <a:pt x="198" y="2557"/>
                  </a:cubicBezTo>
                  <a:lnTo>
                    <a:pt x="198" y="2449"/>
                  </a:lnTo>
                  <a:lnTo>
                    <a:pt x="225" y="2341"/>
                  </a:lnTo>
                  <a:cubicBezTo>
                    <a:pt x="230" y="2324"/>
                    <a:pt x="236" y="2308"/>
                    <a:pt x="241" y="2291"/>
                  </a:cubicBezTo>
                  <a:cubicBezTo>
                    <a:pt x="239" y="2275"/>
                    <a:pt x="238" y="2259"/>
                    <a:pt x="236" y="2243"/>
                  </a:cubicBezTo>
                  <a:lnTo>
                    <a:pt x="236" y="2196"/>
                  </a:lnTo>
                  <a:lnTo>
                    <a:pt x="236" y="2151"/>
                  </a:lnTo>
                  <a:cubicBezTo>
                    <a:pt x="239" y="2139"/>
                    <a:pt x="243" y="2126"/>
                    <a:pt x="246" y="2114"/>
                  </a:cubicBezTo>
                  <a:cubicBezTo>
                    <a:pt x="228" y="2087"/>
                    <a:pt x="211" y="2059"/>
                    <a:pt x="193" y="2032"/>
                  </a:cubicBezTo>
                  <a:cubicBezTo>
                    <a:pt x="172" y="2002"/>
                    <a:pt x="150" y="1972"/>
                    <a:pt x="129" y="1942"/>
                  </a:cubicBezTo>
                  <a:cubicBezTo>
                    <a:pt x="111" y="1911"/>
                    <a:pt x="93" y="1881"/>
                    <a:pt x="75" y="1850"/>
                  </a:cubicBezTo>
                  <a:lnTo>
                    <a:pt x="27" y="1760"/>
                  </a:lnTo>
                  <a:cubicBezTo>
                    <a:pt x="18" y="1730"/>
                    <a:pt x="9" y="1701"/>
                    <a:pt x="0" y="1671"/>
                  </a:cubicBezTo>
                  <a:lnTo>
                    <a:pt x="107" y="1618"/>
                  </a:lnTo>
                  <a:lnTo>
                    <a:pt x="257" y="1576"/>
                  </a:lnTo>
                  <a:lnTo>
                    <a:pt x="412" y="1541"/>
                  </a:lnTo>
                  <a:lnTo>
                    <a:pt x="595" y="1518"/>
                  </a:lnTo>
                  <a:lnTo>
                    <a:pt x="777" y="1507"/>
                  </a:lnTo>
                  <a:cubicBezTo>
                    <a:pt x="793" y="1512"/>
                    <a:pt x="809" y="1518"/>
                    <a:pt x="825" y="1523"/>
                  </a:cubicBezTo>
                  <a:cubicBezTo>
                    <a:pt x="843" y="1526"/>
                    <a:pt x="860" y="1530"/>
                    <a:pt x="878" y="1533"/>
                  </a:cubicBezTo>
                  <a:cubicBezTo>
                    <a:pt x="898" y="1536"/>
                    <a:pt x="917" y="1538"/>
                    <a:pt x="937" y="1541"/>
                  </a:cubicBezTo>
                  <a:cubicBezTo>
                    <a:pt x="955" y="1545"/>
                    <a:pt x="973" y="1550"/>
                    <a:pt x="991" y="1554"/>
                  </a:cubicBezTo>
                  <a:cubicBezTo>
                    <a:pt x="1007" y="1561"/>
                    <a:pt x="1023" y="1569"/>
                    <a:pt x="1039" y="1576"/>
                  </a:cubicBezTo>
                  <a:lnTo>
                    <a:pt x="1093" y="1615"/>
                  </a:lnTo>
                  <a:cubicBezTo>
                    <a:pt x="1105" y="1630"/>
                    <a:pt x="1118" y="1645"/>
                    <a:pt x="1130" y="1660"/>
                  </a:cubicBezTo>
                  <a:lnTo>
                    <a:pt x="1087" y="1694"/>
                  </a:lnTo>
                  <a:cubicBezTo>
                    <a:pt x="1082" y="1706"/>
                    <a:pt x="1076" y="1717"/>
                    <a:pt x="1071" y="1729"/>
                  </a:cubicBezTo>
                  <a:cubicBezTo>
                    <a:pt x="1076" y="1740"/>
                    <a:pt x="1082" y="1752"/>
                    <a:pt x="1087" y="1763"/>
                  </a:cubicBezTo>
                  <a:cubicBezTo>
                    <a:pt x="1092" y="1774"/>
                    <a:pt x="1098" y="1786"/>
                    <a:pt x="1103" y="1797"/>
                  </a:cubicBezTo>
                  <a:cubicBezTo>
                    <a:pt x="1107" y="1809"/>
                    <a:pt x="1110" y="1822"/>
                    <a:pt x="1114" y="1834"/>
                  </a:cubicBezTo>
                  <a:cubicBezTo>
                    <a:pt x="1112" y="1846"/>
                    <a:pt x="1111" y="1859"/>
                    <a:pt x="1109" y="1871"/>
                  </a:cubicBezTo>
                  <a:cubicBezTo>
                    <a:pt x="1096" y="1885"/>
                    <a:pt x="1084" y="1899"/>
                    <a:pt x="1071" y="1913"/>
                  </a:cubicBezTo>
                  <a:lnTo>
                    <a:pt x="900" y="1948"/>
                  </a:lnTo>
                  <a:lnTo>
                    <a:pt x="900" y="1985"/>
                  </a:lnTo>
                  <a:cubicBezTo>
                    <a:pt x="902" y="1997"/>
                    <a:pt x="903" y="2010"/>
                    <a:pt x="905" y="2022"/>
                  </a:cubicBezTo>
                  <a:cubicBezTo>
                    <a:pt x="909" y="2036"/>
                    <a:pt x="912" y="2050"/>
                    <a:pt x="916" y="2064"/>
                  </a:cubicBezTo>
                  <a:lnTo>
                    <a:pt x="916" y="2103"/>
                  </a:lnTo>
                  <a:cubicBezTo>
                    <a:pt x="912" y="2116"/>
                    <a:pt x="909" y="2130"/>
                    <a:pt x="905" y="2143"/>
                  </a:cubicBezTo>
                  <a:cubicBezTo>
                    <a:pt x="900" y="2154"/>
                    <a:pt x="894" y="2164"/>
                    <a:pt x="889" y="2175"/>
                  </a:cubicBezTo>
                  <a:cubicBezTo>
                    <a:pt x="875" y="2184"/>
                    <a:pt x="860" y="2192"/>
                    <a:pt x="846" y="2201"/>
                  </a:cubicBezTo>
                  <a:lnTo>
                    <a:pt x="889" y="2241"/>
                  </a:lnTo>
                  <a:cubicBezTo>
                    <a:pt x="905" y="2253"/>
                    <a:pt x="921" y="2266"/>
                    <a:pt x="937" y="2278"/>
                  </a:cubicBezTo>
                  <a:cubicBezTo>
                    <a:pt x="955" y="2289"/>
                    <a:pt x="973" y="2301"/>
                    <a:pt x="991" y="2312"/>
                  </a:cubicBezTo>
                  <a:lnTo>
                    <a:pt x="1044" y="2336"/>
                  </a:lnTo>
                  <a:cubicBezTo>
                    <a:pt x="1060" y="2339"/>
                    <a:pt x="1077" y="2343"/>
                    <a:pt x="1093" y="2346"/>
                  </a:cubicBezTo>
                  <a:cubicBezTo>
                    <a:pt x="1105" y="2337"/>
                    <a:pt x="1118" y="2329"/>
                    <a:pt x="1130" y="2320"/>
                  </a:cubicBezTo>
                  <a:lnTo>
                    <a:pt x="1157" y="2275"/>
                  </a:lnTo>
                  <a:cubicBezTo>
                    <a:pt x="1169" y="2257"/>
                    <a:pt x="1182" y="2238"/>
                    <a:pt x="1194" y="2220"/>
                  </a:cubicBezTo>
                  <a:cubicBezTo>
                    <a:pt x="1205" y="2199"/>
                    <a:pt x="1216" y="2177"/>
                    <a:pt x="1227" y="2156"/>
                  </a:cubicBezTo>
                  <a:cubicBezTo>
                    <a:pt x="1234" y="2133"/>
                    <a:pt x="1241" y="2111"/>
                    <a:pt x="1248" y="2088"/>
                  </a:cubicBezTo>
                  <a:lnTo>
                    <a:pt x="1275" y="2022"/>
                  </a:lnTo>
                  <a:cubicBezTo>
                    <a:pt x="1280" y="2002"/>
                    <a:pt x="1286" y="1981"/>
                    <a:pt x="1291" y="1961"/>
                  </a:cubicBezTo>
                  <a:cubicBezTo>
                    <a:pt x="1293" y="1945"/>
                    <a:pt x="1294" y="1929"/>
                    <a:pt x="1296" y="1913"/>
                  </a:cubicBezTo>
                  <a:cubicBezTo>
                    <a:pt x="1294" y="1902"/>
                    <a:pt x="1293" y="1890"/>
                    <a:pt x="1291" y="1879"/>
                  </a:cubicBezTo>
                  <a:lnTo>
                    <a:pt x="1318" y="1876"/>
                  </a:lnTo>
                  <a:cubicBezTo>
                    <a:pt x="1321" y="1874"/>
                    <a:pt x="1325" y="1873"/>
                    <a:pt x="1328" y="1871"/>
                  </a:cubicBezTo>
                  <a:cubicBezTo>
                    <a:pt x="1333" y="1869"/>
                    <a:pt x="1339" y="1868"/>
                    <a:pt x="1344" y="1866"/>
                  </a:cubicBezTo>
                  <a:cubicBezTo>
                    <a:pt x="1346" y="1864"/>
                    <a:pt x="1348" y="1863"/>
                    <a:pt x="1350" y="1861"/>
                  </a:cubicBezTo>
                  <a:cubicBezTo>
                    <a:pt x="1353" y="1859"/>
                    <a:pt x="1357" y="1857"/>
                    <a:pt x="1360" y="1855"/>
                  </a:cubicBezTo>
                  <a:cubicBezTo>
                    <a:pt x="1362" y="1852"/>
                    <a:pt x="1364" y="1850"/>
                    <a:pt x="1366" y="1847"/>
                  </a:cubicBezTo>
                  <a:cubicBezTo>
                    <a:pt x="1370" y="1843"/>
                    <a:pt x="1373" y="1838"/>
                    <a:pt x="1377" y="1834"/>
                  </a:cubicBezTo>
                  <a:cubicBezTo>
                    <a:pt x="1373" y="1823"/>
                    <a:pt x="1370" y="1811"/>
                    <a:pt x="1366" y="1800"/>
                  </a:cubicBezTo>
                  <a:cubicBezTo>
                    <a:pt x="1370" y="1784"/>
                    <a:pt x="1373" y="1768"/>
                    <a:pt x="1377" y="1752"/>
                  </a:cubicBezTo>
                  <a:cubicBezTo>
                    <a:pt x="1384" y="1735"/>
                    <a:pt x="1391" y="1719"/>
                    <a:pt x="1398" y="1702"/>
                  </a:cubicBezTo>
                  <a:cubicBezTo>
                    <a:pt x="1409" y="1685"/>
                    <a:pt x="1419" y="1669"/>
                    <a:pt x="1430" y="1652"/>
                  </a:cubicBezTo>
                  <a:cubicBezTo>
                    <a:pt x="1441" y="1639"/>
                    <a:pt x="1451" y="1626"/>
                    <a:pt x="1462" y="1613"/>
                  </a:cubicBezTo>
                  <a:cubicBezTo>
                    <a:pt x="1476" y="1602"/>
                    <a:pt x="1491" y="1592"/>
                    <a:pt x="1505" y="1581"/>
                  </a:cubicBezTo>
                  <a:lnTo>
                    <a:pt x="1575" y="1554"/>
                  </a:lnTo>
                  <a:lnTo>
                    <a:pt x="1666" y="1536"/>
                  </a:lnTo>
                  <a:cubicBezTo>
                    <a:pt x="1698" y="1533"/>
                    <a:pt x="1730" y="1531"/>
                    <a:pt x="1762" y="1528"/>
                  </a:cubicBezTo>
                  <a:lnTo>
                    <a:pt x="1864" y="1518"/>
                  </a:lnTo>
                  <a:lnTo>
                    <a:pt x="1971" y="1507"/>
                  </a:lnTo>
                  <a:lnTo>
                    <a:pt x="2067" y="1486"/>
                  </a:lnTo>
                  <a:lnTo>
                    <a:pt x="2266" y="1438"/>
                  </a:lnTo>
                  <a:lnTo>
                    <a:pt x="2480" y="1386"/>
                  </a:lnTo>
                  <a:lnTo>
                    <a:pt x="2700" y="1333"/>
                  </a:lnTo>
                  <a:lnTo>
                    <a:pt x="2892" y="1277"/>
                  </a:lnTo>
                  <a:cubicBezTo>
                    <a:pt x="2880" y="1272"/>
                    <a:pt x="2867" y="1267"/>
                    <a:pt x="2855" y="1262"/>
                  </a:cubicBezTo>
                  <a:cubicBezTo>
                    <a:pt x="2882" y="1257"/>
                    <a:pt x="2908" y="1251"/>
                    <a:pt x="2935" y="1246"/>
                  </a:cubicBezTo>
                  <a:lnTo>
                    <a:pt x="2994" y="1222"/>
                  </a:lnTo>
                  <a:lnTo>
                    <a:pt x="3053" y="1193"/>
                  </a:lnTo>
                  <a:cubicBezTo>
                    <a:pt x="3069" y="1182"/>
                    <a:pt x="3085" y="1172"/>
                    <a:pt x="3101" y="1161"/>
                  </a:cubicBezTo>
                  <a:cubicBezTo>
                    <a:pt x="3119" y="1151"/>
                    <a:pt x="3137" y="1140"/>
                    <a:pt x="3155" y="1130"/>
                  </a:cubicBezTo>
                  <a:lnTo>
                    <a:pt x="3208" y="1106"/>
                  </a:lnTo>
                  <a:cubicBezTo>
                    <a:pt x="3219" y="1125"/>
                    <a:pt x="3229" y="1145"/>
                    <a:pt x="3240" y="1164"/>
                  </a:cubicBezTo>
                  <a:cubicBezTo>
                    <a:pt x="3258" y="1182"/>
                    <a:pt x="3276" y="1201"/>
                    <a:pt x="3294" y="1219"/>
                  </a:cubicBezTo>
                  <a:cubicBezTo>
                    <a:pt x="3317" y="1236"/>
                    <a:pt x="3341" y="1252"/>
                    <a:pt x="3364" y="1269"/>
                  </a:cubicBezTo>
                  <a:lnTo>
                    <a:pt x="3433" y="1320"/>
                  </a:lnTo>
                  <a:lnTo>
                    <a:pt x="3492" y="1367"/>
                  </a:lnTo>
                  <a:lnTo>
                    <a:pt x="3610" y="1478"/>
                  </a:lnTo>
                  <a:cubicBezTo>
                    <a:pt x="3646" y="1518"/>
                    <a:pt x="3681" y="1559"/>
                    <a:pt x="3717" y="1599"/>
                  </a:cubicBezTo>
                  <a:cubicBezTo>
                    <a:pt x="3749" y="1640"/>
                    <a:pt x="3782" y="1680"/>
                    <a:pt x="3814" y="1721"/>
                  </a:cubicBezTo>
                  <a:lnTo>
                    <a:pt x="3937" y="1919"/>
                  </a:lnTo>
                  <a:cubicBezTo>
                    <a:pt x="3974" y="1988"/>
                    <a:pt x="4012" y="2056"/>
                    <a:pt x="4049" y="2125"/>
                  </a:cubicBezTo>
                  <a:cubicBezTo>
                    <a:pt x="4079" y="2193"/>
                    <a:pt x="4110" y="2262"/>
                    <a:pt x="4140" y="2330"/>
                  </a:cubicBezTo>
                  <a:cubicBezTo>
                    <a:pt x="4167" y="2401"/>
                    <a:pt x="4194" y="2471"/>
                    <a:pt x="4221" y="2542"/>
                  </a:cubicBezTo>
                  <a:cubicBezTo>
                    <a:pt x="4251" y="2615"/>
                    <a:pt x="4282" y="2688"/>
                    <a:pt x="4312" y="2761"/>
                  </a:cubicBezTo>
                  <a:cubicBezTo>
                    <a:pt x="4344" y="2835"/>
                    <a:pt x="4376" y="2908"/>
                    <a:pt x="4408" y="2982"/>
                  </a:cubicBezTo>
                  <a:cubicBezTo>
                    <a:pt x="4429" y="3026"/>
                    <a:pt x="4451" y="3070"/>
                    <a:pt x="4472" y="3114"/>
                  </a:cubicBezTo>
                  <a:cubicBezTo>
                    <a:pt x="4494" y="3159"/>
                    <a:pt x="4515" y="3204"/>
                    <a:pt x="4537" y="3249"/>
                  </a:cubicBezTo>
                  <a:cubicBezTo>
                    <a:pt x="4553" y="3295"/>
                    <a:pt x="4569" y="3340"/>
                    <a:pt x="4585" y="3386"/>
                  </a:cubicBezTo>
                  <a:cubicBezTo>
                    <a:pt x="4599" y="3433"/>
                    <a:pt x="4614" y="3479"/>
                    <a:pt x="4628" y="3526"/>
                  </a:cubicBezTo>
                  <a:cubicBezTo>
                    <a:pt x="4639" y="3576"/>
                    <a:pt x="4649" y="3626"/>
                    <a:pt x="4660" y="3676"/>
                  </a:cubicBezTo>
                  <a:cubicBezTo>
                    <a:pt x="4665" y="3728"/>
                    <a:pt x="4671" y="3780"/>
                    <a:pt x="4676" y="3832"/>
                  </a:cubicBezTo>
                  <a:lnTo>
                    <a:pt x="5083" y="3861"/>
                  </a:lnTo>
                  <a:cubicBezTo>
                    <a:pt x="5106" y="3858"/>
                    <a:pt x="5130" y="3854"/>
                    <a:pt x="5153" y="3851"/>
                  </a:cubicBezTo>
                  <a:cubicBezTo>
                    <a:pt x="5180" y="3846"/>
                    <a:pt x="5206" y="3842"/>
                    <a:pt x="5233" y="3837"/>
                  </a:cubicBezTo>
                  <a:cubicBezTo>
                    <a:pt x="5262" y="3835"/>
                    <a:pt x="5290" y="3832"/>
                    <a:pt x="5319" y="3830"/>
                  </a:cubicBezTo>
                  <a:lnTo>
                    <a:pt x="5404" y="3827"/>
                  </a:lnTo>
                  <a:cubicBezTo>
                    <a:pt x="5429" y="3830"/>
                    <a:pt x="5454" y="3834"/>
                    <a:pt x="5479" y="3837"/>
                  </a:cubicBezTo>
                  <a:lnTo>
                    <a:pt x="5554" y="3861"/>
                  </a:lnTo>
                  <a:lnTo>
                    <a:pt x="5624" y="3840"/>
                  </a:lnTo>
                  <a:cubicBezTo>
                    <a:pt x="5653" y="3837"/>
                    <a:pt x="5681" y="3833"/>
                    <a:pt x="5710" y="3830"/>
                  </a:cubicBezTo>
                  <a:lnTo>
                    <a:pt x="5790" y="3827"/>
                  </a:lnTo>
                  <a:cubicBezTo>
                    <a:pt x="5820" y="3824"/>
                    <a:pt x="5851" y="3822"/>
                    <a:pt x="5881" y="3819"/>
                  </a:cubicBezTo>
                  <a:cubicBezTo>
                    <a:pt x="5908" y="3815"/>
                    <a:pt x="5934" y="3810"/>
                    <a:pt x="5961" y="3806"/>
                  </a:cubicBezTo>
                  <a:lnTo>
                    <a:pt x="6149" y="3758"/>
                  </a:lnTo>
                  <a:lnTo>
                    <a:pt x="6347" y="3703"/>
                  </a:lnTo>
                  <a:lnTo>
                    <a:pt x="6545" y="3653"/>
                  </a:lnTo>
                  <a:cubicBezTo>
                    <a:pt x="6542" y="3622"/>
                    <a:pt x="6538" y="3591"/>
                    <a:pt x="6535" y="3560"/>
                  </a:cubicBezTo>
                  <a:cubicBezTo>
                    <a:pt x="6522" y="3530"/>
                    <a:pt x="6510" y="3501"/>
                    <a:pt x="6497" y="3471"/>
                  </a:cubicBezTo>
                  <a:cubicBezTo>
                    <a:pt x="6477" y="3440"/>
                    <a:pt x="6458" y="3409"/>
                    <a:pt x="6438" y="3378"/>
                  </a:cubicBezTo>
                  <a:cubicBezTo>
                    <a:pt x="6411" y="3348"/>
                    <a:pt x="6385" y="3318"/>
                    <a:pt x="6358" y="3288"/>
                  </a:cubicBezTo>
                  <a:lnTo>
                    <a:pt x="6277" y="3204"/>
                  </a:lnTo>
                  <a:cubicBezTo>
                    <a:pt x="6249" y="3176"/>
                    <a:pt x="6220" y="3148"/>
                    <a:pt x="6192" y="3120"/>
                  </a:cubicBezTo>
                  <a:cubicBezTo>
                    <a:pt x="6169" y="3094"/>
                    <a:pt x="6145" y="3069"/>
                    <a:pt x="6122" y="3043"/>
                  </a:cubicBezTo>
                  <a:lnTo>
                    <a:pt x="5908" y="2784"/>
                  </a:lnTo>
                  <a:lnTo>
                    <a:pt x="5710" y="2531"/>
                  </a:lnTo>
                  <a:lnTo>
                    <a:pt x="5522" y="2267"/>
                  </a:lnTo>
                  <a:lnTo>
                    <a:pt x="5201" y="1705"/>
                  </a:lnTo>
                  <a:lnTo>
                    <a:pt x="5104" y="1602"/>
                  </a:lnTo>
                  <a:lnTo>
                    <a:pt x="4992" y="1496"/>
                  </a:lnTo>
                  <a:lnTo>
                    <a:pt x="4879" y="1394"/>
                  </a:lnTo>
                  <a:lnTo>
                    <a:pt x="4778" y="1298"/>
                  </a:lnTo>
                  <a:cubicBezTo>
                    <a:pt x="4749" y="1248"/>
                    <a:pt x="4721" y="1198"/>
                    <a:pt x="4692" y="1148"/>
                  </a:cubicBezTo>
                  <a:lnTo>
                    <a:pt x="4746" y="1130"/>
                  </a:lnTo>
                  <a:cubicBezTo>
                    <a:pt x="4758" y="1138"/>
                    <a:pt x="4771" y="1145"/>
                    <a:pt x="4783" y="1153"/>
                  </a:cubicBezTo>
                  <a:lnTo>
                    <a:pt x="4847" y="1174"/>
                  </a:lnTo>
                  <a:cubicBezTo>
                    <a:pt x="4865" y="1180"/>
                    <a:pt x="4883" y="1187"/>
                    <a:pt x="4901" y="1193"/>
                  </a:cubicBezTo>
                  <a:cubicBezTo>
                    <a:pt x="4921" y="1198"/>
                    <a:pt x="4940" y="1204"/>
                    <a:pt x="4960" y="1209"/>
                  </a:cubicBezTo>
                  <a:cubicBezTo>
                    <a:pt x="4953" y="1218"/>
                    <a:pt x="4945" y="1226"/>
                    <a:pt x="4938" y="1235"/>
                  </a:cubicBezTo>
                  <a:lnTo>
                    <a:pt x="5099" y="1288"/>
                  </a:lnTo>
                  <a:lnTo>
                    <a:pt x="5206" y="1288"/>
                  </a:lnTo>
                  <a:lnTo>
                    <a:pt x="5345" y="1285"/>
                  </a:lnTo>
                  <a:lnTo>
                    <a:pt x="5506" y="1280"/>
                  </a:lnTo>
                  <a:lnTo>
                    <a:pt x="5672" y="1280"/>
                  </a:lnTo>
                  <a:lnTo>
                    <a:pt x="5838" y="1280"/>
                  </a:lnTo>
                  <a:lnTo>
                    <a:pt x="5994" y="1280"/>
                  </a:lnTo>
                  <a:lnTo>
                    <a:pt x="6133" y="1288"/>
                  </a:lnTo>
                  <a:lnTo>
                    <a:pt x="6240" y="1293"/>
                  </a:lnTo>
                  <a:cubicBezTo>
                    <a:pt x="6265" y="1297"/>
                    <a:pt x="6290" y="1300"/>
                    <a:pt x="6315" y="1304"/>
                  </a:cubicBezTo>
                  <a:lnTo>
                    <a:pt x="6395" y="1328"/>
                  </a:lnTo>
                  <a:cubicBezTo>
                    <a:pt x="6411" y="1338"/>
                    <a:pt x="6427" y="1347"/>
                    <a:pt x="6443" y="1357"/>
                  </a:cubicBezTo>
                  <a:cubicBezTo>
                    <a:pt x="6452" y="1365"/>
                    <a:pt x="6461" y="1372"/>
                    <a:pt x="6470" y="1380"/>
                  </a:cubicBezTo>
                  <a:cubicBezTo>
                    <a:pt x="6477" y="1390"/>
                    <a:pt x="6485" y="1399"/>
                    <a:pt x="6492" y="1409"/>
                  </a:cubicBezTo>
                  <a:lnTo>
                    <a:pt x="6518" y="1441"/>
                  </a:lnTo>
                  <a:lnTo>
                    <a:pt x="6561" y="1478"/>
                  </a:lnTo>
                  <a:cubicBezTo>
                    <a:pt x="6572" y="1483"/>
                    <a:pt x="6582" y="1489"/>
                    <a:pt x="6593" y="1494"/>
                  </a:cubicBezTo>
                  <a:cubicBezTo>
                    <a:pt x="6607" y="1496"/>
                    <a:pt x="6622" y="1497"/>
                    <a:pt x="6636" y="1499"/>
                  </a:cubicBezTo>
                  <a:lnTo>
                    <a:pt x="6685" y="1502"/>
                  </a:lnTo>
                  <a:cubicBezTo>
                    <a:pt x="6703" y="1504"/>
                    <a:pt x="6720" y="1505"/>
                    <a:pt x="6738" y="1507"/>
                  </a:cubicBezTo>
                  <a:cubicBezTo>
                    <a:pt x="6756" y="1509"/>
                    <a:pt x="6774" y="1510"/>
                    <a:pt x="6792" y="1512"/>
                  </a:cubicBezTo>
                  <a:lnTo>
                    <a:pt x="6845" y="1565"/>
                  </a:lnTo>
                  <a:cubicBezTo>
                    <a:pt x="6856" y="1567"/>
                    <a:pt x="6866" y="1568"/>
                    <a:pt x="6877" y="1570"/>
                  </a:cubicBezTo>
                  <a:lnTo>
                    <a:pt x="6947" y="1570"/>
                  </a:lnTo>
                  <a:lnTo>
                    <a:pt x="7038" y="1576"/>
                  </a:lnTo>
                  <a:lnTo>
                    <a:pt x="7134" y="1576"/>
                  </a:lnTo>
                  <a:cubicBezTo>
                    <a:pt x="7164" y="1577"/>
                    <a:pt x="7195" y="1577"/>
                    <a:pt x="7225" y="1578"/>
                  </a:cubicBezTo>
                  <a:lnTo>
                    <a:pt x="7300" y="1581"/>
                  </a:lnTo>
                  <a:cubicBezTo>
                    <a:pt x="7331" y="1585"/>
                    <a:pt x="7361" y="1590"/>
                    <a:pt x="7392" y="1594"/>
                  </a:cubicBezTo>
                  <a:lnTo>
                    <a:pt x="7504" y="1610"/>
                  </a:lnTo>
                  <a:lnTo>
                    <a:pt x="7616" y="1623"/>
                  </a:lnTo>
                  <a:lnTo>
                    <a:pt x="7724" y="1636"/>
                  </a:lnTo>
                  <a:cubicBezTo>
                    <a:pt x="7754" y="1639"/>
                    <a:pt x="7785" y="1641"/>
                    <a:pt x="7815" y="1644"/>
                  </a:cubicBezTo>
                  <a:lnTo>
                    <a:pt x="7922" y="1647"/>
                  </a:lnTo>
                  <a:lnTo>
                    <a:pt x="8040" y="1647"/>
                  </a:lnTo>
                  <a:lnTo>
                    <a:pt x="8163" y="1644"/>
                  </a:lnTo>
                  <a:lnTo>
                    <a:pt x="8275" y="1644"/>
                  </a:lnTo>
                  <a:lnTo>
                    <a:pt x="8377" y="1652"/>
                  </a:lnTo>
                  <a:cubicBezTo>
                    <a:pt x="8386" y="1642"/>
                    <a:pt x="8395" y="1633"/>
                    <a:pt x="8404" y="1623"/>
                  </a:cubicBezTo>
                  <a:cubicBezTo>
                    <a:pt x="8418" y="1616"/>
                    <a:pt x="8433" y="1609"/>
                    <a:pt x="8447" y="1602"/>
                  </a:cubicBezTo>
                  <a:cubicBezTo>
                    <a:pt x="8461" y="1594"/>
                    <a:pt x="8476" y="1586"/>
                    <a:pt x="8490" y="1578"/>
                  </a:cubicBezTo>
                  <a:cubicBezTo>
                    <a:pt x="8499" y="1571"/>
                    <a:pt x="8507" y="1564"/>
                    <a:pt x="8516" y="1557"/>
                  </a:cubicBezTo>
                  <a:cubicBezTo>
                    <a:pt x="8525" y="1547"/>
                    <a:pt x="8534" y="1538"/>
                    <a:pt x="8543" y="1528"/>
                  </a:cubicBezTo>
                  <a:cubicBezTo>
                    <a:pt x="8545" y="1518"/>
                    <a:pt x="8546" y="1509"/>
                    <a:pt x="8548" y="1499"/>
                  </a:cubicBezTo>
                  <a:cubicBezTo>
                    <a:pt x="8546" y="1492"/>
                    <a:pt x="8545" y="1485"/>
                    <a:pt x="8543" y="1478"/>
                  </a:cubicBezTo>
                  <a:lnTo>
                    <a:pt x="8543" y="1454"/>
                  </a:lnTo>
                  <a:cubicBezTo>
                    <a:pt x="8545" y="1444"/>
                    <a:pt x="8546" y="1435"/>
                    <a:pt x="8548" y="1425"/>
                  </a:cubicBezTo>
                  <a:cubicBezTo>
                    <a:pt x="8555" y="1411"/>
                    <a:pt x="8563" y="1397"/>
                    <a:pt x="8570" y="1383"/>
                  </a:cubicBezTo>
                  <a:cubicBezTo>
                    <a:pt x="8590" y="1362"/>
                    <a:pt x="8609" y="1341"/>
                    <a:pt x="8629" y="1320"/>
                  </a:cubicBezTo>
                  <a:cubicBezTo>
                    <a:pt x="8652" y="1299"/>
                    <a:pt x="8675" y="1277"/>
                    <a:pt x="8698" y="1256"/>
                  </a:cubicBezTo>
                  <a:cubicBezTo>
                    <a:pt x="8714" y="1235"/>
                    <a:pt x="8731" y="1214"/>
                    <a:pt x="8747" y="1193"/>
                  </a:cubicBezTo>
                  <a:lnTo>
                    <a:pt x="8768" y="1148"/>
                  </a:lnTo>
                  <a:cubicBezTo>
                    <a:pt x="8775" y="1130"/>
                    <a:pt x="8783" y="1111"/>
                    <a:pt x="8790" y="1093"/>
                  </a:cubicBezTo>
                  <a:cubicBezTo>
                    <a:pt x="8793" y="1074"/>
                    <a:pt x="8797" y="1056"/>
                    <a:pt x="8800" y="1037"/>
                  </a:cubicBezTo>
                  <a:cubicBezTo>
                    <a:pt x="8807" y="1019"/>
                    <a:pt x="8815" y="1002"/>
                    <a:pt x="8822" y="984"/>
                  </a:cubicBezTo>
                  <a:cubicBezTo>
                    <a:pt x="8829" y="968"/>
                    <a:pt x="8836" y="953"/>
                    <a:pt x="8843" y="937"/>
                  </a:cubicBezTo>
                  <a:cubicBezTo>
                    <a:pt x="8852" y="924"/>
                    <a:pt x="8861" y="910"/>
                    <a:pt x="8870" y="897"/>
                  </a:cubicBezTo>
                  <a:cubicBezTo>
                    <a:pt x="8884" y="887"/>
                    <a:pt x="8899" y="878"/>
                    <a:pt x="8913" y="868"/>
                  </a:cubicBezTo>
                  <a:cubicBezTo>
                    <a:pt x="8929" y="858"/>
                    <a:pt x="8945" y="847"/>
                    <a:pt x="8961" y="837"/>
                  </a:cubicBezTo>
                  <a:lnTo>
                    <a:pt x="8993" y="802"/>
                  </a:lnTo>
                  <a:lnTo>
                    <a:pt x="9014" y="757"/>
                  </a:lnTo>
                  <a:lnTo>
                    <a:pt x="9014" y="723"/>
                  </a:lnTo>
                  <a:lnTo>
                    <a:pt x="9014" y="694"/>
                  </a:lnTo>
                  <a:cubicBezTo>
                    <a:pt x="9012" y="683"/>
                    <a:pt x="9011" y="673"/>
                    <a:pt x="9009" y="662"/>
                  </a:cubicBezTo>
                  <a:cubicBezTo>
                    <a:pt x="9007" y="652"/>
                    <a:pt x="9006" y="641"/>
                    <a:pt x="9004" y="631"/>
                  </a:cubicBezTo>
                  <a:cubicBezTo>
                    <a:pt x="9007" y="619"/>
                    <a:pt x="9011" y="606"/>
                    <a:pt x="9014" y="594"/>
                  </a:cubicBezTo>
                  <a:lnTo>
                    <a:pt x="8886" y="538"/>
                  </a:lnTo>
                  <a:lnTo>
                    <a:pt x="8757" y="478"/>
                  </a:lnTo>
                  <a:lnTo>
                    <a:pt x="8650" y="412"/>
                  </a:lnTo>
                  <a:cubicBezTo>
                    <a:pt x="8620" y="387"/>
                    <a:pt x="8589" y="363"/>
                    <a:pt x="8559" y="338"/>
                  </a:cubicBezTo>
                  <a:cubicBezTo>
                    <a:pt x="8534" y="310"/>
                    <a:pt x="8509" y="281"/>
                    <a:pt x="8484" y="253"/>
                  </a:cubicBezTo>
                  <a:cubicBezTo>
                    <a:pt x="8456" y="207"/>
                    <a:pt x="8427" y="162"/>
                    <a:pt x="8399" y="116"/>
                  </a:cubicBezTo>
                  <a:lnTo>
                    <a:pt x="8468" y="92"/>
                  </a:lnTo>
                  <a:cubicBezTo>
                    <a:pt x="8495" y="89"/>
                    <a:pt x="8521" y="85"/>
                    <a:pt x="8548" y="82"/>
                  </a:cubicBezTo>
                  <a:lnTo>
                    <a:pt x="8640" y="61"/>
                  </a:lnTo>
                  <a:lnTo>
                    <a:pt x="8698" y="3"/>
                  </a:lnTo>
                  <a:lnTo>
                    <a:pt x="87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901E877C-8DE1-4BF6-AA01-940352690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651" y="3984449"/>
              <a:ext cx="218606" cy="293226"/>
            </a:xfrm>
            <a:custGeom>
              <a:avLst/>
              <a:gdLst>
                <a:gd name="T0" fmla="*/ 273 w 417"/>
                <a:gd name="T1" fmla="*/ 17 h 560"/>
                <a:gd name="T2" fmla="*/ 290 w 417"/>
                <a:gd name="T3" fmla="*/ 37 h 560"/>
                <a:gd name="T4" fmla="*/ 301 w 417"/>
                <a:gd name="T5" fmla="*/ 61 h 560"/>
                <a:gd name="T6" fmla="*/ 339 w 417"/>
                <a:gd name="T7" fmla="*/ 92 h 560"/>
                <a:gd name="T8" fmla="*/ 364 w 417"/>
                <a:gd name="T9" fmla="*/ 121 h 560"/>
                <a:gd name="T10" fmla="*/ 385 w 417"/>
                <a:gd name="T11" fmla="*/ 160 h 560"/>
                <a:gd name="T12" fmla="*/ 393 w 417"/>
                <a:gd name="T13" fmla="*/ 224 h 560"/>
                <a:gd name="T14" fmla="*/ 402 w 417"/>
                <a:gd name="T15" fmla="*/ 251 h 560"/>
                <a:gd name="T16" fmla="*/ 411 w 417"/>
                <a:gd name="T17" fmla="*/ 272 h 560"/>
                <a:gd name="T18" fmla="*/ 417 w 417"/>
                <a:gd name="T19" fmla="*/ 292 h 560"/>
                <a:gd name="T20" fmla="*/ 416 w 417"/>
                <a:gd name="T21" fmla="*/ 321 h 560"/>
                <a:gd name="T22" fmla="*/ 408 w 417"/>
                <a:gd name="T23" fmla="*/ 365 h 560"/>
                <a:gd name="T24" fmla="*/ 408 w 417"/>
                <a:gd name="T25" fmla="*/ 400 h 560"/>
                <a:gd name="T26" fmla="*/ 409 w 417"/>
                <a:gd name="T27" fmla="*/ 426 h 560"/>
                <a:gd name="T28" fmla="*/ 402 w 417"/>
                <a:gd name="T29" fmla="*/ 448 h 560"/>
                <a:gd name="T30" fmla="*/ 372 w 417"/>
                <a:gd name="T31" fmla="*/ 474 h 560"/>
                <a:gd name="T32" fmla="*/ 380 w 417"/>
                <a:gd name="T33" fmla="*/ 510 h 560"/>
                <a:gd name="T34" fmla="*/ 382 w 417"/>
                <a:gd name="T35" fmla="*/ 521 h 560"/>
                <a:gd name="T36" fmla="*/ 374 w 417"/>
                <a:gd name="T37" fmla="*/ 539 h 560"/>
                <a:gd name="T38" fmla="*/ 361 w 417"/>
                <a:gd name="T39" fmla="*/ 554 h 560"/>
                <a:gd name="T40" fmla="*/ 336 w 417"/>
                <a:gd name="T41" fmla="*/ 552 h 560"/>
                <a:gd name="T42" fmla="*/ 288 w 417"/>
                <a:gd name="T43" fmla="*/ 539 h 560"/>
                <a:gd name="T44" fmla="*/ 232 w 417"/>
                <a:gd name="T45" fmla="*/ 526 h 560"/>
                <a:gd name="T46" fmla="*/ 179 w 417"/>
                <a:gd name="T47" fmla="*/ 512 h 560"/>
                <a:gd name="T48" fmla="*/ 141 w 417"/>
                <a:gd name="T49" fmla="*/ 494 h 560"/>
                <a:gd name="T50" fmla="*/ 130 w 417"/>
                <a:gd name="T51" fmla="*/ 474 h 560"/>
                <a:gd name="T52" fmla="*/ 130 w 417"/>
                <a:gd name="T53" fmla="*/ 457 h 560"/>
                <a:gd name="T54" fmla="*/ 115 w 417"/>
                <a:gd name="T55" fmla="*/ 431 h 560"/>
                <a:gd name="T56" fmla="*/ 75 w 417"/>
                <a:gd name="T57" fmla="*/ 390 h 560"/>
                <a:gd name="T58" fmla="*/ 36 w 417"/>
                <a:gd name="T59" fmla="*/ 352 h 560"/>
                <a:gd name="T60" fmla="*/ 12 w 417"/>
                <a:gd name="T61" fmla="*/ 307 h 560"/>
                <a:gd name="T62" fmla="*/ 0 w 417"/>
                <a:gd name="T63" fmla="*/ 248 h 560"/>
                <a:gd name="T64" fmla="*/ 4 w 417"/>
                <a:gd name="T65" fmla="*/ 187 h 560"/>
                <a:gd name="T66" fmla="*/ 20 w 417"/>
                <a:gd name="T67" fmla="*/ 135 h 560"/>
                <a:gd name="T68" fmla="*/ 26 w 417"/>
                <a:gd name="T69" fmla="*/ 105 h 560"/>
                <a:gd name="T70" fmla="*/ 39 w 417"/>
                <a:gd name="T71" fmla="*/ 101 h 560"/>
                <a:gd name="T72" fmla="*/ 51 w 417"/>
                <a:gd name="T73" fmla="*/ 84 h 560"/>
                <a:gd name="T74" fmla="*/ 62 w 417"/>
                <a:gd name="T75" fmla="*/ 70 h 560"/>
                <a:gd name="T76" fmla="*/ 104 w 417"/>
                <a:gd name="T77" fmla="*/ 51 h 560"/>
                <a:gd name="T78" fmla="*/ 128 w 417"/>
                <a:gd name="T79" fmla="*/ 40 h 560"/>
                <a:gd name="T80" fmla="*/ 141 w 417"/>
                <a:gd name="T81" fmla="*/ 25 h 560"/>
                <a:gd name="T82" fmla="*/ 154 w 417"/>
                <a:gd name="T83" fmla="*/ 27 h 560"/>
                <a:gd name="T84" fmla="*/ 163 w 417"/>
                <a:gd name="T85" fmla="*/ 25 h 560"/>
                <a:gd name="T86" fmla="*/ 166 w 417"/>
                <a:gd name="T87" fmla="*/ 18 h 560"/>
                <a:gd name="T88" fmla="*/ 171 w 417"/>
                <a:gd name="T89" fmla="*/ 16 h 560"/>
                <a:gd name="T90" fmla="*/ 181 w 417"/>
                <a:gd name="T91" fmla="*/ 13 h 560"/>
                <a:gd name="T92" fmla="*/ 207 w 417"/>
                <a:gd name="T93" fmla="*/ 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7" h="560">
                  <a:moveTo>
                    <a:pt x="220" y="0"/>
                  </a:moveTo>
                  <a:lnTo>
                    <a:pt x="273" y="17"/>
                  </a:lnTo>
                  <a:lnTo>
                    <a:pt x="284" y="25"/>
                  </a:lnTo>
                  <a:lnTo>
                    <a:pt x="290" y="37"/>
                  </a:lnTo>
                  <a:lnTo>
                    <a:pt x="295" y="48"/>
                  </a:lnTo>
                  <a:lnTo>
                    <a:pt x="301" y="61"/>
                  </a:lnTo>
                  <a:lnTo>
                    <a:pt x="306" y="73"/>
                  </a:lnTo>
                  <a:lnTo>
                    <a:pt x="339" y="92"/>
                  </a:lnTo>
                  <a:lnTo>
                    <a:pt x="351" y="104"/>
                  </a:lnTo>
                  <a:lnTo>
                    <a:pt x="364" y="121"/>
                  </a:lnTo>
                  <a:lnTo>
                    <a:pt x="376" y="140"/>
                  </a:lnTo>
                  <a:lnTo>
                    <a:pt x="385" y="160"/>
                  </a:lnTo>
                  <a:lnTo>
                    <a:pt x="393" y="175"/>
                  </a:lnTo>
                  <a:lnTo>
                    <a:pt x="393" y="224"/>
                  </a:lnTo>
                  <a:lnTo>
                    <a:pt x="396" y="240"/>
                  </a:lnTo>
                  <a:lnTo>
                    <a:pt x="402" y="251"/>
                  </a:lnTo>
                  <a:lnTo>
                    <a:pt x="407" y="262"/>
                  </a:lnTo>
                  <a:lnTo>
                    <a:pt x="411" y="272"/>
                  </a:lnTo>
                  <a:lnTo>
                    <a:pt x="415" y="281"/>
                  </a:lnTo>
                  <a:lnTo>
                    <a:pt x="417" y="292"/>
                  </a:lnTo>
                  <a:lnTo>
                    <a:pt x="417" y="305"/>
                  </a:lnTo>
                  <a:lnTo>
                    <a:pt x="416" y="321"/>
                  </a:lnTo>
                  <a:lnTo>
                    <a:pt x="412" y="343"/>
                  </a:lnTo>
                  <a:lnTo>
                    <a:pt x="408" y="365"/>
                  </a:lnTo>
                  <a:lnTo>
                    <a:pt x="408" y="385"/>
                  </a:lnTo>
                  <a:lnTo>
                    <a:pt x="408" y="400"/>
                  </a:lnTo>
                  <a:lnTo>
                    <a:pt x="409" y="413"/>
                  </a:lnTo>
                  <a:lnTo>
                    <a:pt x="409" y="426"/>
                  </a:lnTo>
                  <a:lnTo>
                    <a:pt x="407" y="437"/>
                  </a:lnTo>
                  <a:lnTo>
                    <a:pt x="402" y="448"/>
                  </a:lnTo>
                  <a:lnTo>
                    <a:pt x="390" y="460"/>
                  </a:lnTo>
                  <a:lnTo>
                    <a:pt x="372" y="474"/>
                  </a:lnTo>
                  <a:lnTo>
                    <a:pt x="372" y="508"/>
                  </a:lnTo>
                  <a:lnTo>
                    <a:pt x="380" y="510"/>
                  </a:lnTo>
                  <a:lnTo>
                    <a:pt x="382" y="514"/>
                  </a:lnTo>
                  <a:lnTo>
                    <a:pt x="382" y="521"/>
                  </a:lnTo>
                  <a:lnTo>
                    <a:pt x="382" y="530"/>
                  </a:lnTo>
                  <a:lnTo>
                    <a:pt x="374" y="539"/>
                  </a:lnTo>
                  <a:lnTo>
                    <a:pt x="369" y="547"/>
                  </a:lnTo>
                  <a:lnTo>
                    <a:pt x="361" y="554"/>
                  </a:lnTo>
                  <a:lnTo>
                    <a:pt x="352" y="560"/>
                  </a:lnTo>
                  <a:lnTo>
                    <a:pt x="336" y="552"/>
                  </a:lnTo>
                  <a:lnTo>
                    <a:pt x="314" y="545"/>
                  </a:lnTo>
                  <a:lnTo>
                    <a:pt x="288" y="539"/>
                  </a:lnTo>
                  <a:lnTo>
                    <a:pt x="260" y="532"/>
                  </a:lnTo>
                  <a:lnTo>
                    <a:pt x="232" y="526"/>
                  </a:lnTo>
                  <a:lnTo>
                    <a:pt x="205" y="519"/>
                  </a:lnTo>
                  <a:lnTo>
                    <a:pt x="179" y="512"/>
                  </a:lnTo>
                  <a:lnTo>
                    <a:pt x="158" y="503"/>
                  </a:lnTo>
                  <a:lnTo>
                    <a:pt x="141" y="494"/>
                  </a:lnTo>
                  <a:lnTo>
                    <a:pt x="132" y="481"/>
                  </a:lnTo>
                  <a:lnTo>
                    <a:pt x="130" y="474"/>
                  </a:lnTo>
                  <a:lnTo>
                    <a:pt x="130" y="465"/>
                  </a:lnTo>
                  <a:lnTo>
                    <a:pt x="130" y="457"/>
                  </a:lnTo>
                  <a:lnTo>
                    <a:pt x="128" y="451"/>
                  </a:lnTo>
                  <a:lnTo>
                    <a:pt x="115" y="431"/>
                  </a:lnTo>
                  <a:lnTo>
                    <a:pt x="96" y="411"/>
                  </a:lnTo>
                  <a:lnTo>
                    <a:pt x="75" y="390"/>
                  </a:lnTo>
                  <a:lnTo>
                    <a:pt x="53" y="371"/>
                  </a:lnTo>
                  <a:lnTo>
                    <a:pt x="36" y="352"/>
                  </a:lnTo>
                  <a:lnTo>
                    <a:pt x="22" y="332"/>
                  </a:lnTo>
                  <a:lnTo>
                    <a:pt x="12" y="307"/>
                  </a:lnTo>
                  <a:lnTo>
                    <a:pt x="4" y="279"/>
                  </a:lnTo>
                  <a:lnTo>
                    <a:pt x="0" y="248"/>
                  </a:lnTo>
                  <a:lnTo>
                    <a:pt x="0" y="216"/>
                  </a:lnTo>
                  <a:lnTo>
                    <a:pt x="4" y="187"/>
                  </a:lnTo>
                  <a:lnTo>
                    <a:pt x="11" y="158"/>
                  </a:lnTo>
                  <a:lnTo>
                    <a:pt x="20" y="135"/>
                  </a:lnTo>
                  <a:lnTo>
                    <a:pt x="33" y="116"/>
                  </a:lnTo>
                  <a:lnTo>
                    <a:pt x="26" y="105"/>
                  </a:lnTo>
                  <a:lnTo>
                    <a:pt x="30" y="105"/>
                  </a:lnTo>
                  <a:lnTo>
                    <a:pt x="39" y="101"/>
                  </a:lnTo>
                  <a:lnTo>
                    <a:pt x="45" y="93"/>
                  </a:lnTo>
                  <a:lnTo>
                    <a:pt x="51" y="84"/>
                  </a:lnTo>
                  <a:lnTo>
                    <a:pt x="56" y="77"/>
                  </a:lnTo>
                  <a:lnTo>
                    <a:pt x="62" y="70"/>
                  </a:lnTo>
                  <a:lnTo>
                    <a:pt x="83" y="59"/>
                  </a:lnTo>
                  <a:lnTo>
                    <a:pt x="104" y="51"/>
                  </a:lnTo>
                  <a:lnTo>
                    <a:pt x="126" y="40"/>
                  </a:lnTo>
                  <a:lnTo>
                    <a:pt x="128" y="40"/>
                  </a:lnTo>
                  <a:lnTo>
                    <a:pt x="132" y="24"/>
                  </a:lnTo>
                  <a:lnTo>
                    <a:pt x="141" y="25"/>
                  </a:lnTo>
                  <a:lnTo>
                    <a:pt x="148" y="26"/>
                  </a:lnTo>
                  <a:lnTo>
                    <a:pt x="154" y="27"/>
                  </a:lnTo>
                  <a:lnTo>
                    <a:pt x="162" y="30"/>
                  </a:lnTo>
                  <a:lnTo>
                    <a:pt x="163" y="25"/>
                  </a:lnTo>
                  <a:lnTo>
                    <a:pt x="165" y="21"/>
                  </a:lnTo>
                  <a:lnTo>
                    <a:pt x="166" y="18"/>
                  </a:lnTo>
                  <a:lnTo>
                    <a:pt x="168" y="17"/>
                  </a:lnTo>
                  <a:lnTo>
                    <a:pt x="171" y="16"/>
                  </a:lnTo>
                  <a:lnTo>
                    <a:pt x="175" y="15"/>
                  </a:lnTo>
                  <a:lnTo>
                    <a:pt x="181" y="13"/>
                  </a:lnTo>
                  <a:lnTo>
                    <a:pt x="194" y="9"/>
                  </a:lnTo>
                  <a:lnTo>
                    <a:pt x="207" y="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748F489B-A3C4-4B25-9466-4E0606993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4631" y="4281430"/>
              <a:ext cx="177045" cy="522339"/>
            </a:xfrm>
            <a:custGeom>
              <a:avLst/>
              <a:gdLst>
                <a:gd name="T0" fmla="*/ 83 w 323"/>
                <a:gd name="T1" fmla="*/ 8 h 952"/>
                <a:gd name="T2" fmla="*/ 95 w 323"/>
                <a:gd name="T3" fmla="*/ 19 h 952"/>
                <a:gd name="T4" fmla="*/ 91 w 323"/>
                <a:gd name="T5" fmla="*/ 37 h 952"/>
                <a:gd name="T6" fmla="*/ 88 w 323"/>
                <a:gd name="T7" fmla="*/ 55 h 952"/>
                <a:gd name="T8" fmla="*/ 88 w 323"/>
                <a:gd name="T9" fmla="*/ 60 h 952"/>
                <a:gd name="T10" fmla="*/ 96 w 323"/>
                <a:gd name="T11" fmla="*/ 90 h 952"/>
                <a:gd name="T12" fmla="*/ 110 w 323"/>
                <a:gd name="T13" fmla="*/ 113 h 952"/>
                <a:gd name="T14" fmla="*/ 118 w 323"/>
                <a:gd name="T15" fmla="*/ 122 h 952"/>
                <a:gd name="T16" fmla="*/ 141 w 323"/>
                <a:gd name="T17" fmla="*/ 148 h 952"/>
                <a:gd name="T18" fmla="*/ 148 w 323"/>
                <a:gd name="T19" fmla="*/ 158 h 952"/>
                <a:gd name="T20" fmla="*/ 174 w 323"/>
                <a:gd name="T21" fmla="*/ 215 h 952"/>
                <a:gd name="T22" fmla="*/ 198 w 323"/>
                <a:gd name="T23" fmla="*/ 275 h 952"/>
                <a:gd name="T24" fmla="*/ 219 w 323"/>
                <a:gd name="T25" fmla="*/ 333 h 952"/>
                <a:gd name="T26" fmla="*/ 236 w 323"/>
                <a:gd name="T27" fmla="*/ 382 h 952"/>
                <a:gd name="T28" fmla="*/ 246 w 323"/>
                <a:gd name="T29" fmla="*/ 416 h 952"/>
                <a:gd name="T30" fmla="*/ 250 w 323"/>
                <a:gd name="T31" fmla="*/ 429 h 952"/>
                <a:gd name="T32" fmla="*/ 264 w 323"/>
                <a:gd name="T33" fmla="*/ 481 h 952"/>
                <a:gd name="T34" fmla="*/ 279 w 323"/>
                <a:gd name="T35" fmla="*/ 548 h 952"/>
                <a:gd name="T36" fmla="*/ 292 w 323"/>
                <a:gd name="T37" fmla="*/ 623 h 952"/>
                <a:gd name="T38" fmla="*/ 302 w 323"/>
                <a:gd name="T39" fmla="*/ 698 h 952"/>
                <a:gd name="T40" fmla="*/ 312 w 323"/>
                <a:gd name="T41" fmla="*/ 767 h 952"/>
                <a:gd name="T42" fmla="*/ 319 w 323"/>
                <a:gd name="T43" fmla="*/ 820 h 952"/>
                <a:gd name="T44" fmla="*/ 323 w 323"/>
                <a:gd name="T45" fmla="*/ 850 h 952"/>
                <a:gd name="T46" fmla="*/ 273 w 323"/>
                <a:gd name="T47" fmla="*/ 952 h 952"/>
                <a:gd name="T48" fmla="*/ 178 w 323"/>
                <a:gd name="T49" fmla="*/ 860 h 952"/>
                <a:gd name="T50" fmla="*/ 165 w 323"/>
                <a:gd name="T51" fmla="*/ 709 h 952"/>
                <a:gd name="T52" fmla="*/ 158 w 323"/>
                <a:gd name="T53" fmla="*/ 630 h 952"/>
                <a:gd name="T54" fmla="*/ 152 w 323"/>
                <a:gd name="T55" fmla="*/ 565 h 952"/>
                <a:gd name="T56" fmla="*/ 147 w 323"/>
                <a:gd name="T57" fmla="*/ 521 h 952"/>
                <a:gd name="T58" fmla="*/ 145 w 323"/>
                <a:gd name="T59" fmla="*/ 504 h 952"/>
                <a:gd name="T60" fmla="*/ 137 w 323"/>
                <a:gd name="T61" fmla="*/ 461 h 952"/>
                <a:gd name="T62" fmla="*/ 127 w 323"/>
                <a:gd name="T63" fmla="*/ 420 h 952"/>
                <a:gd name="T64" fmla="*/ 118 w 323"/>
                <a:gd name="T65" fmla="*/ 389 h 952"/>
                <a:gd name="T66" fmla="*/ 115 w 323"/>
                <a:gd name="T67" fmla="*/ 376 h 952"/>
                <a:gd name="T68" fmla="*/ 58 w 323"/>
                <a:gd name="T69" fmla="*/ 209 h 952"/>
                <a:gd name="T70" fmla="*/ 48 w 323"/>
                <a:gd name="T71" fmla="*/ 169 h 952"/>
                <a:gd name="T72" fmla="*/ 46 w 323"/>
                <a:gd name="T73" fmla="*/ 129 h 952"/>
                <a:gd name="T74" fmla="*/ 48 w 323"/>
                <a:gd name="T75" fmla="*/ 96 h 952"/>
                <a:gd name="T76" fmla="*/ 49 w 323"/>
                <a:gd name="T77" fmla="*/ 83 h 952"/>
                <a:gd name="T78" fmla="*/ 26 w 323"/>
                <a:gd name="T79" fmla="*/ 63 h 952"/>
                <a:gd name="T80" fmla="*/ 8 w 323"/>
                <a:gd name="T81" fmla="*/ 45 h 952"/>
                <a:gd name="T82" fmla="*/ 0 w 323"/>
                <a:gd name="T83" fmla="*/ 37 h 952"/>
                <a:gd name="T84" fmla="*/ 17 w 323"/>
                <a:gd name="T85" fmla="*/ 13 h 952"/>
                <a:gd name="T86" fmla="*/ 24 w 323"/>
                <a:gd name="T87" fmla="*/ 7 h 952"/>
                <a:gd name="T88" fmla="*/ 53 w 323"/>
                <a:gd name="T89" fmla="*/ 7 h 952"/>
                <a:gd name="T90" fmla="*/ 66 w 323"/>
                <a:gd name="T91" fmla="*/ 3 h 952"/>
                <a:gd name="T92" fmla="*/ 69 w 323"/>
                <a:gd name="T93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3" h="952">
                  <a:moveTo>
                    <a:pt x="69" y="0"/>
                  </a:moveTo>
                  <a:lnTo>
                    <a:pt x="83" y="8"/>
                  </a:lnTo>
                  <a:lnTo>
                    <a:pt x="91" y="15"/>
                  </a:lnTo>
                  <a:lnTo>
                    <a:pt x="95" y="19"/>
                  </a:lnTo>
                  <a:lnTo>
                    <a:pt x="95" y="21"/>
                  </a:lnTo>
                  <a:lnTo>
                    <a:pt x="91" y="37"/>
                  </a:lnTo>
                  <a:lnTo>
                    <a:pt x="90" y="48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88" y="60"/>
                  </a:lnTo>
                  <a:lnTo>
                    <a:pt x="92" y="73"/>
                  </a:lnTo>
                  <a:lnTo>
                    <a:pt x="96" y="90"/>
                  </a:lnTo>
                  <a:lnTo>
                    <a:pt x="104" y="103"/>
                  </a:lnTo>
                  <a:lnTo>
                    <a:pt x="110" y="113"/>
                  </a:lnTo>
                  <a:lnTo>
                    <a:pt x="115" y="121"/>
                  </a:lnTo>
                  <a:lnTo>
                    <a:pt x="118" y="122"/>
                  </a:lnTo>
                  <a:lnTo>
                    <a:pt x="132" y="138"/>
                  </a:lnTo>
                  <a:lnTo>
                    <a:pt x="141" y="148"/>
                  </a:lnTo>
                  <a:lnTo>
                    <a:pt x="147" y="156"/>
                  </a:lnTo>
                  <a:lnTo>
                    <a:pt x="148" y="158"/>
                  </a:lnTo>
                  <a:lnTo>
                    <a:pt x="161" y="186"/>
                  </a:lnTo>
                  <a:lnTo>
                    <a:pt x="174" y="215"/>
                  </a:lnTo>
                  <a:lnTo>
                    <a:pt x="187" y="245"/>
                  </a:lnTo>
                  <a:lnTo>
                    <a:pt x="198" y="275"/>
                  </a:lnTo>
                  <a:lnTo>
                    <a:pt x="209" y="305"/>
                  </a:lnTo>
                  <a:lnTo>
                    <a:pt x="219" y="333"/>
                  </a:lnTo>
                  <a:lnTo>
                    <a:pt x="228" y="359"/>
                  </a:lnTo>
                  <a:lnTo>
                    <a:pt x="236" y="382"/>
                  </a:lnTo>
                  <a:lnTo>
                    <a:pt x="241" y="402"/>
                  </a:lnTo>
                  <a:lnTo>
                    <a:pt x="246" y="416"/>
                  </a:lnTo>
                  <a:lnTo>
                    <a:pt x="249" y="425"/>
                  </a:lnTo>
                  <a:lnTo>
                    <a:pt x="250" y="429"/>
                  </a:lnTo>
                  <a:lnTo>
                    <a:pt x="258" y="452"/>
                  </a:lnTo>
                  <a:lnTo>
                    <a:pt x="264" y="481"/>
                  </a:lnTo>
                  <a:lnTo>
                    <a:pt x="272" y="513"/>
                  </a:lnTo>
                  <a:lnTo>
                    <a:pt x="279" y="548"/>
                  </a:lnTo>
                  <a:lnTo>
                    <a:pt x="285" y="586"/>
                  </a:lnTo>
                  <a:lnTo>
                    <a:pt x="292" y="623"/>
                  </a:lnTo>
                  <a:lnTo>
                    <a:pt x="297" y="662"/>
                  </a:lnTo>
                  <a:lnTo>
                    <a:pt x="302" y="698"/>
                  </a:lnTo>
                  <a:lnTo>
                    <a:pt x="307" y="735"/>
                  </a:lnTo>
                  <a:lnTo>
                    <a:pt x="312" y="767"/>
                  </a:lnTo>
                  <a:lnTo>
                    <a:pt x="315" y="795"/>
                  </a:lnTo>
                  <a:lnTo>
                    <a:pt x="319" y="820"/>
                  </a:lnTo>
                  <a:lnTo>
                    <a:pt x="320" y="838"/>
                  </a:lnTo>
                  <a:lnTo>
                    <a:pt x="323" y="850"/>
                  </a:lnTo>
                  <a:lnTo>
                    <a:pt x="323" y="854"/>
                  </a:lnTo>
                  <a:lnTo>
                    <a:pt x="273" y="952"/>
                  </a:lnTo>
                  <a:lnTo>
                    <a:pt x="182" y="879"/>
                  </a:lnTo>
                  <a:lnTo>
                    <a:pt x="178" y="860"/>
                  </a:lnTo>
                  <a:lnTo>
                    <a:pt x="171" y="798"/>
                  </a:lnTo>
                  <a:lnTo>
                    <a:pt x="165" y="709"/>
                  </a:lnTo>
                  <a:lnTo>
                    <a:pt x="162" y="668"/>
                  </a:lnTo>
                  <a:lnTo>
                    <a:pt x="158" y="630"/>
                  </a:lnTo>
                  <a:lnTo>
                    <a:pt x="156" y="596"/>
                  </a:lnTo>
                  <a:lnTo>
                    <a:pt x="152" y="565"/>
                  </a:lnTo>
                  <a:lnTo>
                    <a:pt x="149" y="540"/>
                  </a:lnTo>
                  <a:lnTo>
                    <a:pt x="147" y="521"/>
                  </a:lnTo>
                  <a:lnTo>
                    <a:pt x="145" y="509"/>
                  </a:lnTo>
                  <a:lnTo>
                    <a:pt x="145" y="504"/>
                  </a:lnTo>
                  <a:lnTo>
                    <a:pt x="141" y="483"/>
                  </a:lnTo>
                  <a:lnTo>
                    <a:pt x="137" y="461"/>
                  </a:lnTo>
                  <a:lnTo>
                    <a:pt x="132" y="439"/>
                  </a:lnTo>
                  <a:lnTo>
                    <a:pt x="127" y="420"/>
                  </a:lnTo>
                  <a:lnTo>
                    <a:pt x="122" y="402"/>
                  </a:lnTo>
                  <a:lnTo>
                    <a:pt x="118" y="389"/>
                  </a:lnTo>
                  <a:lnTo>
                    <a:pt x="115" y="380"/>
                  </a:lnTo>
                  <a:lnTo>
                    <a:pt x="115" y="376"/>
                  </a:lnTo>
                  <a:lnTo>
                    <a:pt x="86" y="288"/>
                  </a:lnTo>
                  <a:lnTo>
                    <a:pt x="58" y="209"/>
                  </a:lnTo>
                  <a:lnTo>
                    <a:pt x="52" y="190"/>
                  </a:lnTo>
                  <a:lnTo>
                    <a:pt x="48" y="169"/>
                  </a:lnTo>
                  <a:lnTo>
                    <a:pt x="47" y="148"/>
                  </a:lnTo>
                  <a:lnTo>
                    <a:pt x="46" y="129"/>
                  </a:lnTo>
                  <a:lnTo>
                    <a:pt x="47" y="111"/>
                  </a:lnTo>
                  <a:lnTo>
                    <a:pt x="48" y="96"/>
                  </a:lnTo>
                  <a:lnTo>
                    <a:pt x="48" y="87"/>
                  </a:lnTo>
                  <a:lnTo>
                    <a:pt x="49" y="83"/>
                  </a:lnTo>
                  <a:lnTo>
                    <a:pt x="38" y="73"/>
                  </a:lnTo>
                  <a:lnTo>
                    <a:pt x="26" y="63"/>
                  </a:lnTo>
                  <a:lnTo>
                    <a:pt x="16" y="52"/>
                  </a:lnTo>
                  <a:lnTo>
                    <a:pt x="8" y="45"/>
                  </a:lnTo>
                  <a:lnTo>
                    <a:pt x="2" y="39"/>
                  </a:lnTo>
                  <a:lnTo>
                    <a:pt x="0" y="37"/>
                  </a:lnTo>
                  <a:lnTo>
                    <a:pt x="9" y="24"/>
                  </a:lnTo>
                  <a:lnTo>
                    <a:pt x="17" y="13"/>
                  </a:lnTo>
                  <a:lnTo>
                    <a:pt x="21" y="10"/>
                  </a:lnTo>
                  <a:lnTo>
                    <a:pt x="24" y="7"/>
                  </a:lnTo>
                  <a:lnTo>
                    <a:pt x="40" y="8"/>
                  </a:lnTo>
                  <a:lnTo>
                    <a:pt x="53" y="7"/>
                  </a:lnTo>
                  <a:lnTo>
                    <a:pt x="61" y="6"/>
                  </a:lnTo>
                  <a:lnTo>
                    <a:pt x="66" y="3"/>
                  </a:lnTo>
                  <a:lnTo>
                    <a:pt x="6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112F109B-991B-4D1B-9390-052575B2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560" y="4470600"/>
              <a:ext cx="72885" cy="102039"/>
            </a:xfrm>
            <a:custGeom>
              <a:avLst/>
              <a:gdLst>
                <a:gd name="T0" fmla="*/ 115 w 149"/>
                <a:gd name="T1" fmla="*/ 0 h 209"/>
                <a:gd name="T2" fmla="*/ 128 w 149"/>
                <a:gd name="T3" fmla="*/ 19 h 209"/>
                <a:gd name="T4" fmla="*/ 137 w 149"/>
                <a:gd name="T5" fmla="*/ 39 h 209"/>
                <a:gd name="T6" fmla="*/ 142 w 149"/>
                <a:gd name="T7" fmla="*/ 55 h 209"/>
                <a:gd name="T8" fmla="*/ 146 w 149"/>
                <a:gd name="T9" fmla="*/ 70 h 209"/>
                <a:gd name="T10" fmla="*/ 147 w 149"/>
                <a:gd name="T11" fmla="*/ 79 h 209"/>
                <a:gd name="T12" fmla="*/ 149 w 149"/>
                <a:gd name="T13" fmla="*/ 83 h 209"/>
                <a:gd name="T14" fmla="*/ 146 w 149"/>
                <a:gd name="T15" fmla="*/ 99 h 209"/>
                <a:gd name="T16" fmla="*/ 142 w 149"/>
                <a:gd name="T17" fmla="*/ 117 h 209"/>
                <a:gd name="T18" fmla="*/ 138 w 149"/>
                <a:gd name="T19" fmla="*/ 133 h 209"/>
                <a:gd name="T20" fmla="*/ 133 w 149"/>
                <a:gd name="T21" fmla="*/ 146 h 209"/>
                <a:gd name="T22" fmla="*/ 131 w 149"/>
                <a:gd name="T23" fmla="*/ 155 h 209"/>
                <a:gd name="T24" fmla="*/ 129 w 149"/>
                <a:gd name="T25" fmla="*/ 158 h 209"/>
                <a:gd name="T26" fmla="*/ 118 w 149"/>
                <a:gd name="T27" fmla="*/ 178 h 209"/>
                <a:gd name="T28" fmla="*/ 107 w 149"/>
                <a:gd name="T29" fmla="*/ 193 h 209"/>
                <a:gd name="T30" fmla="*/ 97 w 149"/>
                <a:gd name="T31" fmla="*/ 202 h 209"/>
                <a:gd name="T32" fmla="*/ 88 w 149"/>
                <a:gd name="T33" fmla="*/ 207 h 209"/>
                <a:gd name="T34" fmla="*/ 79 w 149"/>
                <a:gd name="T35" fmla="*/ 209 h 209"/>
                <a:gd name="T36" fmla="*/ 72 w 149"/>
                <a:gd name="T37" fmla="*/ 209 h 209"/>
                <a:gd name="T38" fmla="*/ 67 w 149"/>
                <a:gd name="T39" fmla="*/ 208 h 209"/>
                <a:gd name="T40" fmla="*/ 66 w 149"/>
                <a:gd name="T41" fmla="*/ 207 h 209"/>
                <a:gd name="T42" fmla="*/ 42 w 149"/>
                <a:gd name="T43" fmla="*/ 185 h 209"/>
                <a:gd name="T44" fmla="*/ 26 w 149"/>
                <a:gd name="T45" fmla="*/ 163 h 209"/>
                <a:gd name="T46" fmla="*/ 14 w 149"/>
                <a:gd name="T47" fmla="*/ 139 h 209"/>
                <a:gd name="T48" fmla="*/ 8 w 149"/>
                <a:gd name="T49" fmla="*/ 119 h 209"/>
                <a:gd name="T50" fmla="*/ 4 w 149"/>
                <a:gd name="T51" fmla="*/ 101 h 209"/>
                <a:gd name="T52" fmla="*/ 4 w 149"/>
                <a:gd name="T53" fmla="*/ 85 h 209"/>
                <a:gd name="T54" fmla="*/ 4 w 149"/>
                <a:gd name="T55" fmla="*/ 76 h 209"/>
                <a:gd name="T56" fmla="*/ 4 w 149"/>
                <a:gd name="T57" fmla="*/ 72 h 209"/>
                <a:gd name="T58" fmla="*/ 0 w 149"/>
                <a:gd name="T59" fmla="*/ 6 h 209"/>
                <a:gd name="T60" fmla="*/ 6 w 149"/>
                <a:gd name="T61" fmla="*/ 32 h 209"/>
                <a:gd name="T62" fmla="*/ 13 w 149"/>
                <a:gd name="T63" fmla="*/ 50 h 209"/>
                <a:gd name="T64" fmla="*/ 19 w 149"/>
                <a:gd name="T65" fmla="*/ 63 h 209"/>
                <a:gd name="T66" fmla="*/ 26 w 149"/>
                <a:gd name="T67" fmla="*/ 70 h 209"/>
                <a:gd name="T68" fmla="*/ 31 w 149"/>
                <a:gd name="T69" fmla="*/ 73 h 209"/>
                <a:gd name="T70" fmla="*/ 35 w 149"/>
                <a:gd name="T71" fmla="*/ 76 h 209"/>
                <a:gd name="T72" fmla="*/ 36 w 149"/>
                <a:gd name="T73" fmla="*/ 76 h 209"/>
                <a:gd name="T74" fmla="*/ 36 w 149"/>
                <a:gd name="T75" fmla="*/ 85 h 209"/>
                <a:gd name="T76" fmla="*/ 42 w 149"/>
                <a:gd name="T77" fmla="*/ 88 h 209"/>
                <a:gd name="T78" fmla="*/ 52 w 149"/>
                <a:gd name="T79" fmla="*/ 89 h 209"/>
                <a:gd name="T80" fmla="*/ 62 w 149"/>
                <a:gd name="T81" fmla="*/ 89 h 209"/>
                <a:gd name="T82" fmla="*/ 70 w 149"/>
                <a:gd name="T83" fmla="*/ 89 h 209"/>
                <a:gd name="T84" fmla="*/ 72 w 149"/>
                <a:gd name="T85" fmla="*/ 89 h 209"/>
                <a:gd name="T86" fmla="*/ 88 w 149"/>
                <a:gd name="T87" fmla="*/ 86 h 209"/>
                <a:gd name="T88" fmla="*/ 98 w 149"/>
                <a:gd name="T89" fmla="*/ 80 h 209"/>
                <a:gd name="T90" fmla="*/ 107 w 149"/>
                <a:gd name="T91" fmla="*/ 70 h 209"/>
                <a:gd name="T92" fmla="*/ 112 w 149"/>
                <a:gd name="T93" fmla="*/ 57 h 209"/>
                <a:gd name="T94" fmla="*/ 115 w 149"/>
                <a:gd name="T95" fmla="*/ 44 h 209"/>
                <a:gd name="T96" fmla="*/ 116 w 149"/>
                <a:gd name="T97" fmla="*/ 31 h 209"/>
                <a:gd name="T98" fmla="*/ 116 w 149"/>
                <a:gd name="T99" fmla="*/ 19 h 209"/>
                <a:gd name="T100" fmla="*/ 116 w 149"/>
                <a:gd name="T101" fmla="*/ 9 h 209"/>
                <a:gd name="T102" fmla="*/ 116 w 149"/>
                <a:gd name="T103" fmla="*/ 2 h 209"/>
                <a:gd name="T104" fmla="*/ 115 w 149"/>
                <a:gd name="T10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209">
                  <a:moveTo>
                    <a:pt x="115" y="0"/>
                  </a:moveTo>
                  <a:lnTo>
                    <a:pt x="128" y="19"/>
                  </a:lnTo>
                  <a:lnTo>
                    <a:pt x="137" y="39"/>
                  </a:lnTo>
                  <a:lnTo>
                    <a:pt x="142" y="55"/>
                  </a:lnTo>
                  <a:lnTo>
                    <a:pt x="146" y="70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46" y="99"/>
                  </a:lnTo>
                  <a:lnTo>
                    <a:pt x="142" y="117"/>
                  </a:lnTo>
                  <a:lnTo>
                    <a:pt x="138" y="133"/>
                  </a:lnTo>
                  <a:lnTo>
                    <a:pt x="133" y="146"/>
                  </a:lnTo>
                  <a:lnTo>
                    <a:pt x="131" y="155"/>
                  </a:lnTo>
                  <a:lnTo>
                    <a:pt x="129" y="158"/>
                  </a:lnTo>
                  <a:lnTo>
                    <a:pt x="118" y="178"/>
                  </a:lnTo>
                  <a:lnTo>
                    <a:pt x="107" y="193"/>
                  </a:lnTo>
                  <a:lnTo>
                    <a:pt x="97" y="202"/>
                  </a:lnTo>
                  <a:lnTo>
                    <a:pt x="88" y="207"/>
                  </a:lnTo>
                  <a:lnTo>
                    <a:pt x="79" y="209"/>
                  </a:lnTo>
                  <a:lnTo>
                    <a:pt x="72" y="209"/>
                  </a:lnTo>
                  <a:lnTo>
                    <a:pt x="67" y="208"/>
                  </a:lnTo>
                  <a:lnTo>
                    <a:pt x="66" y="207"/>
                  </a:lnTo>
                  <a:lnTo>
                    <a:pt x="42" y="185"/>
                  </a:lnTo>
                  <a:lnTo>
                    <a:pt x="26" y="163"/>
                  </a:lnTo>
                  <a:lnTo>
                    <a:pt x="14" y="139"/>
                  </a:lnTo>
                  <a:lnTo>
                    <a:pt x="8" y="119"/>
                  </a:lnTo>
                  <a:lnTo>
                    <a:pt x="4" y="101"/>
                  </a:lnTo>
                  <a:lnTo>
                    <a:pt x="4" y="85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"/>
                  </a:lnTo>
                  <a:lnTo>
                    <a:pt x="6" y="32"/>
                  </a:lnTo>
                  <a:lnTo>
                    <a:pt x="13" y="50"/>
                  </a:lnTo>
                  <a:lnTo>
                    <a:pt x="19" y="63"/>
                  </a:lnTo>
                  <a:lnTo>
                    <a:pt x="26" y="70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36" y="76"/>
                  </a:lnTo>
                  <a:lnTo>
                    <a:pt x="36" y="85"/>
                  </a:lnTo>
                  <a:lnTo>
                    <a:pt x="42" y="88"/>
                  </a:lnTo>
                  <a:lnTo>
                    <a:pt x="52" y="89"/>
                  </a:lnTo>
                  <a:lnTo>
                    <a:pt x="62" y="89"/>
                  </a:lnTo>
                  <a:lnTo>
                    <a:pt x="70" y="89"/>
                  </a:lnTo>
                  <a:lnTo>
                    <a:pt x="72" y="89"/>
                  </a:lnTo>
                  <a:lnTo>
                    <a:pt x="88" y="86"/>
                  </a:lnTo>
                  <a:lnTo>
                    <a:pt x="98" y="80"/>
                  </a:lnTo>
                  <a:lnTo>
                    <a:pt x="107" y="70"/>
                  </a:lnTo>
                  <a:lnTo>
                    <a:pt x="112" y="57"/>
                  </a:lnTo>
                  <a:lnTo>
                    <a:pt x="115" y="44"/>
                  </a:lnTo>
                  <a:lnTo>
                    <a:pt x="116" y="31"/>
                  </a:lnTo>
                  <a:lnTo>
                    <a:pt x="116" y="19"/>
                  </a:lnTo>
                  <a:lnTo>
                    <a:pt x="116" y="9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7BFC46CB-4F9A-4001-B901-66D274C31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679" y="4174535"/>
              <a:ext cx="80240" cy="73645"/>
            </a:xfrm>
            <a:custGeom>
              <a:avLst/>
              <a:gdLst>
                <a:gd name="T0" fmla="*/ 11 w 145"/>
                <a:gd name="T1" fmla="*/ 0 h 134"/>
                <a:gd name="T2" fmla="*/ 30 w 145"/>
                <a:gd name="T3" fmla="*/ 14 h 134"/>
                <a:gd name="T4" fmla="*/ 51 w 145"/>
                <a:gd name="T5" fmla="*/ 24 h 134"/>
                <a:gd name="T6" fmla="*/ 71 w 145"/>
                <a:gd name="T7" fmla="*/ 29 h 134"/>
                <a:gd name="T8" fmla="*/ 92 w 145"/>
                <a:gd name="T9" fmla="*/ 32 h 134"/>
                <a:gd name="T10" fmla="*/ 110 w 145"/>
                <a:gd name="T11" fmla="*/ 32 h 134"/>
                <a:gd name="T12" fmla="*/ 126 w 145"/>
                <a:gd name="T13" fmla="*/ 31 h 134"/>
                <a:gd name="T14" fmla="*/ 135 w 145"/>
                <a:gd name="T15" fmla="*/ 29 h 134"/>
                <a:gd name="T16" fmla="*/ 139 w 145"/>
                <a:gd name="T17" fmla="*/ 29 h 134"/>
                <a:gd name="T18" fmla="*/ 138 w 145"/>
                <a:gd name="T19" fmla="*/ 58 h 134"/>
                <a:gd name="T20" fmla="*/ 139 w 145"/>
                <a:gd name="T21" fmla="*/ 82 h 134"/>
                <a:gd name="T22" fmla="*/ 141 w 145"/>
                <a:gd name="T23" fmla="*/ 104 h 134"/>
                <a:gd name="T24" fmla="*/ 143 w 145"/>
                <a:gd name="T25" fmla="*/ 120 h 134"/>
                <a:gd name="T26" fmla="*/ 145 w 145"/>
                <a:gd name="T27" fmla="*/ 130 h 134"/>
                <a:gd name="T28" fmla="*/ 145 w 145"/>
                <a:gd name="T29" fmla="*/ 134 h 134"/>
                <a:gd name="T30" fmla="*/ 106 w 145"/>
                <a:gd name="T31" fmla="*/ 125 h 134"/>
                <a:gd name="T32" fmla="*/ 75 w 145"/>
                <a:gd name="T33" fmla="*/ 115 h 134"/>
                <a:gd name="T34" fmla="*/ 51 w 145"/>
                <a:gd name="T35" fmla="*/ 103 h 134"/>
                <a:gd name="T36" fmla="*/ 33 w 145"/>
                <a:gd name="T37" fmla="*/ 91 h 134"/>
                <a:gd name="T38" fmla="*/ 20 w 145"/>
                <a:gd name="T39" fmla="*/ 81 h 134"/>
                <a:gd name="T40" fmla="*/ 11 w 145"/>
                <a:gd name="T41" fmla="*/ 72 h 134"/>
                <a:gd name="T42" fmla="*/ 4 w 145"/>
                <a:gd name="T43" fmla="*/ 66 h 134"/>
                <a:gd name="T44" fmla="*/ 2 w 145"/>
                <a:gd name="T45" fmla="*/ 60 h 134"/>
                <a:gd name="T46" fmla="*/ 0 w 145"/>
                <a:gd name="T47" fmla="*/ 58 h 134"/>
                <a:gd name="T48" fmla="*/ 11 w 145"/>
                <a:gd name="T4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134">
                  <a:moveTo>
                    <a:pt x="11" y="0"/>
                  </a:moveTo>
                  <a:lnTo>
                    <a:pt x="30" y="14"/>
                  </a:lnTo>
                  <a:lnTo>
                    <a:pt x="51" y="24"/>
                  </a:lnTo>
                  <a:lnTo>
                    <a:pt x="71" y="29"/>
                  </a:lnTo>
                  <a:lnTo>
                    <a:pt x="92" y="32"/>
                  </a:lnTo>
                  <a:lnTo>
                    <a:pt x="110" y="32"/>
                  </a:lnTo>
                  <a:lnTo>
                    <a:pt x="126" y="31"/>
                  </a:lnTo>
                  <a:lnTo>
                    <a:pt x="135" y="29"/>
                  </a:lnTo>
                  <a:lnTo>
                    <a:pt x="139" y="29"/>
                  </a:lnTo>
                  <a:lnTo>
                    <a:pt x="138" y="58"/>
                  </a:lnTo>
                  <a:lnTo>
                    <a:pt x="139" y="82"/>
                  </a:lnTo>
                  <a:lnTo>
                    <a:pt x="141" y="104"/>
                  </a:lnTo>
                  <a:lnTo>
                    <a:pt x="143" y="120"/>
                  </a:lnTo>
                  <a:lnTo>
                    <a:pt x="145" y="130"/>
                  </a:lnTo>
                  <a:lnTo>
                    <a:pt x="145" y="134"/>
                  </a:lnTo>
                  <a:lnTo>
                    <a:pt x="106" y="125"/>
                  </a:lnTo>
                  <a:lnTo>
                    <a:pt x="75" y="115"/>
                  </a:lnTo>
                  <a:lnTo>
                    <a:pt x="51" y="103"/>
                  </a:lnTo>
                  <a:lnTo>
                    <a:pt x="33" y="91"/>
                  </a:lnTo>
                  <a:lnTo>
                    <a:pt x="20" y="81"/>
                  </a:lnTo>
                  <a:lnTo>
                    <a:pt x="11" y="72"/>
                  </a:lnTo>
                  <a:lnTo>
                    <a:pt x="4" y="66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7731C-EF48-4E68-A2CF-6D0619DC7E46}"/>
              </a:ext>
            </a:extLst>
          </p:cNvPr>
          <p:cNvSpPr txBox="1"/>
          <p:nvPr/>
        </p:nvSpPr>
        <p:spPr>
          <a:xfrm>
            <a:off x="709169" y="1486126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58F2-CA53-4109-B84B-AB0EA017D86C}"/>
              </a:ext>
            </a:extLst>
          </p:cNvPr>
          <p:cNvSpPr txBox="1"/>
          <p:nvPr/>
        </p:nvSpPr>
        <p:spPr>
          <a:xfrm>
            <a:off x="709169" y="553218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6FD32-5CC5-4C2B-953E-30B14415E85D}"/>
              </a:ext>
            </a:extLst>
          </p:cNvPr>
          <p:cNvSpPr txBox="1"/>
          <p:nvPr/>
        </p:nvSpPr>
        <p:spPr>
          <a:xfrm>
            <a:off x="7745669" y="5044776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BB212-5CD9-4623-8254-B420BFCF6E40}"/>
              </a:ext>
            </a:extLst>
          </p:cNvPr>
          <p:cNvSpPr txBox="1"/>
          <p:nvPr/>
        </p:nvSpPr>
        <p:spPr>
          <a:xfrm>
            <a:off x="7745669" y="5703108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4D476-9380-4186-AC52-5F788634CBF9}"/>
              </a:ext>
            </a:extLst>
          </p:cNvPr>
          <p:cNvSpPr/>
          <p:nvPr/>
        </p:nvSpPr>
        <p:spPr>
          <a:xfrm>
            <a:off x="0" y="5589241"/>
            <a:ext cx="12192000" cy="12687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C81F8976-4FE5-4BD5-9D26-72F4302F6C6B}"/>
              </a:ext>
            </a:extLst>
          </p:cNvPr>
          <p:cNvSpPr/>
          <p:nvPr/>
        </p:nvSpPr>
        <p:spPr>
          <a:xfrm flipH="1">
            <a:off x="748643" y="1835012"/>
            <a:ext cx="8508720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54">
            <a:extLst>
              <a:ext uri="{FF2B5EF4-FFF2-40B4-BE49-F238E27FC236}">
                <a16:creationId xmlns:a16="http://schemas.microsoft.com/office/drawing/2014/main" id="{E3ECB43F-FA7B-4843-85B0-D3B0B2A912C5}"/>
              </a:ext>
            </a:extLst>
          </p:cNvPr>
          <p:cNvSpPr/>
          <p:nvPr/>
        </p:nvSpPr>
        <p:spPr>
          <a:xfrm flipH="1">
            <a:off x="1524796" y="2685122"/>
            <a:ext cx="77325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55">
            <a:extLst>
              <a:ext uri="{FF2B5EF4-FFF2-40B4-BE49-F238E27FC236}">
                <a16:creationId xmlns:a16="http://schemas.microsoft.com/office/drawing/2014/main" id="{D45FBBB5-AB8E-4D01-B13F-5DADA8C18756}"/>
              </a:ext>
            </a:extLst>
          </p:cNvPr>
          <p:cNvSpPr/>
          <p:nvPr/>
        </p:nvSpPr>
        <p:spPr>
          <a:xfrm flipH="1">
            <a:off x="2295696" y="3535232"/>
            <a:ext cx="69616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56">
            <a:extLst>
              <a:ext uri="{FF2B5EF4-FFF2-40B4-BE49-F238E27FC236}">
                <a16:creationId xmlns:a16="http://schemas.microsoft.com/office/drawing/2014/main" id="{5C768FC1-661D-4771-AC47-69B1D056E922}"/>
              </a:ext>
            </a:extLst>
          </p:cNvPr>
          <p:cNvSpPr/>
          <p:nvPr/>
        </p:nvSpPr>
        <p:spPr>
          <a:xfrm flipH="1">
            <a:off x="3059393" y="4385342"/>
            <a:ext cx="6197968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1D4901-B03F-491A-B8DC-9D0684E706C1}"/>
              </a:ext>
            </a:extLst>
          </p:cNvPr>
          <p:cNvGrpSpPr/>
          <p:nvPr/>
        </p:nvGrpSpPr>
        <p:grpSpPr>
          <a:xfrm>
            <a:off x="8033229" y="1658410"/>
            <a:ext cx="3295663" cy="3488970"/>
            <a:chOff x="5304777" y="1737360"/>
            <a:chExt cx="3295663" cy="3488970"/>
          </a:xfrm>
        </p:grpSpPr>
        <p:pic>
          <p:nvPicPr>
            <p:cNvPr id="9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5F6516ED-48A8-43FA-9812-05F826FB5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48174">
              <a:off x="5081275" y="2280629"/>
              <a:ext cx="3169203" cy="272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7ECA9FE7-3220-443D-9739-41E678D35730}"/>
                </a:ext>
              </a:extLst>
            </p:cNvPr>
            <p:cNvSpPr/>
            <p:nvPr/>
          </p:nvSpPr>
          <p:spPr>
            <a:xfrm>
              <a:off x="6344920" y="1737360"/>
              <a:ext cx="2255520" cy="2438400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53289-55B9-4BDD-A52A-5B8160537809}"/>
              </a:ext>
            </a:extLst>
          </p:cNvPr>
          <p:cNvGrpSpPr/>
          <p:nvPr/>
        </p:nvGrpSpPr>
        <p:grpSpPr>
          <a:xfrm>
            <a:off x="1559907" y="2068920"/>
            <a:ext cx="4969080" cy="467124"/>
            <a:chOff x="4965552" y="1811177"/>
            <a:chExt cx="3484978" cy="4671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22C0F1-BD64-4121-918E-331D7EBFDB0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3100DB-7801-440B-A155-D8A614E4C774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A59228-85AA-47B3-929E-C4DA7F334130}"/>
              </a:ext>
            </a:extLst>
          </p:cNvPr>
          <p:cNvGrpSpPr/>
          <p:nvPr/>
        </p:nvGrpSpPr>
        <p:grpSpPr>
          <a:xfrm>
            <a:off x="2336442" y="2915712"/>
            <a:ext cx="4969080" cy="467124"/>
            <a:chOff x="4965552" y="1811177"/>
            <a:chExt cx="3484978" cy="4671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8CE12A-693C-45E7-A137-FF82F9860F7A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1CEDFF-041E-43F2-AA71-1226CDC1E188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C7B30F-5226-463C-9A19-43B44E4AEDDE}"/>
              </a:ext>
            </a:extLst>
          </p:cNvPr>
          <p:cNvGrpSpPr/>
          <p:nvPr/>
        </p:nvGrpSpPr>
        <p:grpSpPr>
          <a:xfrm>
            <a:off x="3117874" y="3762504"/>
            <a:ext cx="4969080" cy="467124"/>
            <a:chOff x="4965552" y="1811177"/>
            <a:chExt cx="3484978" cy="4671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E7C28F-2D64-4F77-8403-EB83B404994E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9BF492-EB9E-400C-AA68-40D230A50761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130B9F-59A8-4E5F-850F-415B94685658}"/>
              </a:ext>
            </a:extLst>
          </p:cNvPr>
          <p:cNvGrpSpPr/>
          <p:nvPr/>
        </p:nvGrpSpPr>
        <p:grpSpPr>
          <a:xfrm>
            <a:off x="3873571" y="4618821"/>
            <a:ext cx="4969080" cy="467124"/>
            <a:chOff x="4965552" y="1811177"/>
            <a:chExt cx="3484978" cy="4671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497907-A50D-4642-8308-7F7C892E5F17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1054C6-0764-4B2B-AD18-C3A5B6502BF0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E5F74-621F-4CD4-A325-242DD0D9E869}"/>
              </a:ext>
            </a:extLst>
          </p:cNvPr>
          <p:cNvGrpSpPr/>
          <p:nvPr/>
        </p:nvGrpSpPr>
        <p:grpSpPr>
          <a:xfrm>
            <a:off x="854580" y="5873894"/>
            <a:ext cx="10482842" cy="699453"/>
            <a:chOff x="-780300" y="1563935"/>
            <a:chExt cx="8467032" cy="7064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5903B2-F1BC-4231-88FB-00DAA965F0EC}"/>
                </a:ext>
              </a:extLst>
            </p:cNvPr>
            <p:cNvSpPr txBox="1"/>
            <p:nvPr/>
          </p:nvSpPr>
          <p:spPr>
            <a:xfrm>
              <a:off x="-780298" y="1804101"/>
              <a:ext cx="8467027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BC3E50-F383-4A7E-8FBA-51522C88853A}"/>
                </a:ext>
              </a:extLst>
            </p:cNvPr>
            <p:cNvSpPr txBox="1"/>
            <p:nvPr/>
          </p:nvSpPr>
          <p:spPr>
            <a:xfrm>
              <a:off x="-780300" y="1563935"/>
              <a:ext cx="846703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15D20166-79BA-4A7A-8BEA-EF1EABBC1D83}"/>
              </a:ext>
            </a:extLst>
          </p:cNvPr>
          <p:cNvSpPr/>
          <p:nvPr/>
        </p:nvSpPr>
        <p:spPr>
          <a:xfrm>
            <a:off x="1945070" y="299811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80041169-4DFC-4D14-AD06-B6404C1E541B}"/>
              </a:ext>
            </a:extLst>
          </p:cNvPr>
          <p:cNvSpPr/>
          <p:nvPr/>
        </p:nvSpPr>
        <p:spPr>
          <a:xfrm>
            <a:off x="1138200" y="2101907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F95F2722-06BB-4EBE-A948-AF78F409BBC8}"/>
              </a:ext>
            </a:extLst>
          </p:cNvPr>
          <p:cNvSpPr/>
          <p:nvPr/>
        </p:nvSpPr>
        <p:spPr>
          <a:xfrm rot="2700000">
            <a:off x="3535283" y="4646524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E000F870-0CCA-414F-91D2-54E05C6FF02B}"/>
              </a:ext>
            </a:extLst>
          </p:cNvPr>
          <p:cNvSpPr/>
          <p:nvPr/>
        </p:nvSpPr>
        <p:spPr>
          <a:xfrm>
            <a:off x="2720247" y="3834336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F9F8ED4-D493-4569-B0EC-558F337CC98B}"/>
              </a:ext>
            </a:extLst>
          </p:cNvPr>
          <p:cNvSpPr/>
          <p:nvPr/>
        </p:nvSpPr>
        <p:spPr>
          <a:xfrm>
            <a:off x="9958717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C4A58B-7EBE-45E6-A5D8-602EBF410DD4}"/>
              </a:ext>
            </a:extLst>
          </p:cNvPr>
          <p:cNvSpPr/>
          <p:nvPr/>
        </p:nvSpPr>
        <p:spPr>
          <a:xfrm>
            <a:off x="934772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F0F53E-0E01-4B73-A5B3-4D84BFB75242}"/>
              </a:ext>
            </a:extLst>
          </p:cNvPr>
          <p:cNvSpPr/>
          <p:nvPr/>
        </p:nvSpPr>
        <p:spPr>
          <a:xfrm>
            <a:off x="3190758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B1A48C-CE05-45EB-A351-8D8FB0C1E815}"/>
              </a:ext>
            </a:extLst>
          </p:cNvPr>
          <p:cNvSpPr/>
          <p:nvPr/>
        </p:nvSpPr>
        <p:spPr>
          <a:xfrm>
            <a:off x="5446744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74F816-0D48-4047-8AE1-670C59DEC6B0}"/>
              </a:ext>
            </a:extLst>
          </p:cNvPr>
          <p:cNvSpPr/>
          <p:nvPr/>
        </p:nvSpPr>
        <p:spPr>
          <a:xfrm>
            <a:off x="7702730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6DA00-A0BD-4A0F-95E4-E37FDC7D6876}"/>
              </a:ext>
            </a:extLst>
          </p:cNvPr>
          <p:cNvGrpSpPr/>
          <p:nvPr/>
        </p:nvGrpSpPr>
        <p:grpSpPr>
          <a:xfrm>
            <a:off x="1983779" y="2685555"/>
            <a:ext cx="1456483" cy="436028"/>
            <a:chOff x="2906464" y="3248298"/>
            <a:chExt cx="1886168" cy="56466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453FE2-C092-48C7-81F8-3AAEA800BA8C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1F60499-8EC7-42B8-8ABD-547E6BBC3E50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169596-FA3A-4FED-BF00-A2D3C2CA7CC5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7F8A02-B6CC-4A16-8F16-F3EC8B0BFF4D}"/>
              </a:ext>
            </a:extLst>
          </p:cNvPr>
          <p:cNvGrpSpPr/>
          <p:nvPr/>
        </p:nvGrpSpPr>
        <p:grpSpPr>
          <a:xfrm>
            <a:off x="4239765" y="2685555"/>
            <a:ext cx="1456483" cy="436028"/>
            <a:chOff x="2906464" y="3248298"/>
            <a:chExt cx="1886168" cy="56466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CE6C775-AFF8-4EB7-8667-16634F8A6FD5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6CA46B4-331D-41DA-B1E9-C3650EFF5373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632A802-3551-43E5-9FB8-2E53BECC3CFC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7D9BE3-0439-4B41-A90E-F64A9F794BC1}"/>
              </a:ext>
            </a:extLst>
          </p:cNvPr>
          <p:cNvGrpSpPr/>
          <p:nvPr/>
        </p:nvGrpSpPr>
        <p:grpSpPr>
          <a:xfrm>
            <a:off x="6495751" y="2685555"/>
            <a:ext cx="1456483" cy="436028"/>
            <a:chOff x="2906464" y="3248298"/>
            <a:chExt cx="1886168" cy="56466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C43617-6786-45DB-BD04-A080F9E5B2C6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6E8CCC-A76A-4DE4-BEA6-0DFB2FC6DFF9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09A02A-D3DF-4B3A-90F5-7C36102AF9EF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3CDC4F-0AB5-4558-8654-BBE52D983B88}"/>
              </a:ext>
            </a:extLst>
          </p:cNvPr>
          <p:cNvGrpSpPr/>
          <p:nvPr/>
        </p:nvGrpSpPr>
        <p:grpSpPr>
          <a:xfrm>
            <a:off x="8751737" y="2685555"/>
            <a:ext cx="1456483" cy="436028"/>
            <a:chOff x="2906464" y="3248298"/>
            <a:chExt cx="1886168" cy="5646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30FBA2-5C10-4D5B-8F11-973F277B9BD8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7690388-3069-4A3E-B982-D8D44ADBCE8E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8AB89F-3A2F-487B-BD6B-C78C82E5B846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2B8DB4-E5C1-4EFA-ACA0-4529878B4B15}"/>
              </a:ext>
            </a:extLst>
          </p:cNvPr>
          <p:cNvGrpSpPr/>
          <p:nvPr/>
        </p:nvGrpSpPr>
        <p:grpSpPr>
          <a:xfrm>
            <a:off x="-5096" y="2685555"/>
            <a:ext cx="1189372" cy="436028"/>
            <a:chOff x="-5096" y="2714130"/>
            <a:chExt cx="1189372" cy="43602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AF8646-3245-4756-8FDA-BB41A7F10DC0}"/>
                </a:ext>
              </a:extLst>
            </p:cNvPr>
            <p:cNvSpPr/>
            <p:nvPr/>
          </p:nvSpPr>
          <p:spPr>
            <a:xfrm>
              <a:off x="123162" y="2714130"/>
              <a:ext cx="665744" cy="436028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EFAF4E-AF54-4DF3-B4E9-E492818EC9C1}"/>
                </a:ext>
              </a:extLst>
            </p:cNvPr>
            <p:cNvSpPr/>
            <p:nvPr/>
          </p:nvSpPr>
          <p:spPr>
            <a:xfrm>
              <a:off x="518532" y="2864608"/>
              <a:ext cx="665744" cy="1296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0F0551-8190-429B-AF29-923FAE1DB67C}"/>
                </a:ext>
              </a:extLst>
            </p:cNvPr>
            <p:cNvSpPr/>
            <p:nvPr/>
          </p:nvSpPr>
          <p:spPr>
            <a:xfrm>
              <a:off x="-5096" y="2867306"/>
              <a:ext cx="398632" cy="129676"/>
            </a:xfrm>
            <a:custGeom>
              <a:avLst/>
              <a:gdLst>
                <a:gd name="connsiteX0" fmla="*/ 0 w 398632"/>
                <a:gd name="connsiteY0" fmla="*/ 0 h 129676"/>
                <a:gd name="connsiteX1" fmla="*/ 333794 w 398632"/>
                <a:gd name="connsiteY1" fmla="*/ 0 h 129676"/>
                <a:gd name="connsiteX2" fmla="*/ 398632 w 398632"/>
                <a:gd name="connsiteY2" fmla="*/ 64838 h 129676"/>
                <a:gd name="connsiteX3" fmla="*/ 333794 w 398632"/>
                <a:gd name="connsiteY3" fmla="*/ 129676 h 129676"/>
                <a:gd name="connsiteX4" fmla="*/ 0 w 398632"/>
                <a:gd name="connsiteY4" fmla="*/ 129676 h 12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32" h="129676">
                  <a:moveTo>
                    <a:pt x="0" y="0"/>
                  </a:moveTo>
                  <a:lnTo>
                    <a:pt x="333794" y="0"/>
                  </a:lnTo>
                  <a:cubicBezTo>
                    <a:pt x="369603" y="0"/>
                    <a:pt x="398632" y="29029"/>
                    <a:pt x="398632" y="64838"/>
                  </a:cubicBezTo>
                  <a:cubicBezTo>
                    <a:pt x="398632" y="100647"/>
                    <a:pt x="369603" y="129676"/>
                    <a:pt x="333794" y="129676"/>
                  </a:cubicBezTo>
                  <a:lnTo>
                    <a:pt x="0" y="129676"/>
                  </a:lnTo>
                  <a:close/>
                </a:path>
              </a:pathLst>
            </a:cu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274B2D-F2D8-4E8A-A517-8FAF07AE15BA}"/>
              </a:ext>
            </a:extLst>
          </p:cNvPr>
          <p:cNvGrpSpPr/>
          <p:nvPr/>
        </p:nvGrpSpPr>
        <p:grpSpPr>
          <a:xfrm>
            <a:off x="11007725" y="2685555"/>
            <a:ext cx="1194361" cy="436028"/>
            <a:chOff x="11007725" y="2714130"/>
            <a:chExt cx="1194361" cy="43602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9EEB0C1-AAE3-4E1A-B60A-3E235720EDF1}"/>
                </a:ext>
              </a:extLst>
            </p:cNvPr>
            <p:cNvSpPr/>
            <p:nvPr/>
          </p:nvSpPr>
          <p:spPr>
            <a:xfrm>
              <a:off x="11403094" y="2714130"/>
              <a:ext cx="665744" cy="436028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E1644CD-C45B-4B94-BC33-124353F38532}"/>
                </a:ext>
              </a:extLst>
            </p:cNvPr>
            <p:cNvSpPr/>
            <p:nvPr/>
          </p:nvSpPr>
          <p:spPr>
            <a:xfrm>
              <a:off x="11798464" y="2864608"/>
              <a:ext cx="403622" cy="129676"/>
            </a:xfrm>
            <a:custGeom>
              <a:avLst/>
              <a:gdLst>
                <a:gd name="connsiteX0" fmla="*/ 64838 w 403622"/>
                <a:gd name="connsiteY0" fmla="*/ 0 h 129676"/>
                <a:gd name="connsiteX1" fmla="*/ 403622 w 403622"/>
                <a:gd name="connsiteY1" fmla="*/ 0 h 129676"/>
                <a:gd name="connsiteX2" fmla="*/ 403622 w 403622"/>
                <a:gd name="connsiteY2" fmla="*/ 129676 h 129676"/>
                <a:gd name="connsiteX3" fmla="*/ 64838 w 403622"/>
                <a:gd name="connsiteY3" fmla="*/ 129676 h 129676"/>
                <a:gd name="connsiteX4" fmla="*/ 0 w 403622"/>
                <a:gd name="connsiteY4" fmla="*/ 64838 h 129676"/>
                <a:gd name="connsiteX5" fmla="*/ 64838 w 403622"/>
                <a:gd name="connsiteY5" fmla="*/ 0 h 12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622" h="129676">
                  <a:moveTo>
                    <a:pt x="64838" y="0"/>
                  </a:moveTo>
                  <a:lnTo>
                    <a:pt x="403622" y="0"/>
                  </a:lnTo>
                  <a:lnTo>
                    <a:pt x="403622" y="129676"/>
                  </a:lnTo>
                  <a:lnTo>
                    <a:pt x="64838" y="129676"/>
                  </a:lnTo>
                  <a:cubicBezTo>
                    <a:pt x="29029" y="129676"/>
                    <a:pt x="0" y="100647"/>
                    <a:pt x="0" y="64838"/>
                  </a:cubicBezTo>
                  <a:cubicBezTo>
                    <a:pt x="0" y="29029"/>
                    <a:pt x="29029" y="0"/>
                    <a:pt x="64838" y="0"/>
                  </a:cubicBezTo>
                  <a:close/>
                </a:path>
              </a:pathLst>
            </a:cu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047224B-846D-4850-9BE5-557EE4001753}"/>
                </a:ext>
              </a:extLst>
            </p:cNvPr>
            <p:cNvSpPr/>
            <p:nvPr/>
          </p:nvSpPr>
          <p:spPr>
            <a:xfrm>
              <a:off x="11007725" y="2867306"/>
              <a:ext cx="665743" cy="1296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CE7301D-D758-419C-A246-5982E8990C68}"/>
              </a:ext>
            </a:extLst>
          </p:cNvPr>
          <p:cNvSpPr txBox="1"/>
          <p:nvPr/>
        </p:nvSpPr>
        <p:spPr>
          <a:xfrm>
            <a:off x="7823193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4641E-20A1-476E-9616-4F1A62668F19}"/>
              </a:ext>
            </a:extLst>
          </p:cNvPr>
          <p:cNvSpPr txBox="1"/>
          <p:nvPr/>
        </p:nvSpPr>
        <p:spPr>
          <a:xfrm>
            <a:off x="5567207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5A1C37-155F-42FC-90A0-EFEB6C40EFCF}"/>
              </a:ext>
            </a:extLst>
          </p:cNvPr>
          <p:cNvSpPr txBox="1"/>
          <p:nvPr/>
        </p:nvSpPr>
        <p:spPr>
          <a:xfrm>
            <a:off x="3311221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B8E895-D9F5-41AB-9B49-E314AA5A30A7}"/>
              </a:ext>
            </a:extLst>
          </p:cNvPr>
          <p:cNvSpPr txBox="1"/>
          <p:nvPr/>
        </p:nvSpPr>
        <p:spPr>
          <a:xfrm>
            <a:off x="1055235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직사각형 113">
            <a:extLst>
              <a:ext uri="{FF2B5EF4-FFF2-40B4-BE49-F238E27FC236}">
                <a16:creationId xmlns:a16="http://schemas.microsoft.com/office/drawing/2014/main" id="{5F7907DB-ECA4-4D09-9FD1-B0FDD41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75" y="3057863"/>
            <a:ext cx="1041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2FDB9D-274F-4B57-880E-C7DA09188392}"/>
              </a:ext>
            </a:extLst>
          </p:cNvPr>
          <p:cNvSpPr txBox="1"/>
          <p:nvPr/>
        </p:nvSpPr>
        <p:spPr>
          <a:xfrm>
            <a:off x="1055649" y="2403159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9ACBA1-9CF2-4CC6-800B-4082022FEC84}"/>
              </a:ext>
            </a:extLst>
          </p:cNvPr>
          <p:cNvSpPr txBox="1"/>
          <p:nvPr/>
        </p:nvSpPr>
        <p:spPr>
          <a:xfrm>
            <a:off x="10079594" y="2403159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AA34D-24C6-46EF-9EA7-C34ACE2C5584}"/>
              </a:ext>
            </a:extLst>
          </p:cNvPr>
          <p:cNvSpPr txBox="1"/>
          <p:nvPr/>
        </p:nvSpPr>
        <p:spPr>
          <a:xfrm>
            <a:off x="3311635" y="2379088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895A61-3389-4DE3-B5B1-27634633765B}"/>
              </a:ext>
            </a:extLst>
          </p:cNvPr>
          <p:cNvSpPr txBox="1"/>
          <p:nvPr/>
        </p:nvSpPr>
        <p:spPr>
          <a:xfrm>
            <a:off x="5567621" y="2355017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059551-B779-47CF-8F18-236F4DE3A104}"/>
              </a:ext>
            </a:extLst>
          </p:cNvPr>
          <p:cNvSpPr txBox="1"/>
          <p:nvPr/>
        </p:nvSpPr>
        <p:spPr>
          <a:xfrm>
            <a:off x="7823607" y="2330946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7BDF96-4036-499F-8A45-C243102376F0}"/>
              </a:ext>
            </a:extLst>
          </p:cNvPr>
          <p:cNvGrpSpPr/>
          <p:nvPr/>
        </p:nvGrpSpPr>
        <p:grpSpPr>
          <a:xfrm>
            <a:off x="772214" y="3999105"/>
            <a:ext cx="1623626" cy="1846659"/>
            <a:chOff x="3017859" y="4283314"/>
            <a:chExt cx="1890849" cy="184665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F834EE-52D2-4B4E-A820-6A626086BA1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B54EC7-DAFA-4BCD-B1DC-00C4186C4E4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0B0EDD8-B1FF-4ECF-9767-9E5B429A1129}"/>
              </a:ext>
            </a:extLst>
          </p:cNvPr>
          <p:cNvGrpSpPr/>
          <p:nvPr/>
        </p:nvGrpSpPr>
        <p:grpSpPr>
          <a:xfrm>
            <a:off x="3028201" y="3999105"/>
            <a:ext cx="1623626" cy="1846659"/>
            <a:chOff x="3017859" y="4283314"/>
            <a:chExt cx="1890849" cy="184665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C496EE-E6FE-4F75-A921-5320372C064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1755A60-F483-4108-AEB5-6747E76646C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D502A7-A000-44BE-94CA-1C65E5110354}"/>
              </a:ext>
            </a:extLst>
          </p:cNvPr>
          <p:cNvGrpSpPr/>
          <p:nvPr/>
        </p:nvGrpSpPr>
        <p:grpSpPr>
          <a:xfrm>
            <a:off x="5284188" y="3999105"/>
            <a:ext cx="1623626" cy="1846659"/>
            <a:chOff x="3017859" y="4283314"/>
            <a:chExt cx="1890849" cy="184665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3A0028-B892-4237-97B2-2B5CB2F1508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B51C02-00F0-4D05-A289-4A8A764529B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B42590-2E0E-49B9-8B35-E8A00C2F3124}"/>
              </a:ext>
            </a:extLst>
          </p:cNvPr>
          <p:cNvGrpSpPr/>
          <p:nvPr/>
        </p:nvGrpSpPr>
        <p:grpSpPr>
          <a:xfrm>
            <a:off x="7540175" y="3999105"/>
            <a:ext cx="1623626" cy="1846659"/>
            <a:chOff x="3017859" y="4283314"/>
            <a:chExt cx="1890849" cy="18466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B4166E-32F1-41CA-9B23-D5F48ADFABF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115A817-C831-4EAA-9CAD-E6CAD114C24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56C620-54F2-4BA0-8F8C-F90A5292BE71}"/>
              </a:ext>
            </a:extLst>
          </p:cNvPr>
          <p:cNvGrpSpPr/>
          <p:nvPr/>
        </p:nvGrpSpPr>
        <p:grpSpPr>
          <a:xfrm>
            <a:off x="9796160" y="3999105"/>
            <a:ext cx="1623626" cy="1846659"/>
            <a:chOff x="3017859" y="4283314"/>
            <a:chExt cx="1890849" cy="184665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DE09AF-C182-44CD-A1D7-41908E95F1A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A136EB-0E41-45E0-8FF5-A9210E835DF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3F001-3C79-4CA5-B134-5A8F0E7BAAA7}"/>
              </a:ext>
            </a:extLst>
          </p:cNvPr>
          <p:cNvGrpSpPr/>
          <p:nvPr/>
        </p:nvGrpSpPr>
        <p:grpSpPr>
          <a:xfrm rot="16200000">
            <a:off x="2820527" y="-1846226"/>
            <a:ext cx="6595468" cy="10304980"/>
            <a:chOff x="2684326" y="1335958"/>
            <a:chExt cx="6131677" cy="7857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5271FC-8FDF-4205-B81F-A492E81BB847}"/>
                </a:ext>
              </a:extLst>
            </p:cNvPr>
            <p:cNvSpPr/>
            <p:nvPr/>
          </p:nvSpPr>
          <p:spPr>
            <a:xfrm>
              <a:off x="5029736" y="1335958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8CC9E5-763E-412E-AC8A-16EBDE2CEA3F}"/>
                </a:ext>
              </a:extLst>
            </p:cNvPr>
            <p:cNvSpPr/>
            <p:nvPr/>
          </p:nvSpPr>
          <p:spPr>
            <a:xfrm rot="16200000">
              <a:off x="4399736" y="1971474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70EEA1-5F4E-47D6-B9EC-D99855D1BE9A}"/>
                </a:ext>
              </a:extLst>
            </p:cNvPr>
            <p:cNvSpPr/>
            <p:nvPr/>
          </p:nvSpPr>
          <p:spPr>
            <a:xfrm>
              <a:off x="3769736" y="2601474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62E570-2065-4057-82C0-D33D92065716}"/>
                </a:ext>
              </a:extLst>
            </p:cNvPr>
            <p:cNvSpPr/>
            <p:nvPr/>
          </p:nvSpPr>
          <p:spPr>
            <a:xfrm rot="16200000">
              <a:off x="4759735" y="2871990"/>
              <a:ext cx="180000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C79E1-5614-434A-A20F-A675277079AE}"/>
                </a:ext>
              </a:extLst>
            </p:cNvPr>
            <p:cNvSpPr/>
            <p:nvPr/>
          </p:nvSpPr>
          <p:spPr>
            <a:xfrm>
              <a:off x="5746906" y="3892180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5B463A-D574-47B8-9B9A-FCD42CD6211C}"/>
                </a:ext>
              </a:extLst>
            </p:cNvPr>
            <p:cNvSpPr/>
            <p:nvPr/>
          </p:nvSpPr>
          <p:spPr>
            <a:xfrm rot="16200000">
              <a:off x="5116907" y="4530659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7099-829D-4D92-84B7-15D8117A205D}"/>
                </a:ext>
              </a:extLst>
            </p:cNvPr>
            <p:cNvSpPr/>
            <p:nvPr/>
          </p:nvSpPr>
          <p:spPr>
            <a:xfrm>
              <a:off x="4479103" y="5183776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BC3120-A91A-4F09-857E-F00D4E5C4B8A}"/>
                </a:ext>
              </a:extLst>
            </p:cNvPr>
            <p:cNvSpPr/>
            <p:nvPr/>
          </p:nvSpPr>
          <p:spPr>
            <a:xfrm rot="16200000">
              <a:off x="5476906" y="5453777"/>
              <a:ext cx="180000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E9D89-1491-4E84-9379-860B00562466}"/>
                </a:ext>
              </a:extLst>
            </p:cNvPr>
            <p:cNvSpPr/>
            <p:nvPr/>
          </p:nvSpPr>
          <p:spPr>
            <a:xfrm>
              <a:off x="6463397" y="6463630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CCD0FE-D24E-4EB2-A509-329EEDAE61A7}"/>
                </a:ext>
              </a:extLst>
            </p:cNvPr>
            <p:cNvSpPr/>
            <p:nvPr/>
          </p:nvSpPr>
          <p:spPr>
            <a:xfrm rot="16200000">
              <a:off x="5833398" y="7100116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019AD1-FC17-4A6F-B8E8-DE0D4596927A}"/>
                </a:ext>
              </a:extLst>
            </p:cNvPr>
            <p:cNvSpPr/>
            <p:nvPr/>
          </p:nvSpPr>
          <p:spPr>
            <a:xfrm>
              <a:off x="5206227" y="7753232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43AF9B-3DFB-485A-9EB6-16403155D75B}"/>
                </a:ext>
              </a:extLst>
            </p:cNvPr>
            <p:cNvSpPr/>
            <p:nvPr/>
          </p:nvSpPr>
          <p:spPr>
            <a:xfrm rot="16200000">
              <a:off x="6919700" y="7296932"/>
              <a:ext cx="180000" cy="3612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D77CC2-A0C3-4054-8403-E8EA1E3D0CA1}"/>
                </a:ext>
              </a:extLst>
            </p:cNvPr>
            <p:cNvSpPr/>
            <p:nvPr/>
          </p:nvSpPr>
          <p:spPr>
            <a:xfrm rot="16200000">
              <a:off x="3849907" y="170379"/>
              <a:ext cx="180000" cy="2511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1A97-6E50-4264-8E7E-508BF38F3E1F}"/>
              </a:ext>
            </a:extLst>
          </p:cNvPr>
          <p:cNvSpPr/>
          <p:nvPr/>
        </p:nvSpPr>
        <p:spPr>
          <a:xfrm>
            <a:off x="3049442" y="4233736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438E95-8D55-49CD-BEFD-1719C761EF7D}"/>
              </a:ext>
            </a:extLst>
          </p:cNvPr>
          <p:cNvSpPr/>
          <p:nvPr/>
        </p:nvSpPr>
        <p:spPr>
          <a:xfrm>
            <a:off x="1365641" y="4234947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52D78-70B1-46CF-B9AC-9FD6555EC629}"/>
              </a:ext>
            </a:extLst>
          </p:cNvPr>
          <p:cNvSpPr/>
          <p:nvPr/>
        </p:nvSpPr>
        <p:spPr>
          <a:xfrm>
            <a:off x="6417044" y="345043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78F94A-8575-4938-AC3A-E201112278A7}"/>
              </a:ext>
            </a:extLst>
          </p:cNvPr>
          <p:cNvSpPr/>
          <p:nvPr/>
        </p:nvSpPr>
        <p:spPr>
          <a:xfrm>
            <a:off x="4733243" y="345043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96788-F294-4DE6-A0E8-A11E00E08382}"/>
              </a:ext>
            </a:extLst>
          </p:cNvPr>
          <p:cNvSpPr/>
          <p:nvPr/>
        </p:nvSpPr>
        <p:spPr>
          <a:xfrm>
            <a:off x="9784646" y="2682569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35071-9D93-4C4A-9860-97090DABF0F0}"/>
              </a:ext>
            </a:extLst>
          </p:cNvPr>
          <p:cNvSpPr/>
          <p:nvPr/>
        </p:nvSpPr>
        <p:spPr>
          <a:xfrm>
            <a:off x="8100845" y="268256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1D3D1-D900-462E-82A4-D68D227D9357}"/>
              </a:ext>
            </a:extLst>
          </p:cNvPr>
          <p:cNvSpPr/>
          <p:nvPr/>
        </p:nvSpPr>
        <p:spPr>
          <a:xfrm>
            <a:off x="1375887" y="3267238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39B0D-C23A-45C6-898A-B76697559C2D}"/>
              </a:ext>
            </a:extLst>
          </p:cNvPr>
          <p:cNvSpPr/>
          <p:nvPr/>
        </p:nvSpPr>
        <p:spPr>
          <a:xfrm>
            <a:off x="3590305" y="5567335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28E455-7ECC-4384-8D6B-B3609FCCF81C}"/>
              </a:ext>
            </a:extLst>
          </p:cNvPr>
          <p:cNvSpPr/>
          <p:nvPr/>
        </p:nvSpPr>
        <p:spPr>
          <a:xfrm>
            <a:off x="4721666" y="2440659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6F6CF9-F006-4781-A8B1-2AA8AF395F91}"/>
              </a:ext>
            </a:extLst>
          </p:cNvPr>
          <p:cNvSpPr/>
          <p:nvPr/>
        </p:nvSpPr>
        <p:spPr>
          <a:xfrm>
            <a:off x="8636082" y="1699037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1CD1E1-54C3-4CEB-AC21-5D1C8F11F9C3}"/>
              </a:ext>
            </a:extLst>
          </p:cNvPr>
          <p:cNvSpPr/>
          <p:nvPr/>
        </p:nvSpPr>
        <p:spPr>
          <a:xfrm>
            <a:off x="10078052" y="406696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2B9A4C-70FD-4BDA-8C9E-32FB40DB5ED9}"/>
              </a:ext>
            </a:extLst>
          </p:cNvPr>
          <p:cNvSpPr/>
          <p:nvPr/>
        </p:nvSpPr>
        <p:spPr>
          <a:xfrm>
            <a:off x="6946706" y="4919865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4B145-9772-4A68-A34A-F4327B1A183D}"/>
              </a:ext>
            </a:extLst>
          </p:cNvPr>
          <p:cNvSpPr txBox="1"/>
          <p:nvPr/>
        </p:nvSpPr>
        <p:spPr>
          <a:xfrm>
            <a:off x="1441586" y="3306408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1F199-B584-4218-A0AE-1820393E7F25}"/>
              </a:ext>
            </a:extLst>
          </p:cNvPr>
          <p:cNvSpPr txBox="1"/>
          <p:nvPr/>
        </p:nvSpPr>
        <p:spPr>
          <a:xfrm>
            <a:off x="3656004" y="5606504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D76DD-DB38-40E7-B317-56EE97789E67}"/>
              </a:ext>
            </a:extLst>
          </p:cNvPr>
          <p:cNvSpPr txBox="1"/>
          <p:nvPr/>
        </p:nvSpPr>
        <p:spPr>
          <a:xfrm>
            <a:off x="7012405" y="4959034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BC96B5-7C6F-46EC-B264-3C0F9E850A74}"/>
              </a:ext>
            </a:extLst>
          </p:cNvPr>
          <p:cNvSpPr txBox="1"/>
          <p:nvPr/>
        </p:nvSpPr>
        <p:spPr>
          <a:xfrm>
            <a:off x="10143752" y="410612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D1EC0A-2C1F-4175-AB7E-3915A0249CD1}"/>
              </a:ext>
            </a:extLst>
          </p:cNvPr>
          <p:cNvSpPr txBox="1"/>
          <p:nvPr/>
        </p:nvSpPr>
        <p:spPr>
          <a:xfrm>
            <a:off x="4787366" y="247982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4C5127-A6BC-49A2-A071-7A83109A8BC9}"/>
              </a:ext>
            </a:extLst>
          </p:cNvPr>
          <p:cNvSpPr txBox="1"/>
          <p:nvPr/>
        </p:nvSpPr>
        <p:spPr>
          <a:xfrm>
            <a:off x="8701781" y="173820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ACBB24-E218-4776-B3BF-37F4DA8E782B}"/>
              </a:ext>
            </a:extLst>
          </p:cNvPr>
          <p:cNvGrpSpPr/>
          <p:nvPr/>
        </p:nvGrpSpPr>
        <p:grpSpPr>
          <a:xfrm>
            <a:off x="2013819" y="2919940"/>
            <a:ext cx="1888591" cy="904116"/>
            <a:chOff x="395535" y="3737445"/>
            <a:chExt cx="1519240" cy="9041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BCB958-BE59-4A6E-8C1F-CFFBDDBD4C7A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982C76-2868-4771-AB3F-23E05CEB874E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429466-49EC-4714-B87B-0BA26994C3BF}"/>
              </a:ext>
            </a:extLst>
          </p:cNvPr>
          <p:cNvGrpSpPr/>
          <p:nvPr/>
        </p:nvGrpSpPr>
        <p:grpSpPr>
          <a:xfrm>
            <a:off x="5354305" y="2140847"/>
            <a:ext cx="1888591" cy="904116"/>
            <a:chOff x="395535" y="3737445"/>
            <a:chExt cx="1519240" cy="9041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781BD4-2F75-4931-A9A2-1519D1563C64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6D4454-9EB6-417C-B4F8-F5AECDBC9529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B26249-A1AB-4B91-962E-3A64B7C925FE}"/>
              </a:ext>
            </a:extLst>
          </p:cNvPr>
          <p:cNvGrpSpPr/>
          <p:nvPr/>
        </p:nvGrpSpPr>
        <p:grpSpPr>
          <a:xfrm>
            <a:off x="9263850" y="1427632"/>
            <a:ext cx="1810971" cy="904116"/>
            <a:chOff x="395535" y="3737445"/>
            <a:chExt cx="1519240" cy="90411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65FA01-EB7D-4178-A086-A5DCF34842DB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372A8E-A35E-4882-9541-182AE0B499C4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429864-5415-4FB4-B258-2CDA1BAE557A}"/>
              </a:ext>
            </a:extLst>
          </p:cNvPr>
          <p:cNvGrpSpPr/>
          <p:nvPr/>
        </p:nvGrpSpPr>
        <p:grpSpPr>
          <a:xfrm>
            <a:off x="4224051" y="5473037"/>
            <a:ext cx="1888591" cy="904116"/>
            <a:chOff x="395535" y="3737445"/>
            <a:chExt cx="1519240" cy="90411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2F3287-A41A-48AB-BF7B-3814BF3095E2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B6C4B1-C76F-4071-99D0-99E49FB165E6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C64FA3-F36B-47D7-AA7E-3313BA149256}"/>
              </a:ext>
            </a:extLst>
          </p:cNvPr>
          <p:cNvGrpSpPr/>
          <p:nvPr/>
        </p:nvGrpSpPr>
        <p:grpSpPr>
          <a:xfrm>
            <a:off x="7580450" y="4864713"/>
            <a:ext cx="1888591" cy="904116"/>
            <a:chOff x="395535" y="3737445"/>
            <a:chExt cx="1519240" cy="90411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EA9972-2022-4AA6-B0D5-6754E5B04305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F68A91-092B-4031-9A23-70E2A57D72DC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C8D101-880C-45C2-B3EC-59F8B6557EBA}"/>
              </a:ext>
            </a:extLst>
          </p:cNvPr>
          <p:cNvGrpSpPr/>
          <p:nvPr/>
        </p:nvGrpSpPr>
        <p:grpSpPr>
          <a:xfrm>
            <a:off x="9547336" y="4690054"/>
            <a:ext cx="1888591" cy="904116"/>
            <a:chOff x="395535" y="3737445"/>
            <a:chExt cx="1519240" cy="90411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F747CA-E7D0-4DD6-A44F-DF86F45F48C1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DEE064-90AA-4478-A84A-DFDAE4BE7188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sp>
        <p:nvSpPr>
          <p:cNvPr id="53" name="Rectangle 16">
            <a:extLst>
              <a:ext uri="{FF2B5EF4-FFF2-40B4-BE49-F238E27FC236}">
                <a16:creationId xmlns:a16="http://schemas.microsoft.com/office/drawing/2014/main" id="{41EB558E-6719-4055-B558-791608EDD476}"/>
              </a:ext>
            </a:extLst>
          </p:cNvPr>
          <p:cNvSpPr/>
          <p:nvPr/>
        </p:nvSpPr>
        <p:spPr>
          <a:xfrm rot="2700000">
            <a:off x="3457344" y="4435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680ACC8B-7DAB-4BE0-A002-955278281885}"/>
              </a:ext>
            </a:extLst>
          </p:cNvPr>
          <p:cNvSpPr/>
          <p:nvPr/>
        </p:nvSpPr>
        <p:spPr>
          <a:xfrm>
            <a:off x="1751156" y="452801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DCED18F5-3560-467C-B260-716898F271AD}"/>
              </a:ext>
            </a:extLst>
          </p:cNvPr>
          <p:cNvSpPr/>
          <p:nvPr/>
        </p:nvSpPr>
        <p:spPr>
          <a:xfrm>
            <a:off x="10132384" y="294772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A40E77A1-6CA6-4E9C-9D1C-A67699B5334B}"/>
              </a:ext>
            </a:extLst>
          </p:cNvPr>
          <p:cNvSpPr/>
          <p:nvPr/>
        </p:nvSpPr>
        <p:spPr>
          <a:xfrm>
            <a:off x="5065878" y="372874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36">
            <a:extLst>
              <a:ext uri="{FF2B5EF4-FFF2-40B4-BE49-F238E27FC236}">
                <a16:creationId xmlns:a16="http://schemas.microsoft.com/office/drawing/2014/main" id="{A97BB2C9-EC8B-4242-A506-1CB5E44D25F4}"/>
              </a:ext>
            </a:extLst>
          </p:cNvPr>
          <p:cNvSpPr>
            <a:spLocks noChangeAspect="1"/>
          </p:cNvSpPr>
          <p:nvPr/>
        </p:nvSpPr>
        <p:spPr>
          <a:xfrm>
            <a:off x="8443505" y="29721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1AF33541-A102-4E2D-A7CA-C16F014F5794}"/>
              </a:ext>
            </a:extLst>
          </p:cNvPr>
          <p:cNvSpPr>
            <a:spLocks noChangeAspect="1"/>
          </p:cNvSpPr>
          <p:nvPr/>
        </p:nvSpPr>
        <p:spPr>
          <a:xfrm>
            <a:off x="6752971" y="370983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21A72-001B-4DE4-ACE0-AED95D7A2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Chevron 2">
            <a:extLst>
              <a:ext uri="{FF2B5EF4-FFF2-40B4-BE49-F238E27FC236}">
                <a16:creationId xmlns:a16="http://schemas.microsoft.com/office/drawing/2014/main" id="{D16DFDA0-E365-4BAB-953F-BD41DE42B031}"/>
              </a:ext>
            </a:extLst>
          </p:cNvPr>
          <p:cNvSpPr/>
          <p:nvPr/>
        </p:nvSpPr>
        <p:spPr>
          <a:xfrm rot="5400000">
            <a:off x="802919" y="2349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2">
            <a:extLst>
              <a:ext uri="{FF2B5EF4-FFF2-40B4-BE49-F238E27FC236}">
                <a16:creationId xmlns:a16="http://schemas.microsoft.com/office/drawing/2014/main" id="{D0699CA4-EB83-440D-843C-CA6082917F1F}"/>
              </a:ext>
            </a:extLst>
          </p:cNvPr>
          <p:cNvSpPr/>
          <p:nvPr/>
        </p:nvSpPr>
        <p:spPr>
          <a:xfrm rot="5400000">
            <a:off x="802919" y="294795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Chevron 2">
            <a:extLst>
              <a:ext uri="{FF2B5EF4-FFF2-40B4-BE49-F238E27FC236}">
                <a16:creationId xmlns:a16="http://schemas.microsoft.com/office/drawing/2014/main" id="{5F39A1AA-9A3E-4AEF-A7E3-A922E1307A08}"/>
              </a:ext>
            </a:extLst>
          </p:cNvPr>
          <p:cNvSpPr/>
          <p:nvPr/>
        </p:nvSpPr>
        <p:spPr>
          <a:xfrm rot="5400000">
            <a:off x="802919" y="354628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Chevron 2">
            <a:extLst>
              <a:ext uri="{FF2B5EF4-FFF2-40B4-BE49-F238E27FC236}">
                <a16:creationId xmlns:a16="http://schemas.microsoft.com/office/drawing/2014/main" id="{6428E652-5F5A-4152-B2C7-56EE5A4B160E}"/>
              </a:ext>
            </a:extLst>
          </p:cNvPr>
          <p:cNvSpPr/>
          <p:nvPr/>
        </p:nvSpPr>
        <p:spPr>
          <a:xfrm rot="5400000">
            <a:off x="802919" y="4144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DF52E-B783-4C66-9AD3-7A48C882032A}"/>
              </a:ext>
            </a:extLst>
          </p:cNvPr>
          <p:cNvSpPr txBox="1"/>
          <p:nvPr/>
        </p:nvSpPr>
        <p:spPr>
          <a:xfrm>
            <a:off x="1237168" y="2383400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93F9B-DC43-4D86-A385-08E4E077640B}"/>
              </a:ext>
            </a:extLst>
          </p:cNvPr>
          <p:cNvSpPr txBox="1"/>
          <p:nvPr/>
        </p:nvSpPr>
        <p:spPr>
          <a:xfrm>
            <a:off x="1237168" y="298173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BEAD9-ECC7-4065-9A98-1D6A3DC20C84}"/>
              </a:ext>
            </a:extLst>
          </p:cNvPr>
          <p:cNvSpPr txBox="1"/>
          <p:nvPr/>
        </p:nvSpPr>
        <p:spPr>
          <a:xfrm>
            <a:off x="1237168" y="3580068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38702-1114-45EC-B3E7-1763F50141BE}"/>
              </a:ext>
            </a:extLst>
          </p:cNvPr>
          <p:cNvSpPr txBox="1"/>
          <p:nvPr/>
        </p:nvSpPr>
        <p:spPr>
          <a:xfrm>
            <a:off x="1237168" y="4178401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AE40D4B5-9B9D-48DB-9821-13C500216C0D}"/>
              </a:ext>
            </a:extLst>
          </p:cNvPr>
          <p:cNvSpPr/>
          <p:nvPr/>
        </p:nvSpPr>
        <p:spPr>
          <a:xfrm>
            <a:off x="1583499" y="5329477"/>
            <a:ext cx="633828" cy="633828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58A4856-9C3F-4C71-B5A2-045219052712}"/>
              </a:ext>
            </a:extLst>
          </p:cNvPr>
          <p:cNvSpPr/>
          <p:nvPr/>
        </p:nvSpPr>
        <p:spPr>
          <a:xfrm>
            <a:off x="3725739" y="5329477"/>
            <a:ext cx="633828" cy="633828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E07E0F93-1D01-4397-9861-AD5F3782D03D}"/>
              </a:ext>
            </a:extLst>
          </p:cNvPr>
          <p:cNvSpPr/>
          <p:nvPr/>
        </p:nvSpPr>
        <p:spPr>
          <a:xfrm>
            <a:off x="5867980" y="5329477"/>
            <a:ext cx="633828" cy="633828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4E1A32F8-61ED-4A4A-AD1B-019213B37F95}"/>
              </a:ext>
            </a:extLst>
          </p:cNvPr>
          <p:cNvSpPr/>
          <p:nvPr/>
        </p:nvSpPr>
        <p:spPr>
          <a:xfrm>
            <a:off x="8053347" y="5329477"/>
            <a:ext cx="633828" cy="63382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ECA93A89-B77B-48E9-B05E-A9C360AF017E}"/>
              </a:ext>
            </a:extLst>
          </p:cNvPr>
          <p:cNvSpPr/>
          <p:nvPr/>
        </p:nvSpPr>
        <p:spPr>
          <a:xfrm>
            <a:off x="10195587" y="5329477"/>
            <a:ext cx="633828" cy="63382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89D28-3F29-4B92-97AD-B593EE2ED551}"/>
              </a:ext>
            </a:extLst>
          </p:cNvPr>
          <p:cNvSpPr txBox="1"/>
          <p:nvPr/>
        </p:nvSpPr>
        <p:spPr>
          <a:xfrm>
            <a:off x="1173253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072911-5E0D-40BC-90E4-81262A08FCD6}"/>
              </a:ext>
            </a:extLst>
          </p:cNvPr>
          <p:cNvSpPr txBox="1"/>
          <p:nvPr/>
        </p:nvSpPr>
        <p:spPr>
          <a:xfrm>
            <a:off x="3313724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32AF1-1602-4D31-9240-B09031AF8B8F}"/>
              </a:ext>
            </a:extLst>
          </p:cNvPr>
          <p:cNvSpPr txBox="1"/>
          <p:nvPr/>
        </p:nvSpPr>
        <p:spPr>
          <a:xfrm>
            <a:off x="5497321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83F80-9D7E-49F4-AB39-DD2538D30D80}"/>
              </a:ext>
            </a:extLst>
          </p:cNvPr>
          <p:cNvSpPr txBox="1"/>
          <p:nvPr/>
        </p:nvSpPr>
        <p:spPr>
          <a:xfrm>
            <a:off x="7637792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59174-02FC-4026-BF30-8B999CD8CE85}"/>
              </a:ext>
            </a:extLst>
          </p:cNvPr>
          <p:cNvSpPr txBox="1"/>
          <p:nvPr/>
        </p:nvSpPr>
        <p:spPr>
          <a:xfrm>
            <a:off x="9778261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0B316A29-05CC-4794-931E-2B9AC8A76A46}"/>
              </a:ext>
            </a:extLst>
          </p:cNvPr>
          <p:cNvSpPr/>
          <p:nvPr/>
        </p:nvSpPr>
        <p:spPr>
          <a:xfrm rot="2700000">
            <a:off x="3918770" y="541781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0DEBC06-BD53-4EF2-A73D-D7AAD7550FBB}"/>
              </a:ext>
            </a:extLst>
          </p:cNvPr>
          <p:cNvSpPr/>
          <p:nvPr/>
        </p:nvSpPr>
        <p:spPr>
          <a:xfrm>
            <a:off x="1751156" y="548184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D0F171B8-68F7-4B19-B929-6A0B50DFD27A}"/>
              </a:ext>
            </a:extLst>
          </p:cNvPr>
          <p:cNvSpPr/>
          <p:nvPr/>
        </p:nvSpPr>
        <p:spPr>
          <a:xfrm>
            <a:off x="6004634" y="548184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24A10920-29D7-4D36-9D54-337D26C01891}"/>
              </a:ext>
            </a:extLst>
          </p:cNvPr>
          <p:cNvSpPr>
            <a:spLocks noChangeAspect="1"/>
          </p:cNvSpPr>
          <p:nvPr/>
        </p:nvSpPr>
        <p:spPr>
          <a:xfrm>
            <a:off x="10314501" y="549423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A80C3EE7-C333-4453-8425-BAC71E88817E}"/>
              </a:ext>
            </a:extLst>
          </p:cNvPr>
          <p:cNvSpPr>
            <a:spLocks noChangeAspect="1"/>
          </p:cNvSpPr>
          <p:nvPr/>
        </p:nvSpPr>
        <p:spPr>
          <a:xfrm>
            <a:off x="8159974" y="54751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1C962D-70CC-413C-9981-91F6CA015EA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C7FD0-9464-4673-82F3-AE98B6DC24CF}"/>
              </a:ext>
            </a:extLst>
          </p:cNvPr>
          <p:cNvSpPr/>
          <p:nvPr/>
        </p:nvSpPr>
        <p:spPr>
          <a:xfrm>
            <a:off x="891513" y="1816573"/>
            <a:ext cx="2376264" cy="42925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CC8F47-AF66-41CF-ABD6-3A0C7DB634D8}"/>
              </a:ext>
            </a:extLst>
          </p:cNvPr>
          <p:cNvSpPr/>
          <p:nvPr/>
        </p:nvSpPr>
        <p:spPr>
          <a:xfrm>
            <a:off x="3570119" y="1816572"/>
            <a:ext cx="2376264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1F006-1ED9-4D80-B45B-5F560C132E6A}"/>
              </a:ext>
            </a:extLst>
          </p:cNvPr>
          <p:cNvSpPr/>
          <p:nvPr/>
        </p:nvSpPr>
        <p:spPr>
          <a:xfrm>
            <a:off x="6278777" y="1816572"/>
            <a:ext cx="2376264" cy="23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C3156-C50C-4C42-98EC-A4E23097AD9A}"/>
              </a:ext>
            </a:extLst>
          </p:cNvPr>
          <p:cNvSpPr/>
          <p:nvPr/>
        </p:nvSpPr>
        <p:spPr>
          <a:xfrm>
            <a:off x="6266314" y="4516415"/>
            <a:ext cx="2376264" cy="15926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A01A2-143F-49A5-AE43-DBDFC32053EA}"/>
              </a:ext>
            </a:extLst>
          </p:cNvPr>
          <p:cNvSpPr/>
          <p:nvPr/>
        </p:nvSpPr>
        <p:spPr>
          <a:xfrm>
            <a:off x="3570119" y="3292572"/>
            <a:ext cx="2376264" cy="28165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19394D-F494-4E61-A8CF-AC51DD40E74E}"/>
              </a:ext>
            </a:extLst>
          </p:cNvPr>
          <p:cNvSpPr/>
          <p:nvPr/>
        </p:nvSpPr>
        <p:spPr>
          <a:xfrm>
            <a:off x="3152923" y="2398627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9952F6C-4A90-455F-BAB6-1A5500B98D6C}"/>
              </a:ext>
            </a:extLst>
          </p:cNvPr>
          <p:cNvSpPr/>
          <p:nvPr/>
        </p:nvSpPr>
        <p:spPr>
          <a:xfrm>
            <a:off x="5845990" y="2398627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F30A401-A293-447E-9DCA-FCAE308574FE}"/>
              </a:ext>
            </a:extLst>
          </p:cNvPr>
          <p:cNvSpPr/>
          <p:nvPr/>
        </p:nvSpPr>
        <p:spPr>
          <a:xfrm rot="10800000">
            <a:off x="5617301" y="5390672"/>
            <a:ext cx="747760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185DBAE-5571-4E0B-9801-D9229FFC628B}"/>
              </a:ext>
            </a:extLst>
          </p:cNvPr>
          <p:cNvSpPr/>
          <p:nvPr/>
        </p:nvSpPr>
        <p:spPr>
          <a:xfrm rot="10800000">
            <a:off x="2946399" y="5390673"/>
            <a:ext cx="74776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05751-0D5A-46A3-B1AD-248ADDC3C011}"/>
              </a:ext>
            </a:extLst>
          </p:cNvPr>
          <p:cNvSpPr/>
          <p:nvPr/>
        </p:nvSpPr>
        <p:spPr>
          <a:xfrm>
            <a:off x="891777" y="1805939"/>
            <a:ext cx="23760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75B9-090B-4253-92C8-E7A0452A87D0}"/>
              </a:ext>
            </a:extLst>
          </p:cNvPr>
          <p:cNvSpPr/>
          <p:nvPr/>
        </p:nvSpPr>
        <p:spPr>
          <a:xfrm>
            <a:off x="3570383" y="1805939"/>
            <a:ext cx="23760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B7431-07B4-4760-9D63-81A84148A0FB}"/>
              </a:ext>
            </a:extLst>
          </p:cNvPr>
          <p:cNvSpPr/>
          <p:nvPr/>
        </p:nvSpPr>
        <p:spPr>
          <a:xfrm>
            <a:off x="6279041" y="1796905"/>
            <a:ext cx="237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92E70-E23A-47D1-A088-C227D5D9A73E}"/>
              </a:ext>
            </a:extLst>
          </p:cNvPr>
          <p:cNvSpPr/>
          <p:nvPr/>
        </p:nvSpPr>
        <p:spPr>
          <a:xfrm>
            <a:off x="6266578" y="4516413"/>
            <a:ext cx="23760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C2DC8-BA79-4B40-89F1-BB45A82BF6DA}"/>
              </a:ext>
            </a:extLst>
          </p:cNvPr>
          <p:cNvSpPr/>
          <p:nvPr/>
        </p:nvSpPr>
        <p:spPr>
          <a:xfrm>
            <a:off x="3570119" y="3283868"/>
            <a:ext cx="2376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B05AA-3D0D-49D4-AEBD-9AC99E3CD9B6}"/>
              </a:ext>
            </a:extLst>
          </p:cNvPr>
          <p:cNvSpPr txBox="1"/>
          <p:nvPr/>
        </p:nvSpPr>
        <p:spPr>
          <a:xfrm>
            <a:off x="905518" y="1793618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986CF-F1E7-4DC1-B41F-FBF7A6D43DFA}"/>
              </a:ext>
            </a:extLst>
          </p:cNvPr>
          <p:cNvSpPr txBox="1"/>
          <p:nvPr/>
        </p:nvSpPr>
        <p:spPr>
          <a:xfrm>
            <a:off x="3569372" y="1797009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9786B-CE7E-41F7-B1CB-9FE79E08CE05}"/>
              </a:ext>
            </a:extLst>
          </p:cNvPr>
          <p:cNvSpPr txBox="1"/>
          <p:nvPr/>
        </p:nvSpPr>
        <p:spPr>
          <a:xfrm>
            <a:off x="6265125" y="1789767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9B5B5-B63A-45A3-A742-9C40364249C1}"/>
              </a:ext>
            </a:extLst>
          </p:cNvPr>
          <p:cNvSpPr txBox="1"/>
          <p:nvPr/>
        </p:nvSpPr>
        <p:spPr>
          <a:xfrm>
            <a:off x="6277211" y="4504113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20020-16F6-45D8-8494-E25AF6C1629E}"/>
              </a:ext>
            </a:extLst>
          </p:cNvPr>
          <p:cNvSpPr txBox="1"/>
          <p:nvPr/>
        </p:nvSpPr>
        <p:spPr>
          <a:xfrm>
            <a:off x="3574370" y="3273237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56D8C3-E1B2-4FF5-8525-8B2C09F1FA8F}"/>
              </a:ext>
            </a:extLst>
          </p:cNvPr>
          <p:cNvSpPr txBox="1"/>
          <p:nvPr/>
        </p:nvSpPr>
        <p:spPr>
          <a:xfrm>
            <a:off x="1503266" y="1885039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B2AF-154B-46DC-976D-9C5303B379C8}"/>
              </a:ext>
            </a:extLst>
          </p:cNvPr>
          <p:cNvSpPr txBox="1"/>
          <p:nvPr/>
        </p:nvSpPr>
        <p:spPr>
          <a:xfrm>
            <a:off x="1165334" y="2397247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DA3AA6-BDB1-4EBC-9530-98A4ED248BE3}"/>
              </a:ext>
            </a:extLst>
          </p:cNvPr>
          <p:cNvSpPr txBox="1"/>
          <p:nvPr/>
        </p:nvSpPr>
        <p:spPr>
          <a:xfrm>
            <a:off x="3843940" y="2323911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8B1284-21B7-45D0-8A88-FD53B9DA47A7}"/>
              </a:ext>
            </a:extLst>
          </p:cNvPr>
          <p:cNvSpPr txBox="1"/>
          <p:nvPr/>
        </p:nvSpPr>
        <p:spPr>
          <a:xfrm>
            <a:off x="3843940" y="3844779"/>
            <a:ext cx="1828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C3876-0DAD-457C-8ACE-42D11A49EA12}"/>
              </a:ext>
            </a:extLst>
          </p:cNvPr>
          <p:cNvSpPr txBox="1"/>
          <p:nvPr/>
        </p:nvSpPr>
        <p:spPr>
          <a:xfrm>
            <a:off x="6552730" y="2397247"/>
            <a:ext cx="1828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4B824-453A-4931-B7FA-8135963B110A}"/>
              </a:ext>
            </a:extLst>
          </p:cNvPr>
          <p:cNvSpPr txBox="1"/>
          <p:nvPr/>
        </p:nvSpPr>
        <p:spPr>
          <a:xfrm>
            <a:off x="6597662" y="5112539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89FAE5-123D-4B8C-BD13-719231310160}"/>
              </a:ext>
            </a:extLst>
          </p:cNvPr>
          <p:cNvSpPr txBox="1"/>
          <p:nvPr/>
        </p:nvSpPr>
        <p:spPr>
          <a:xfrm>
            <a:off x="4229895" y="1874406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4654F-0018-4A84-9ED8-B24AAE54EC17}"/>
              </a:ext>
            </a:extLst>
          </p:cNvPr>
          <p:cNvSpPr txBox="1"/>
          <p:nvPr/>
        </p:nvSpPr>
        <p:spPr>
          <a:xfrm>
            <a:off x="6925648" y="1863773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D43CF4-7247-41F7-8BFB-1D3373194BC5}"/>
              </a:ext>
            </a:extLst>
          </p:cNvPr>
          <p:cNvSpPr txBox="1"/>
          <p:nvPr/>
        </p:nvSpPr>
        <p:spPr>
          <a:xfrm>
            <a:off x="4229895" y="3361369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8FA99-26A8-492E-B474-E5B8EA092124}"/>
              </a:ext>
            </a:extLst>
          </p:cNvPr>
          <p:cNvSpPr txBox="1"/>
          <p:nvPr/>
        </p:nvSpPr>
        <p:spPr>
          <a:xfrm>
            <a:off x="6925648" y="4596444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4C61BE1E-B7D1-4578-9C85-FF94AF124E83}"/>
              </a:ext>
            </a:extLst>
          </p:cNvPr>
          <p:cNvSpPr/>
          <p:nvPr/>
        </p:nvSpPr>
        <p:spPr>
          <a:xfrm>
            <a:off x="8927537" y="1805940"/>
            <a:ext cx="2376264" cy="43046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C881E85-FB21-458B-851A-02539F471AB6}"/>
              </a:ext>
            </a:extLst>
          </p:cNvPr>
          <p:cNvSpPr/>
          <p:nvPr/>
        </p:nvSpPr>
        <p:spPr>
          <a:xfrm>
            <a:off x="8927801" y="1811737"/>
            <a:ext cx="237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16175-5FD2-45FF-9970-1436A04CEBE0}"/>
              </a:ext>
            </a:extLst>
          </p:cNvPr>
          <p:cNvSpPr txBox="1"/>
          <p:nvPr/>
        </p:nvSpPr>
        <p:spPr>
          <a:xfrm>
            <a:off x="8938434" y="1796906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603C-0E98-4C6B-BE82-52A2F5964E7F}"/>
              </a:ext>
            </a:extLst>
          </p:cNvPr>
          <p:cNvSpPr txBox="1"/>
          <p:nvPr/>
        </p:nvSpPr>
        <p:spPr>
          <a:xfrm>
            <a:off x="9586871" y="1889238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5912B6-A456-41A3-BD11-E6BFCB5BB717}"/>
              </a:ext>
            </a:extLst>
          </p:cNvPr>
          <p:cNvSpPr txBox="1"/>
          <p:nvPr/>
        </p:nvSpPr>
        <p:spPr>
          <a:xfrm>
            <a:off x="9201358" y="2397247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ight Arrow 8">
            <a:extLst>
              <a:ext uri="{FF2B5EF4-FFF2-40B4-BE49-F238E27FC236}">
                <a16:creationId xmlns:a16="http://schemas.microsoft.com/office/drawing/2014/main" id="{1E21F74D-7912-4076-9B29-B9CE55EC6418}"/>
              </a:ext>
            </a:extLst>
          </p:cNvPr>
          <p:cNvSpPr/>
          <p:nvPr/>
        </p:nvSpPr>
        <p:spPr>
          <a:xfrm>
            <a:off x="8539058" y="2402205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Right Arrow 15">
            <a:extLst>
              <a:ext uri="{FF2B5EF4-FFF2-40B4-BE49-F238E27FC236}">
                <a16:creationId xmlns:a16="http://schemas.microsoft.com/office/drawing/2014/main" id="{6A3EDA4E-A288-4431-8521-2F865CD32BB4}"/>
              </a:ext>
            </a:extLst>
          </p:cNvPr>
          <p:cNvSpPr/>
          <p:nvPr/>
        </p:nvSpPr>
        <p:spPr>
          <a:xfrm flipH="1">
            <a:off x="8314706" y="5390673"/>
            <a:ext cx="74776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03C40B-E1B9-4CA0-AB88-4D71D6A5F2B7}"/>
              </a:ext>
            </a:extLst>
          </p:cNvPr>
          <p:cNvGrpSpPr/>
          <p:nvPr/>
        </p:nvGrpSpPr>
        <p:grpSpPr>
          <a:xfrm>
            <a:off x="5181165" y="180142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376356-9907-49A4-9B0B-9A75F630C22C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7628FC7C-F398-4692-9B7E-A1683197E411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BE2523FC-D116-43F7-ACDE-1B89764DED55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ECC77CFD-7D39-4E9C-B526-7CC70F45281C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989DB3E8-0A5B-4141-870B-ECED6813B0EE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57BED3-2E15-46E2-B8D6-989364DEED6F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5B26C4B3-CB73-4B25-8886-42F6E8380A35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9E942509-38F9-46B8-B738-CEE8A322AD7E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B598D879-B146-4017-820D-3FE116697041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BDD93F75-E20E-481A-8298-11EC3589671A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951961-DBF8-4A43-AB48-1BEE0DE91F2E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26E4D1EB-B62D-499E-9461-C479DF82CFD9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2A65FC57-072E-4BB2-AD33-CC0FC31739F3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AB51E0B7-1FAF-4A1A-83D8-E223D65A20C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C43D15A5-EF8E-47E8-A49E-3BAD7B9A0E51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3722D1-17E3-445B-A0E5-22384D96C4B4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23B4C5C6-96D1-44F5-8055-0370CE0147CD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1709B107-1ADA-41A7-A242-ECD24D1D4B4D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A82BA05-DAC1-45B3-A394-0AFB4C841BA3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CB9C61CF-FE7E-4AF4-B1D4-DEC58A37DC7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7E5226-8323-40D7-A47E-D9DF35A5AFB2}"/>
              </a:ext>
            </a:extLst>
          </p:cNvPr>
          <p:cNvGrpSpPr/>
          <p:nvPr/>
        </p:nvGrpSpPr>
        <p:grpSpPr>
          <a:xfrm>
            <a:off x="7185104" y="192576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C2C0FC-02A1-4F33-B84A-B1E76441281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818B2-F9AB-4225-A3EB-3B6FE580953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3BD0E8-2682-4A4F-A211-E08922A02A82}"/>
              </a:ext>
            </a:extLst>
          </p:cNvPr>
          <p:cNvGrpSpPr/>
          <p:nvPr/>
        </p:nvGrpSpPr>
        <p:grpSpPr>
          <a:xfrm>
            <a:off x="7163838" y="408600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580046-CCF2-4A84-A0CB-A7D626D39F01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9E098F-1441-4D9C-9BE0-FF3505CB5C0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FE959B-63B3-48F9-834D-D42D9D133B8A}"/>
              </a:ext>
            </a:extLst>
          </p:cNvPr>
          <p:cNvGrpSpPr/>
          <p:nvPr/>
        </p:nvGrpSpPr>
        <p:grpSpPr>
          <a:xfrm>
            <a:off x="721735" y="300588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8318F2-ED14-4D17-95FE-2961352DA1C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D75F56-0D61-4FC3-B11A-5DCBDF1C15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373CF-419B-40A0-B6C2-3E53C31D6CC3}"/>
              </a:ext>
            </a:extLst>
          </p:cNvPr>
          <p:cNvGrpSpPr/>
          <p:nvPr/>
        </p:nvGrpSpPr>
        <p:grpSpPr>
          <a:xfrm>
            <a:off x="753634" y="516612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110900-EAD8-42D4-8276-1CC03F50E6C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48A1BD-E014-4400-909F-AE3AE7A497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5B376859-7808-49A6-AED6-E81C2EF76B1F}"/>
              </a:ext>
            </a:extLst>
          </p:cNvPr>
          <p:cNvSpPr/>
          <p:nvPr/>
        </p:nvSpPr>
        <p:spPr>
          <a:xfrm>
            <a:off x="4377964" y="424745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8C54F236-6321-4087-B8BB-04256945AABA}"/>
              </a:ext>
            </a:extLst>
          </p:cNvPr>
          <p:cNvSpPr/>
          <p:nvPr/>
        </p:nvSpPr>
        <p:spPr>
          <a:xfrm>
            <a:off x="4344121" y="209720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8EE20353-0629-450C-B232-2F82D217ABCA}"/>
              </a:ext>
            </a:extLst>
          </p:cNvPr>
          <p:cNvSpPr>
            <a:spLocks noChangeAspect="1"/>
          </p:cNvSpPr>
          <p:nvPr/>
        </p:nvSpPr>
        <p:spPr>
          <a:xfrm>
            <a:off x="7269913" y="306905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7CE3DC2B-4500-4E23-AAA1-EFF1ED74D244}"/>
              </a:ext>
            </a:extLst>
          </p:cNvPr>
          <p:cNvSpPr/>
          <p:nvPr/>
        </p:nvSpPr>
        <p:spPr>
          <a:xfrm>
            <a:off x="7161707" y="528215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FDDAAC-EF33-4889-A7B4-2DFAD17C6E9B}"/>
              </a:ext>
            </a:extLst>
          </p:cNvPr>
          <p:cNvSpPr txBox="1"/>
          <p:nvPr/>
        </p:nvSpPr>
        <p:spPr>
          <a:xfrm>
            <a:off x="4757249" y="449176"/>
            <a:ext cx="6985096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We Create Quality </a:t>
            </a:r>
          </a:p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Professional PPT</a:t>
            </a:r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 Presentation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9B5DC9-6493-47A5-9059-6C45795A7BD9}"/>
              </a:ext>
            </a:extLst>
          </p:cNvPr>
          <p:cNvSpPr/>
          <p:nvPr/>
        </p:nvSpPr>
        <p:spPr>
          <a:xfrm>
            <a:off x="8296523" y="426886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99607-94A9-4C45-A73B-05E2E9042926}"/>
              </a:ext>
            </a:extLst>
          </p:cNvPr>
          <p:cNvSpPr txBox="1"/>
          <p:nvPr/>
        </p:nvSpPr>
        <p:spPr>
          <a:xfrm>
            <a:off x="8296523" y="4806273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B756B549-7F86-4158-9AB8-DA6CB316BDFB}"/>
              </a:ext>
            </a:extLst>
          </p:cNvPr>
          <p:cNvSpPr/>
          <p:nvPr/>
        </p:nvSpPr>
        <p:spPr>
          <a:xfrm>
            <a:off x="7362324" y="2318379"/>
            <a:ext cx="356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7FB5D4-45FC-48F7-9175-21E2FB0CDFD9}"/>
              </a:ext>
            </a:extLst>
          </p:cNvPr>
          <p:cNvSpPr/>
          <p:nvPr/>
        </p:nvSpPr>
        <p:spPr>
          <a:xfrm rot="10800000">
            <a:off x="10503406" y="582550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6667C4-6F3F-40F3-9F4B-7F95F08A50EE}"/>
              </a:ext>
            </a:extLst>
          </p:cNvPr>
          <p:cNvGrpSpPr/>
          <p:nvPr/>
        </p:nvGrpSpPr>
        <p:grpSpPr>
          <a:xfrm>
            <a:off x="3511987" y="1657878"/>
            <a:ext cx="5158677" cy="3027467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BF98A7E-F6EC-4D77-A2BD-989B3949C47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84547B-2375-425A-84FA-BD40F5A79E96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8E4B60-8A75-4AFF-842C-46D447347D4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1CA32F-657D-462B-9ECC-62C9501C0C33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D93FFC0-242F-4EDE-B1CB-1DBC7EE68F31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CC15DE-4D39-4A28-A4DF-7A46068252D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FC7BE48-1E68-40E1-A420-855D1D9C25F5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7A72A58-EC82-4FB0-B954-F27BFFB9FE4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7AE43-9209-4A0F-9278-7418F9FC5A0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C6CC6B-4734-4DB2-8407-44CFA999EEA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279FF9-6B30-4FDD-BE0F-EEB4DD74E80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69867E-B099-4E00-A171-53A09F445E03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6C6343-1B5C-4A4C-82F3-6595776854C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A7F1E2-071C-4247-A077-D8E5A7F994ED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EFE166-25EC-45D2-AA54-D907138CB57D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3D7AB86-D07F-4E71-A2AF-A0A722345CB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9C88AB9-7730-4467-8FBA-2B90173AF805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6B0454-5D99-449F-9B68-769B8E1A4B14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823CE63-A046-4DED-89A2-8A15EF88149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FCBD4AD-BF07-4666-B120-AFBE5A67DBAD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454B5-5E09-4AA3-B34C-4409B2DBB79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BEA4CB-7676-48E0-BC50-39E9F9ADDBD2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08C098-0C90-451C-8BD5-DE7FEAB9E8D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4AAC95-9A7D-43D7-935C-E0FE0FD85C95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DD77F5-7585-4548-95BC-4AF87F0FA310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2BADCD-AAB5-4D3A-8555-7425DF4760BA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5A9CAF7-D072-4D2E-8CF4-64C88AB72E88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E05DC02-A02D-47BC-B71E-F47B2B036E52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3B5C60-EA45-41D3-906C-5B419424B2D8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90DE52-E59B-4D3A-BBF1-58F2AD99FF88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0398A2C-BCE1-4FE3-8DE9-3CEBCC0835A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5E5BFC-FDEF-4F11-BEE5-B44BC08AE7E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83D767F-45DB-4215-89D7-DA1F481122F4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74FC6-E0FD-4F83-A3ED-0ABE34CFBC3E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F4222C-DB87-4577-8698-88255B98B9D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A58009C-C71A-4E49-B6E2-F3788CFC4F67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85D8B82-A528-42E0-BC33-795F44350F9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D58EC7-CC85-43B8-92D4-AEFF54BD67DA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DD8883-B431-4016-93D3-1E2D7351D97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47B1DE3-DED5-4C27-BBF9-798E9A49C11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79DD390-1217-46B2-A5A7-14545DA4B1FD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68558-0501-4472-AE0F-83609F6CDDF1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3816B2-E7F1-44F1-8FB4-4664A80A6FC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8FBA62-6A6D-44A0-B3DC-83883DEC2CE8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343E9C-568F-4690-BACF-D97CDD44B8C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987003B-4BC0-4ED6-9E52-49DB96BDBC6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97FCDC-EA73-45F3-85C8-CB76682EF6A2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56D8BF-37CE-401C-B7C6-D453CC6AF5DF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FD357C-9A4E-480C-941B-113B1CCD31F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7BEFFE-4FB3-40E5-ACA8-5F6947BEE3D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8E0EB6-1D2E-4EC2-8A09-C96CCE570406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D2AC793-D383-4FC7-B8FA-0C3A63A493B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61822D7-AF5E-441F-8C52-E71919178F2B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4F9181-118E-465C-8BD7-3C8D1B07DF7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9B28EE-E175-4E3B-A6D5-383FD93A9F1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C6E3D4-20FD-4C44-96E5-A06482A7C2FF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0A87E3C-A54E-4620-AE90-974C1F738DB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54B1F4-8691-4000-8981-AE2308F6DCFC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D0AC327-3EBE-4E32-BC49-14E1270D0376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443A775-C41E-4C64-8579-7076B879983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F3EEFB-5500-46B3-9E26-76FBB40243A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A1B91A7-633C-480F-B048-3D55E8994CD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7E5B8EB-CF91-4F5F-A7C2-6E0EC49DD32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F3E859-4C57-4604-BF71-F32A921F1D0A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0089A6D-08EF-49DC-87DC-DD925A835F82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EF07AC1-1008-48CB-9045-BD8DC9092B02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24AF0A-B886-4243-8769-7A1153C437B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E7F17E0-9F92-454D-A553-58FB8BA4C168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F98E386-0900-4E68-B43E-7D1215CBEF2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0EA88E4-E7DC-472A-9F01-EC05EC4B19A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F7B673A-1825-40B3-93EC-BA4EA4A0008D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2BD83A8-21C2-4BE0-9DA4-F4624C15F2E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6716033-DAC7-4492-A9E9-2C983B1903F3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9D4BC66-3AF3-4483-B9AA-A8029AC35CC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3BBDB88-869C-4B7D-8A84-7E32EF082C6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06947D5-CBBB-4DF8-9EC1-48C453F4B46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87469C8-0813-4EDC-A306-037A46B0157A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AD5640D-C410-4B65-AA19-E7B03A68DBA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675B00E-EFDA-4F1F-96C3-2DAC46707E4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8139A7-EB15-4A6D-8BC4-80AEC658D933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4D7C41-FC73-4B19-AAE9-01481185CBDB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DC6554-16A7-4F3C-A412-D6FE5769467C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D4D1EE3-8D87-486A-B34A-75EB8183D2B3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9AC5A95-C544-4C38-A4A7-B93FE72D16B8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6694DC-7344-46AC-8C52-B7946FEDD5B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6B651F9-B40E-48D8-8EE4-91A130432607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8309207-E110-4FF3-B34A-D6743C5DD7CE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1BFC415-899C-4A88-A3AC-886E266CD794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961595D-3B52-4313-9AC5-848535F4CD9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C7E9FD-FFDF-4207-9463-BF61EE5831A2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2E666FF-AE62-4561-940A-2E5EA53D477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64EB0FB-3911-4485-A1C8-5AAD73AFA8B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EC77D1-DB5B-46C1-AB2E-E1698718991F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09F9B7D-7519-4889-ACDB-0E78EF24F9E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1A2864-9454-4693-8F90-83E33378CB3A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BC68839-5B28-4D17-9E6F-1EC289F70DB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5DC015F-DEAE-45F2-A3B1-C3277D0162DA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9AC9F6-A2E5-4CE0-98B0-9459C83A6C2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AA65D94-642C-4C41-85E9-B72C3AD35924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90738F3-90C0-4E97-9103-50B6EE464F22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4EDFFB4-DD5C-4B0A-AD2E-8096E757267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AEEF206-5AB6-429D-BC21-1E46C50B8BD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942AA94-4EBD-4317-9ABD-7DC360484A03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6AB8F8F-7C85-4A59-8BB9-8DF276D30838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503502-F5B1-4C43-AB5C-F9E573F9DA1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EC84726-7EDB-49FF-B90F-0193265C1F9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63CCDD-535B-4158-8CED-EAE394DD823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4066DED-16FD-401F-AAD0-3B67EA6A8E46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C2F855-DCDE-485E-915F-748AEC40D86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C5469-56EB-45F5-BDCC-20F26F27B00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2F6F863-2136-450E-808B-0CDE718320C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B1B182F-FE1A-4EA9-8F6F-B15E5A092B29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16" name="Elbow Connector 39">
            <a:extLst>
              <a:ext uri="{FF2B5EF4-FFF2-40B4-BE49-F238E27FC236}">
                <a16:creationId xmlns:a16="http://schemas.microsoft.com/office/drawing/2014/main" id="{3F018DA3-D645-4C69-BD88-0D5A407826AA}"/>
              </a:ext>
            </a:extLst>
          </p:cNvPr>
          <p:cNvCxnSpPr>
            <a:cxnSpLocks/>
            <a:endCxn id="144" idx="3"/>
          </p:cNvCxnSpPr>
          <p:nvPr/>
        </p:nvCxnSpPr>
        <p:spPr>
          <a:xfrm rot="10800000">
            <a:off x="3085726" y="2410042"/>
            <a:ext cx="1284285" cy="286476"/>
          </a:xfrm>
          <a:prstGeom prst="bentConnector3">
            <a:avLst>
              <a:gd name="adj1" fmla="val 69854"/>
            </a:avLst>
          </a:prstGeom>
          <a:ln w="190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54">
            <a:extLst>
              <a:ext uri="{FF2B5EF4-FFF2-40B4-BE49-F238E27FC236}">
                <a16:creationId xmlns:a16="http://schemas.microsoft.com/office/drawing/2014/main" id="{4E7A89BF-1F90-4FE2-90BA-191B2EA2BED1}"/>
              </a:ext>
            </a:extLst>
          </p:cNvPr>
          <p:cNvCxnSpPr>
            <a:cxnSpLocks/>
            <a:endCxn id="147" idx="3"/>
          </p:cNvCxnSpPr>
          <p:nvPr/>
        </p:nvCxnSpPr>
        <p:spPr>
          <a:xfrm rot="10800000" flipV="1">
            <a:off x="3085726" y="3735957"/>
            <a:ext cx="2104203" cy="3472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58">
            <a:extLst>
              <a:ext uri="{FF2B5EF4-FFF2-40B4-BE49-F238E27FC236}">
                <a16:creationId xmlns:a16="http://schemas.microsoft.com/office/drawing/2014/main" id="{889BD228-8C0A-4062-8F5A-2DE1BBE00C48}"/>
              </a:ext>
            </a:extLst>
          </p:cNvPr>
          <p:cNvCxnSpPr>
            <a:cxnSpLocks/>
          </p:cNvCxnSpPr>
          <p:nvPr/>
        </p:nvCxnSpPr>
        <p:spPr>
          <a:xfrm>
            <a:off x="6276711" y="3499228"/>
            <a:ext cx="2668377" cy="572884"/>
          </a:xfrm>
          <a:prstGeom prst="bentConnector3">
            <a:avLst>
              <a:gd name="adj1" fmla="val 76031"/>
            </a:avLst>
          </a:prstGeom>
          <a:ln w="1905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62">
            <a:extLst>
              <a:ext uri="{FF2B5EF4-FFF2-40B4-BE49-F238E27FC236}">
                <a16:creationId xmlns:a16="http://schemas.microsoft.com/office/drawing/2014/main" id="{8DF821FD-85B8-404F-B7EE-29BC25B0973F}"/>
              </a:ext>
            </a:extLst>
          </p:cNvPr>
          <p:cNvCxnSpPr>
            <a:cxnSpLocks/>
          </p:cNvCxnSpPr>
          <p:nvPr/>
        </p:nvCxnSpPr>
        <p:spPr>
          <a:xfrm flipV="1">
            <a:off x="7365119" y="2217543"/>
            <a:ext cx="1594439" cy="2400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D23BE6-896D-4FE7-8D07-747D0A7ADBAB}"/>
              </a:ext>
            </a:extLst>
          </p:cNvPr>
          <p:cNvSpPr/>
          <p:nvPr/>
        </p:nvSpPr>
        <p:spPr>
          <a:xfrm>
            <a:off x="712828" y="4723384"/>
            <a:ext cx="2700000" cy="1584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3B581F-FDE7-465E-A07F-82D88EE692FC}"/>
              </a:ext>
            </a:extLst>
          </p:cNvPr>
          <p:cNvSpPr/>
          <p:nvPr/>
        </p:nvSpPr>
        <p:spPr>
          <a:xfrm>
            <a:off x="3406743" y="4723384"/>
            <a:ext cx="2700000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965B7F-93CE-4A70-8D0F-BC00CD0B02C4}"/>
              </a:ext>
            </a:extLst>
          </p:cNvPr>
          <p:cNvSpPr/>
          <p:nvPr/>
        </p:nvSpPr>
        <p:spPr>
          <a:xfrm>
            <a:off x="6100658" y="4723384"/>
            <a:ext cx="2700000" cy="15841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9B6EF5-32EA-4814-863B-AAAEF4A6BCD3}"/>
              </a:ext>
            </a:extLst>
          </p:cNvPr>
          <p:cNvSpPr/>
          <p:nvPr/>
        </p:nvSpPr>
        <p:spPr>
          <a:xfrm>
            <a:off x="8794574" y="4723384"/>
            <a:ext cx="2700000" cy="15841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BF2BC53-F52A-4E6E-AD82-55E06322CA67}"/>
              </a:ext>
            </a:extLst>
          </p:cNvPr>
          <p:cNvGrpSpPr/>
          <p:nvPr/>
        </p:nvGrpSpPr>
        <p:grpSpPr>
          <a:xfrm>
            <a:off x="906749" y="4769599"/>
            <a:ext cx="2312159" cy="1461838"/>
            <a:chOff x="611560" y="4786266"/>
            <a:chExt cx="1851930" cy="146183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D59C02A-FAE8-43FD-9B92-2EB3BC94743F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45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368F78-A852-4616-A982-87CC8B717CBB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D1554FB-D185-4178-8F5B-AD8A716F4A9D}"/>
              </a:ext>
            </a:extLst>
          </p:cNvPr>
          <p:cNvGrpSpPr/>
          <p:nvPr/>
        </p:nvGrpSpPr>
        <p:grpSpPr>
          <a:xfrm>
            <a:off x="3600664" y="4769599"/>
            <a:ext cx="2312159" cy="1461838"/>
            <a:chOff x="611560" y="4786266"/>
            <a:chExt cx="1851930" cy="146183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903A3B-AF99-493C-BF89-16328C853D78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54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EB26568-CE05-4D7F-86FD-F19D6816BE6E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8E1A6FC-1FCE-4480-8E39-C5EE547E5C5F}"/>
              </a:ext>
            </a:extLst>
          </p:cNvPr>
          <p:cNvGrpSpPr/>
          <p:nvPr/>
        </p:nvGrpSpPr>
        <p:grpSpPr>
          <a:xfrm>
            <a:off x="6294579" y="4769599"/>
            <a:ext cx="2312159" cy="1461838"/>
            <a:chOff x="611560" y="4786266"/>
            <a:chExt cx="1851930" cy="146183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5E8CED-0668-4FB9-BCBD-FBBEA4581429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66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AD813C0-76FA-4614-B884-22DA544DE7BF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551B14F-1E27-4A26-9CC6-D5BD6B65B5F5}"/>
              </a:ext>
            </a:extLst>
          </p:cNvPr>
          <p:cNvGrpSpPr/>
          <p:nvPr/>
        </p:nvGrpSpPr>
        <p:grpSpPr>
          <a:xfrm>
            <a:off x="8988495" y="4769599"/>
            <a:ext cx="2312159" cy="1461838"/>
            <a:chOff x="611560" y="4786266"/>
            <a:chExt cx="1851930" cy="1461838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7C3063D-4B64-43AB-8093-67EB996C5C58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96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3AE32A7-61FC-4138-A4CB-E37656167832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36" name="Group 48">
            <a:extLst>
              <a:ext uri="{FF2B5EF4-FFF2-40B4-BE49-F238E27FC236}">
                <a16:creationId xmlns:a16="http://schemas.microsoft.com/office/drawing/2014/main" id="{FF3C724E-CA2C-4434-AEED-52E1DE8FA3BC}"/>
              </a:ext>
            </a:extLst>
          </p:cNvPr>
          <p:cNvGrpSpPr/>
          <p:nvPr/>
        </p:nvGrpSpPr>
        <p:grpSpPr>
          <a:xfrm>
            <a:off x="9139594" y="1770904"/>
            <a:ext cx="2340000" cy="962303"/>
            <a:chOff x="302738" y="4473675"/>
            <a:chExt cx="1802225" cy="96230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17AA4D2-C3AA-4BB5-A5C0-81D0D7022622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55EE2D3-ECCE-49AE-AE6C-8EA9BA6C5261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48">
            <a:extLst>
              <a:ext uri="{FF2B5EF4-FFF2-40B4-BE49-F238E27FC236}">
                <a16:creationId xmlns:a16="http://schemas.microsoft.com/office/drawing/2014/main" id="{66624D85-B794-46AF-ACD7-4FE5988F4065}"/>
              </a:ext>
            </a:extLst>
          </p:cNvPr>
          <p:cNvGrpSpPr/>
          <p:nvPr/>
        </p:nvGrpSpPr>
        <p:grpSpPr>
          <a:xfrm>
            <a:off x="9139594" y="3444071"/>
            <a:ext cx="2340000" cy="962303"/>
            <a:chOff x="302738" y="4473675"/>
            <a:chExt cx="1802225" cy="96230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A0CEB3B-6437-45FE-9AA4-E735FE13A4ED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BFB56E-3484-4360-BC95-8B9967D4626A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48">
            <a:extLst>
              <a:ext uri="{FF2B5EF4-FFF2-40B4-BE49-F238E27FC236}">
                <a16:creationId xmlns:a16="http://schemas.microsoft.com/office/drawing/2014/main" id="{AE245414-2930-4B06-BFFD-C650114A913F}"/>
              </a:ext>
            </a:extLst>
          </p:cNvPr>
          <p:cNvGrpSpPr/>
          <p:nvPr/>
        </p:nvGrpSpPr>
        <p:grpSpPr>
          <a:xfrm>
            <a:off x="745725" y="1770904"/>
            <a:ext cx="2340000" cy="962303"/>
            <a:chOff x="302738" y="4473675"/>
            <a:chExt cx="1802225" cy="96230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A40FE9A-90B9-4609-BA5C-1A973C48C717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A15DF98-7068-4377-822C-627E275722C4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5" name="Group 48">
            <a:extLst>
              <a:ext uri="{FF2B5EF4-FFF2-40B4-BE49-F238E27FC236}">
                <a16:creationId xmlns:a16="http://schemas.microsoft.com/office/drawing/2014/main" id="{66B03766-E828-4F19-8A72-BF070EDF4BA3}"/>
              </a:ext>
            </a:extLst>
          </p:cNvPr>
          <p:cNvGrpSpPr/>
          <p:nvPr/>
        </p:nvGrpSpPr>
        <p:grpSpPr>
          <a:xfrm>
            <a:off x="745725" y="3444071"/>
            <a:ext cx="2340000" cy="962303"/>
            <a:chOff x="302738" y="4473675"/>
            <a:chExt cx="1802225" cy="96230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D090AED-3E29-4433-A972-D3BC1086B664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B2E1F9B-2B91-4A1D-A290-C91939B4BABE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14ECD-B9E9-4304-AA89-24A9A3A0DF92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C15F7-6DCD-47CF-AF33-B9916352254A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F6049-9089-4E77-8B50-AA42275FAB52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C9570-8445-4A82-BE76-00C515A2EE42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9FF61-B4B0-4CF1-AA22-D8F46F4D6FF3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64DB3693-DA7B-4FBC-8C49-6DBFDADA0856}"/>
              </a:ext>
            </a:extLst>
          </p:cNvPr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998DA4-43F8-43FA-9C30-F05B4B7EDA87}"/>
                </a:ext>
              </a:extLst>
            </p:cNvPr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86E3BD-834E-4161-9665-3A00634DC1C2}"/>
                </a:ext>
              </a:extLst>
            </p:cNvPr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9EB0A-EDFD-40B8-8115-9C57167018E9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5943C-AFE5-4F9D-B3B9-EE27FCEFF0CC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C6BA63-AB87-4992-877B-429F42FDD330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561D7-FF4C-45A8-B6CE-971BB2CCDEB2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D713383C-6560-4339-8643-483094FB6EAD}"/>
              </a:ext>
            </a:extLst>
          </p:cNvPr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41F61-E161-40AC-95A0-6C17BC72AE24}"/>
                </a:ext>
              </a:extLst>
            </p:cNvPr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C29A6F-1D8A-4BC3-B741-03337CB0DD26}"/>
                </a:ext>
              </a:extLst>
            </p:cNvPr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FF8D9-CAC8-477F-868A-1ECFDA96F997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37A3B-C488-4886-A5E9-A7EDA2B18380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423EEF-A65E-4A67-A436-AD16CDFC3DBF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BC08-99BF-42AC-9828-44D83BBA5F28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2B754839-CFBB-49D2-87A4-AF2EF10BDEF3}"/>
              </a:ext>
            </a:extLst>
          </p:cNvPr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D2416D-B68D-4964-B244-2A50AD5DB13D}"/>
                </a:ext>
              </a:extLst>
            </p:cNvPr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218053-18EA-4AD9-BB94-82A56A847E70}"/>
                </a:ext>
              </a:extLst>
            </p:cNvPr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5722968A-341B-4013-9A3E-714B0B2BE88B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5889AE60-E011-4BF4-9507-847012973F50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F4750B5E-6E36-4FD5-AC06-C3A13CDE3F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4259036F-8FAE-4951-BA95-B70B3ACAA88F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F32E1088-41A9-49B9-9695-5660211D1397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99386D99-17F8-4940-84EA-2C54F64325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CF39B3E8-6E14-44D6-8CEA-B0643BC9F366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8B3376F-4430-42E0-A9B7-2E7091B2C11A}"/>
              </a:ext>
            </a:extLst>
          </p:cNvPr>
          <p:cNvSpPr/>
          <p:nvPr/>
        </p:nvSpPr>
        <p:spPr>
          <a:xfrm>
            <a:off x="5931269" y="2097835"/>
            <a:ext cx="364797" cy="3414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28A581AE-B2BD-4CE6-B0DE-78FAEC6D177D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3A551F53-1814-4786-9E71-E0D13EDB858C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375DCD-ECAB-4617-80D5-A0863B7013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97354-4C1C-4F22-96FF-53F86E627E15}"/>
              </a:ext>
            </a:extLst>
          </p:cNvPr>
          <p:cNvSpPr txBox="1"/>
          <p:nvPr/>
        </p:nvSpPr>
        <p:spPr>
          <a:xfrm>
            <a:off x="712178" y="2999080"/>
            <a:ext cx="2040076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Portfolio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508D-E8C2-42C9-9140-1F67A798D00C}"/>
              </a:ext>
            </a:extLst>
          </p:cNvPr>
          <p:cNvSpPr txBox="1"/>
          <p:nvPr/>
        </p:nvSpPr>
        <p:spPr>
          <a:xfrm>
            <a:off x="7000355" y="4008191"/>
            <a:ext cx="389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BDF20-5163-45F3-9B57-B176FE7722DD}"/>
              </a:ext>
            </a:extLst>
          </p:cNvPr>
          <p:cNvSpPr txBox="1"/>
          <p:nvPr/>
        </p:nvSpPr>
        <p:spPr>
          <a:xfrm>
            <a:off x="7000355" y="3186177"/>
            <a:ext cx="38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44066-3915-4DD2-8956-B4059FE1D976}"/>
              </a:ext>
            </a:extLst>
          </p:cNvPr>
          <p:cNvSpPr txBox="1"/>
          <p:nvPr/>
        </p:nvSpPr>
        <p:spPr>
          <a:xfrm>
            <a:off x="7000355" y="1078030"/>
            <a:ext cx="3456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14090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068808-823E-4E79-B5F5-22BD79E87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882490"/>
              </p:ext>
            </p:extLst>
          </p:nvPr>
        </p:nvGraphicFramePr>
        <p:xfrm>
          <a:off x="5256746" y="2044452"/>
          <a:ext cx="6023786" cy="2425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38FDB6A-C094-4158-83A9-A94B52612E6C}"/>
              </a:ext>
            </a:extLst>
          </p:cNvPr>
          <p:cNvSpPr/>
          <p:nvPr/>
        </p:nvSpPr>
        <p:spPr>
          <a:xfrm>
            <a:off x="911470" y="3922119"/>
            <a:ext cx="3853962" cy="2079273"/>
          </a:xfrm>
          <a:prstGeom prst="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4DCC6-A10D-49C8-A121-8E0DC5915036}"/>
              </a:ext>
            </a:extLst>
          </p:cNvPr>
          <p:cNvSpPr/>
          <p:nvPr/>
        </p:nvSpPr>
        <p:spPr>
          <a:xfrm>
            <a:off x="911470" y="1848832"/>
            <a:ext cx="3853962" cy="2079273"/>
          </a:xfrm>
          <a:prstGeom prst="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85F5B0-0C6C-4514-B893-61C63383C93C}"/>
              </a:ext>
            </a:extLst>
          </p:cNvPr>
          <p:cNvGrpSpPr/>
          <p:nvPr/>
        </p:nvGrpSpPr>
        <p:grpSpPr>
          <a:xfrm>
            <a:off x="1190893" y="2157054"/>
            <a:ext cx="3239091" cy="1462828"/>
            <a:chOff x="706428" y="2094277"/>
            <a:chExt cx="2592288" cy="14628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541657-4047-4D89-90A0-939A8ADEEDE8}"/>
                </a:ext>
              </a:extLst>
            </p:cNvPr>
            <p:cNvSpPr txBox="1"/>
            <p:nvPr/>
          </p:nvSpPr>
          <p:spPr>
            <a:xfrm>
              <a:off x="706428" y="20942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5ECB22-9664-4447-BEA3-83C432AB6C7E}"/>
                </a:ext>
              </a:extLst>
            </p:cNvPr>
            <p:cNvSpPr txBox="1"/>
            <p:nvPr/>
          </p:nvSpPr>
          <p:spPr>
            <a:xfrm>
              <a:off x="706430" y="23567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0EA169-CCD3-43B1-A4A9-5D9601FA19BC}"/>
              </a:ext>
            </a:extLst>
          </p:cNvPr>
          <p:cNvGrpSpPr/>
          <p:nvPr/>
        </p:nvGrpSpPr>
        <p:grpSpPr>
          <a:xfrm>
            <a:off x="1190893" y="4230342"/>
            <a:ext cx="3239091" cy="1462828"/>
            <a:chOff x="691188" y="4141377"/>
            <a:chExt cx="2592288" cy="146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87E894-0BCB-49BB-84F1-59338E360AA6}"/>
                </a:ext>
              </a:extLst>
            </p:cNvPr>
            <p:cNvSpPr txBox="1"/>
            <p:nvPr/>
          </p:nvSpPr>
          <p:spPr>
            <a:xfrm>
              <a:off x="691188" y="41413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55CA3-D833-4908-840C-6B81B3462E20}"/>
                </a:ext>
              </a:extLst>
            </p:cNvPr>
            <p:cNvSpPr txBox="1"/>
            <p:nvPr/>
          </p:nvSpPr>
          <p:spPr>
            <a:xfrm>
              <a:off x="691190" y="44038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34062-EACA-465C-88CB-4297AA27C95B}"/>
              </a:ext>
            </a:extLst>
          </p:cNvPr>
          <p:cNvSpPr/>
          <p:nvPr/>
        </p:nvSpPr>
        <p:spPr>
          <a:xfrm>
            <a:off x="5256747" y="4837699"/>
            <a:ext cx="6023785" cy="115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2EDA05-51F8-4ED0-8F1E-071F1A231C39}"/>
              </a:ext>
            </a:extLst>
          </p:cNvPr>
          <p:cNvSpPr/>
          <p:nvPr/>
        </p:nvSpPr>
        <p:spPr>
          <a:xfrm>
            <a:off x="5607874" y="5105094"/>
            <a:ext cx="612000" cy="612000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782E14-595E-4137-AD85-8D649C16ABA6}"/>
              </a:ext>
            </a:extLst>
          </p:cNvPr>
          <p:cNvSpPr txBox="1"/>
          <p:nvPr/>
        </p:nvSpPr>
        <p:spPr>
          <a:xfrm>
            <a:off x="6381738" y="5056613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207281-EBBF-446B-AA49-761DA70D7DAE}"/>
              </a:ext>
            </a:extLst>
          </p:cNvPr>
          <p:cNvSpPr/>
          <p:nvPr/>
        </p:nvSpPr>
        <p:spPr>
          <a:xfrm>
            <a:off x="8511657" y="5111742"/>
            <a:ext cx="612000" cy="612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E62D8-9EB5-4695-BDD1-1CD7C9D44DEB}"/>
              </a:ext>
            </a:extLst>
          </p:cNvPr>
          <p:cNvSpPr txBox="1"/>
          <p:nvPr/>
        </p:nvSpPr>
        <p:spPr>
          <a:xfrm>
            <a:off x="9285522" y="5063261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Parallelogram 30">
            <a:extLst>
              <a:ext uri="{FF2B5EF4-FFF2-40B4-BE49-F238E27FC236}">
                <a16:creationId xmlns:a16="http://schemas.microsoft.com/office/drawing/2014/main" id="{0EBD3CFD-8513-458B-AF25-1A2E657C5860}"/>
              </a:ext>
            </a:extLst>
          </p:cNvPr>
          <p:cNvSpPr/>
          <p:nvPr/>
        </p:nvSpPr>
        <p:spPr>
          <a:xfrm flipH="1">
            <a:off x="8687736" y="5295928"/>
            <a:ext cx="275022" cy="275702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Donut 24">
            <a:extLst>
              <a:ext uri="{FF2B5EF4-FFF2-40B4-BE49-F238E27FC236}">
                <a16:creationId xmlns:a16="http://schemas.microsoft.com/office/drawing/2014/main" id="{D20C8BEA-3D1C-4E48-80AA-98E53C182253}"/>
              </a:ext>
            </a:extLst>
          </p:cNvPr>
          <p:cNvSpPr/>
          <p:nvPr/>
        </p:nvSpPr>
        <p:spPr>
          <a:xfrm>
            <a:off x="5759446" y="5263854"/>
            <a:ext cx="305292" cy="30777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3177E1-C402-4747-B537-743851084A7E}"/>
              </a:ext>
            </a:extLst>
          </p:cNvPr>
          <p:cNvGrpSpPr/>
          <p:nvPr/>
        </p:nvGrpSpPr>
        <p:grpSpPr>
          <a:xfrm>
            <a:off x="917641" y="3353871"/>
            <a:ext cx="3366592" cy="2472764"/>
            <a:chOff x="3131840" y="2780928"/>
            <a:chExt cx="2880320" cy="2808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F1E339-9849-440A-BBBC-642E724B3193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E4D191-7BD4-47A5-8C12-1269EF7FED65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59B31-1996-4E08-8DEB-FC68ADC84117}"/>
              </a:ext>
            </a:extLst>
          </p:cNvPr>
          <p:cNvGrpSpPr/>
          <p:nvPr/>
        </p:nvGrpSpPr>
        <p:grpSpPr>
          <a:xfrm>
            <a:off x="7923310" y="3368357"/>
            <a:ext cx="3366592" cy="2472764"/>
            <a:chOff x="3131840" y="2780928"/>
            <a:chExt cx="2880320" cy="2808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F8FB7A-0D15-4BB7-BA6D-2AD48B3D2619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B785BA-429F-41F8-97E5-B1B66BD4E43E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10BA49-799A-4A32-9EAB-95B5D0DACC36}"/>
              </a:ext>
            </a:extLst>
          </p:cNvPr>
          <p:cNvGrpSpPr/>
          <p:nvPr/>
        </p:nvGrpSpPr>
        <p:grpSpPr>
          <a:xfrm>
            <a:off x="4458060" y="3200583"/>
            <a:ext cx="3291426" cy="2808312"/>
            <a:chOff x="3131840" y="2780928"/>
            <a:chExt cx="2880320" cy="2808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C3DFAE-7C9E-4BDF-8946-1F06976BCA95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D2F34C-4999-46C8-A6EF-C109E8776ADF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9402EB-E9CF-4772-BCD2-559D2C7DC720}"/>
              </a:ext>
            </a:extLst>
          </p:cNvPr>
          <p:cNvGrpSpPr/>
          <p:nvPr/>
        </p:nvGrpSpPr>
        <p:grpSpPr>
          <a:xfrm>
            <a:off x="4460586" y="1846072"/>
            <a:ext cx="3293154" cy="1319689"/>
            <a:chOff x="3131840" y="1484784"/>
            <a:chExt cx="2881833" cy="115937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FCD06760-A1F0-40D7-902B-DEA64278318B}"/>
                </a:ext>
              </a:extLst>
            </p:cNvPr>
            <p:cNvSpPr/>
            <p:nvPr/>
          </p:nvSpPr>
          <p:spPr>
            <a:xfrm rot="5400000">
              <a:off x="3992314" y="624310"/>
              <a:ext cx="1159371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59C9ED-BC5F-4B51-95A5-9E8F8D744230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345561-2EB2-48CE-AF54-7CD357446300}"/>
              </a:ext>
            </a:extLst>
          </p:cNvPr>
          <p:cNvSpPr txBox="1"/>
          <p:nvPr/>
        </p:nvSpPr>
        <p:spPr>
          <a:xfrm>
            <a:off x="4655840" y="3254815"/>
            <a:ext cx="28803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FB228-BE31-4B01-9362-0BFB9E644196}"/>
              </a:ext>
            </a:extLst>
          </p:cNvPr>
          <p:cNvSpPr txBox="1"/>
          <p:nvPr/>
        </p:nvSpPr>
        <p:spPr>
          <a:xfrm>
            <a:off x="5017214" y="1862103"/>
            <a:ext cx="21575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Main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613BA-8A51-4AE2-A99B-35F3A9587604}"/>
              </a:ext>
            </a:extLst>
          </p:cNvPr>
          <p:cNvSpPr txBox="1"/>
          <p:nvPr/>
        </p:nvSpPr>
        <p:spPr>
          <a:xfrm>
            <a:off x="4664623" y="2302986"/>
            <a:ext cx="287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AB0EA-F68E-4942-8E3C-AF4902613E39}"/>
              </a:ext>
            </a:extLst>
          </p:cNvPr>
          <p:cNvSpPr txBox="1"/>
          <p:nvPr/>
        </p:nvSpPr>
        <p:spPr>
          <a:xfrm>
            <a:off x="4727849" y="3886756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Easy to change colors, photos and Text.</a:t>
            </a:r>
            <a:endParaRPr lang="ko-KR" altLang="en-US" sz="1200" dirty="0">
              <a:solidFill>
                <a:srgbClr val="262626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FC3CF4-0341-4DC3-80DC-D2B42577C8DF}"/>
              </a:ext>
            </a:extLst>
          </p:cNvPr>
          <p:cNvGrpSpPr/>
          <p:nvPr/>
        </p:nvGrpSpPr>
        <p:grpSpPr>
          <a:xfrm>
            <a:off x="1095118" y="2165163"/>
            <a:ext cx="3011638" cy="1030113"/>
            <a:chOff x="3131840" y="1484784"/>
            <a:chExt cx="2881833" cy="1152128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FBE80030-B2D1-4599-8C42-BB0D7ED5AA43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6D6EB3-ADE3-4706-8B12-A1CD2ADEAB37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그룹 35">
            <a:extLst>
              <a:ext uri="{FF2B5EF4-FFF2-40B4-BE49-F238E27FC236}">
                <a16:creationId xmlns:a16="http://schemas.microsoft.com/office/drawing/2014/main" id="{AA2FB507-33DE-413B-AE78-FC09396B3AA6}"/>
              </a:ext>
            </a:extLst>
          </p:cNvPr>
          <p:cNvGrpSpPr/>
          <p:nvPr/>
        </p:nvGrpSpPr>
        <p:grpSpPr>
          <a:xfrm>
            <a:off x="1313297" y="2172727"/>
            <a:ext cx="2575283" cy="779118"/>
            <a:chOff x="1372495" y="2153677"/>
            <a:chExt cx="2575283" cy="7791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40F568-DE07-4290-90A4-8975FB2FF7F4}"/>
                </a:ext>
              </a:extLst>
            </p:cNvPr>
            <p:cNvSpPr txBox="1"/>
            <p:nvPr/>
          </p:nvSpPr>
          <p:spPr>
            <a:xfrm>
              <a:off x="1372495" y="2153677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711A5A-B16B-4052-8181-E5958ED868FB}"/>
                </a:ext>
              </a:extLst>
            </p:cNvPr>
            <p:cNvSpPr txBox="1"/>
            <p:nvPr/>
          </p:nvSpPr>
          <p:spPr>
            <a:xfrm>
              <a:off x="1379763" y="2471130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3B1F59-60BA-4006-9FF6-74044CDE8622}"/>
              </a:ext>
            </a:extLst>
          </p:cNvPr>
          <p:cNvGrpSpPr/>
          <p:nvPr/>
        </p:nvGrpSpPr>
        <p:grpSpPr>
          <a:xfrm>
            <a:off x="8095920" y="2172728"/>
            <a:ext cx="3021374" cy="1030113"/>
            <a:chOff x="3122700" y="1484784"/>
            <a:chExt cx="2891151" cy="1152128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04F32476-46FD-49B0-8969-A6F3577C97C5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7BF0AD-86EC-4117-A66E-51787FA8BDEE}"/>
                </a:ext>
              </a:extLst>
            </p:cNvPr>
            <p:cNvSpPr/>
            <p:nvPr/>
          </p:nvSpPr>
          <p:spPr>
            <a:xfrm>
              <a:off x="3122700" y="1484784"/>
              <a:ext cx="2891151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그룹 36">
            <a:extLst>
              <a:ext uri="{FF2B5EF4-FFF2-40B4-BE49-F238E27FC236}">
                <a16:creationId xmlns:a16="http://schemas.microsoft.com/office/drawing/2014/main" id="{0200FDA8-5AF4-44E0-AFAE-4753A9AE6C33}"/>
              </a:ext>
            </a:extLst>
          </p:cNvPr>
          <p:cNvGrpSpPr/>
          <p:nvPr/>
        </p:nvGrpSpPr>
        <p:grpSpPr>
          <a:xfrm>
            <a:off x="8318966" y="2192473"/>
            <a:ext cx="2575283" cy="766938"/>
            <a:chOff x="9230402" y="2173422"/>
            <a:chExt cx="2575283" cy="7669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D40A6-F475-40B5-900A-A2615B1CDD4F}"/>
                </a:ext>
              </a:extLst>
            </p:cNvPr>
            <p:cNvSpPr txBox="1"/>
            <p:nvPr/>
          </p:nvSpPr>
          <p:spPr>
            <a:xfrm>
              <a:off x="9230402" y="2173422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41BC11-C851-4EAA-9558-EB268EE0F0CC}"/>
                </a:ext>
              </a:extLst>
            </p:cNvPr>
            <p:cNvSpPr txBox="1"/>
            <p:nvPr/>
          </p:nvSpPr>
          <p:spPr>
            <a:xfrm>
              <a:off x="9237670" y="2478695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F00405-2BFA-4AC4-AAE0-BA24133ED621}"/>
              </a:ext>
            </a:extLst>
          </p:cNvPr>
          <p:cNvSpPr txBox="1"/>
          <p:nvPr/>
        </p:nvSpPr>
        <p:spPr>
          <a:xfrm>
            <a:off x="1443627" y="3366449"/>
            <a:ext cx="23146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EFDDC-305F-4756-B811-EDC1F415E45D}"/>
              </a:ext>
            </a:extLst>
          </p:cNvPr>
          <p:cNvSpPr txBox="1"/>
          <p:nvPr/>
        </p:nvSpPr>
        <p:spPr>
          <a:xfrm>
            <a:off x="1301930" y="4079196"/>
            <a:ext cx="2598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21B87-DEFE-4CE1-B20D-5C8EABD6F384}"/>
              </a:ext>
            </a:extLst>
          </p:cNvPr>
          <p:cNvSpPr txBox="1"/>
          <p:nvPr/>
        </p:nvSpPr>
        <p:spPr>
          <a:xfrm>
            <a:off x="8487186" y="3391856"/>
            <a:ext cx="22388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62C70-01F2-4117-845A-2023BC0F92AF}"/>
              </a:ext>
            </a:extLst>
          </p:cNvPr>
          <p:cNvSpPr txBox="1"/>
          <p:nvPr/>
        </p:nvSpPr>
        <p:spPr>
          <a:xfrm>
            <a:off x="8350128" y="4121830"/>
            <a:ext cx="2512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aphicFrame>
        <p:nvGraphicFramePr>
          <p:cNvPr id="3" name="Chart 21">
            <a:extLst>
              <a:ext uri="{FF2B5EF4-FFF2-40B4-BE49-F238E27FC236}">
                <a16:creationId xmlns:a16="http://schemas.microsoft.com/office/drawing/2014/main" id="{B58ECB82-FC5F-4BC7-BD81-C284E0E82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694229"/>
              </p:ext>
            </p:extLst>
          </p:nvPr>
        </p:nvGraphicFramePr>
        <p:xfrm>
          <a:off x="7902304" y="4141073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0">
            <a:extLst>
              <a:ext uri="{FF2B5EF4-FFF2-40B4-BE49-F238E27FC236}">
                <a16:creationId xmlns:a16="http://schemas.microsoft.com/office/drawing/2014/main" id="{3303E3A0-178E-420F-BB3E-1D3510A3AACA}"/>
              </a:ext>
            </a:extLst>
          </p:cNvPr>
          <p:cNvGrpSpPr/>
          <p:nvPr/>
        </p:nvGrpSpPr>
        <p:grpSpPr>
          <a:xfrm>
            <a:off x="10161666" y="4684883"/>
            <a:ext cx="1268359" cy="920637"/>
            <a:chOff x="7848856" y="4058120"/>
            <a:chExt cx="1006205" cy="920637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562BDC27-83D2-4C4B-AD0C-C798A6D26026}"/>
                </a:ext>
              </a:extLst>
            </p:cNvPr>
            <p:cNvSpPr/>
            <p:nvPr/>
          </p:nvSpPr>
          <p:spPr>
            <a:xfrm>
              <a:off x="7848856" y="4121462"/>
              <a:ext cx="114237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881A1C77-7ADF-44E7-819A-ED7F97232230}"/>
                </a:ext>
              </a:extLst>
            </p:cNvPr>
            <p:cNvSpPr/>
            <p:nvPr/>
          </p:nvSpPr>
          <p:spPr>
            <a:xfrm>
              <a:off x="7848856" y="4337486"/>
              <a:ext cx="114237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8E01A844-FF4D-4A85-8669-357D3775005F}"/>
                </a:ext>
              </a:extLst>
            </p:cNvPr>
            <p:cNvSpPr/>
            <p:nvPr/>
          </p:nvSpPr>
          <p:spPr>
            <a:xfrm>
              <a:off x="7848856" y="4553510"/>
              <a:ext cx="114237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AECDD946-8C0C-495F-AC59-2727C202E876}"/>
                </a:ext>
              </a:extLst>
            </p:cNvPr>
            <p:cNvSpPr/>
            <p:nvPr/>
          </p:nvSpPr>
          <p:spPr>
            <a:xfrm>
              <a:off x="7848856" y="4769534"/>
              <a:ext cx="114237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F9691-43B6-4D4D-9A78-392374D59888}"/>
                </a:ext>
              </a:extLst>
            </p:cNvPr>
            <p:cNvSpPr txBox="1"/>
            <p:nvPr/>
          </p:nvSpPr>
          <p:spPr>
            <a:xfrm>
              <a:off x="8027477" y="4058120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29EF48-5610-4DE4-820E-745644EB4E4D}"/>
                </a:ext>
              </a:extLst>
            </p:cNvPr>
            <p:cNvSpPr txBox="1"/>
            <p:nvPr/>
          </p:nvSpPr>
          <p:spPr>
            <a:xfrm>
              <a:off x="8027477" y="4272666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06615-0C06-4D64-A558-37C34C825B90}"/>
                </a:ext>
              </a:extLst>
            </p:cNvPr>
            <p:cNvSpPr txBox="1"/>
            <p:nvPr/>
          </p:nvSpPr>
          <p:spPr>
            <a:xfrm>
              <a:off x="8027477" y="4487212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620BB8-DB7A-4C91-8DC6-678902DC3E86}"/>
                </a:ext>
              </a:extLst>
            </p:cNvPr>
            <p:cNvSpPr txBox="1"/>
            <p:nvPr/>
          </p:nvSpPr>
          <p:spPr>
            <a:xfrm>
              <a:off x="8027477" y="4701758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F7B1B60-4D5B-486B-804D-6A25DD4FA546}"/>
              </a:ext>
            </a:extLst>
          </p:cNvPr>
          <p:cNvSpPr txBox="1">
            <a:spLocks/>
          </p:cNvSpPr>
          <p:nvPr/>
        </p:nvSpPr>
        <p:spPr>
          <a:xfrm>
            <a:off x="4419671" y="1793173"/>
            <a:ext cx="695757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DOE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1BAAC319-573D-4523-A9DE-1043F3E0E080}"/>
              </a:ext>
            </a:extLst>
          </p:cNvPr>
          <p:cNvSpPr txBox="1">
            <a:spLocks/>
          </p:cNvSpPr>
          <p:nvPr/>
        </p:nvSpPr>
        <p:spPr>
          <a:xfrm>
            <a:off x="4453362" y="37718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15" name="텍스트 개체 틀 37">
            <a:extLst>
              <a:ext uri="{FF2B5EF4-FFF2-40B4-BE49-F238E27FC236}">
                <a16:creationId xmlns:a16="http://schemas.microsoft.com/office/drawing/2014/main" id="{033A1D72-A9C4-4919-A9BB-621E45651A5E}"/>
              </a:ext>
            </a:extLst>
          </p:cNvPr>
          <p:cNvSpPr txBox="1">
            <a:spLocks/>
          </p:cNvSpPr>
          <p:nvPr/>
        </p:nvSpPr>
        <p:spPr>
          <a:xfrm>
            <a:off x="7963848" y="3771891"/>
            <a:ext cx="2408984" cy="2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 Company</a:t>
            </a:r>
          </a:p>
        </p:txBody>
      </p:sp>
      <p:sp>
        <p:nvSpPr>
          <p:cNvPr id="16" name="직사각형 1">
            <a:extLst>
              <a:ext uri="{FF2B5EF4-FFF2-40B4-BE49-F238E27FC236}">
                <a16:creationId xmlns:a16="http://schemas.microsoft.com/office/drawing/2014/main" id="{2C704074-F328-4611-9EC0-1643323E1460}"/>
              </a:ext>
            </a:extLst>
          </p:cNvPr>
          <p:cNvSpPr/>
          <p:nvPr/>
        </p:nvSpPr>
        <p:spPr>
          <a:xfrm>
            <a:off x="4419671" y="2332263"/>
            <a:ext cx="6870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22">
            <a:extLst>
              <a:ext uri="{FF2B5EF4-FFF2-40B4-BE49-F238E27FC236}">
                <a16:creationId xmlns:a16="http://schemas.microsoft.com/office/drawing/2014/main" id="{38E7798A-61CE-488D-8ACF-022164CB395C}"/>
              </a:ext>
            </a:extLst>
          </p:cNvPr>
          <p:cNvSpPr/>
          <p:nvPr/>
        </p:nvSpPr>
        <p:spPr>
          <a:xfrm>
            <a:off x="4453363" y="4100988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8" name="직사각형 5">
            <a:extLst>
              <a:ext uri="{FF2B5EF4-FFF2-40B4-BE49-F238E27FC236}">
                <a16:creationId xmlns:a16="http://schemas.microsoft.com/office/drawing/2014/main" id="{B1EBCBF2-5519-40E4-9ABC-AD5D65FC26BF}"/>
              </a:ext>
            </a:extLst>
          </p:cNvPr>
          <p:cNvSpPr/>
          <p:nvPr/>
        </p:nvSpPr>
        <p:spPr>
          <a:xfrm>
            <a:off x="4453363" y="4788383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9" name="직사각형 24">
            <a:extLst>
              <a:ext uri="{FF2B5EF4-FFF2-40B4-BE49-F238E27FC236}">
                <a16:creationId xmlns:a16="http://schemas.microsoft.com/office/drawing/2014/main" id="{A6663568-AD14-4C0A-A99B-8C28E760040B}"/>
              </a:ext>
            </a:extLst>
          </p:cNvPr>
          <p:cNvSpPr/>
          <p:nvPr/>
        </p:nvSpPr>
        <p:spPr>
          <a:xfrm>
            <a:off x="4453363" y="5475779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2019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3A314DC-96F8-4F6C-AB0E-E97C273678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54350" y="704665"/>
            <a:ext cx="31966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AA1BE-5F8A-46FA-A07D-F2285CAE410F}"/>
              </a:ext>
            </a:extLst>
          </p:cNvPr>
          <p:cNvSpPr txBox="1"/>
          <p:nvPr/>
        </p:nvSpPr>
        <p:spPr>
          <a:xfrm>
            <a:off x="5102883" y="957367"/>
            <a:ext cx="612648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16B9-AE8D-472D-8810-A1A48F94D65E}"/>
              </a:ext>
            </a:extLst>
          </p:cNvPr>
          <p:cNvSpPr txBox="1"/>
          <p:nvPr/>
        </p:nvSpPr>
        <p:spPr>
          <a:xfrm>
            <a:off x="5102883" y="1560983"/>
            <a:ext cx="61264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DF098-A6AB-4ADF-B2B2-E40A8749D067}"/>
              </a:ext>
            </a:extLst>
          </p:cNvPr>
          <p:cNvSpPr txBox="1"/>
          <p:nvPr/>
        </p:nvSpPr>
        <p:spPr>
          <a:xfrm>
            <a:off x="1488593" y="3393050"/>
            <a:ext cx="2117459" cy="24622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89518D-05FB-4659-9DBD-34B1320E2272}"/>
              </a:ext>
            </a:extLst>
          </p:cNvPr>
          <p:cNvSpPr/>
          <p:nvPr/>
        </p:nvSpPr>
        <p:spPr>
          <a:xfrm>
            <a:off x="977884" y="3163656"/>
            <a:ext cx="443510" cy="410186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678D7F-9B9C-47B7-96F4-273AC71FD224}"/>
              </a:ext>
            </a:extLst>
          </p:cNvPr>
          <p:cNvSpPr/>
          <p:nvPr/>
        </p:nvSpPr>
        <p:spPr>
          <a:xfrm rot="10800000">
            <a:off x="3229741" y="5675949"/>
            <a:ext cx="443510" cy="410186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12823-D8BC-40BA-9B88-A93308FAD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Columns Infographic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79B190-3EA2-40B2-B23B-A7EA9B226C54}"/>
              </a:ext>
            </a:extLst>
          </p:cNvPr>
          <p:cNvGrpSpPr/>
          <p:nvPr/>
        </p:nvGrpSpPr>
        <p:grpSpPr>
          <a:xfrm>
            <a:off x="815520" y="1482828"/>
            <a:ext cx="10609953" cy="2157998"/>
            <a:chOff x="1310726" y="735059"/>
            <a:chExt cx="5114635" cy="2157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0B9DC4-B1A6-4667-B786-0EEA0902CF86}"/>
                </a:ext>
              </a:extLst>
            </p:cNvPr>
            <p:cNvSpPr txBox="1"/>
            <p:nvPr/>
          </p:nvSpPr>
          <p:spPr>
            <a:xfrm>
              <a:off x="1310726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DF57CA-630F-4E81-B3A6-E6966B29C4EB}"/>
                </a:ext>
              </a:extLst>
            </p:cNvPr>
            <p:cNvSpPr txBox="1"/>
            <p:nvPr/>
          </p:nvSpPr>
          <p:spPr>
            <a:xfrm>
              <a:off x="1310726" y="1138731"/>
              <a:ext cx="51146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DBDB19-2277-4214-B3C8-579B28D5A002}"/>
              </a:ext>
            </a:extLst>
          </p:cNvPr>
          <p:cNvGrpSpPr/>
          <p:nvPr/>
        </p:nvGrpSpPr>
        <p:grpSpPr>
          <a:xfrm flipH="1">
            <a:off x="815520" y="4316796"/>
            <a:ext cx="7957290" cy="1973332"/>
            <a:chOff x="1396451" y="735059"/>
            <a:chExt cx="5114636" cy="1973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C1AA1F-1DD8-4903-9E1F-C62B9DB5BDFF}"/>
                </a:ext>
              </a:extLst>
            </p:cNvPr>
            <p:cNvSpPr txBox="1"/>
            <p:nvPr/>
          </p:nvSpPr>
          <p:spPr>
            <a:xfrm>
              <a:off x="1396452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EC19C3-2841-4B0F-8F2A-E3B6CA002578}"/>
                </a:ext>
              </a:extLst>
            </p:cNvPr>
            <p:cNvSpPr txBox="1"/>
            <p:nvPr/>
          </p:nvSpPr>
          <p:spPr>
            <a:xfrm>
              <a:off x="1396451" y="1138731"/>
              <a:ext cx="51146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54931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F935D29-0F50-4CB4-A5FC-8730D7A04DBD}"/>
              </a:ext>
            </a:extLst>
          </p:cNvPr>
          <p:cNvSpPr/>
          <p:nvPr/>
        </p:nvSpPr>
        <p:spPr>
          <a:xfrm>
            <a:off x="560089" y="1455082"/>
            <a:ext cx="2021253" cy="1588019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93C0E7-78ED-4343-A518-A30624C323C1}"/>
              </a:ext>
            </a:extLst>
          </p:cNvPr>
          <p:cNvSpPr>
            <a:spLocks noChangeAspect="1"/>
          </p:cNvSpPr>
          <p:nvPr/>
        </p:nvSpPr>
        <p:spPr>
          <a:xfrm>
            <a:off x="737085" y="3560858"/>
            <a:ext cx="988513" cy="984848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4AE91E-2362-45FA-8A22-235A5CC180B3}"/>
              </a:ext>
            </a:extLst>
          </p:cNvPr>
          <p:cNvGrpSpPr/>
          <p:nvPr/>
        </p:nvGrpSpPr>
        <p:grpSpPr>
          <a:xfrm>
            <a:off x="2904112" y="1682720"/>
            <a:ext cx="2442275" cy="1177856"/>
            <a:chOff x="4802168" y="5122467"/>
            <a:chExt cx="2442275" cy="11778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8F10A5-A45A-4D5D-89ED-F1901D4AC1BD}"/>
                </a:ext>
              </a:extLst>
            </p:cNvPr>
            <p:cNvSpPr/>
            <p:nvPr/>
          </p:nvSpPr>
          <p:spPr>
            <a:xfrm>
              <a:off x="4802168" y="5485523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F7AA65-D723-40EA-8416-C9C21930712D}"/>
                </a:ext>
              </a:extLst>
            </p:cNvPr>
            <p:cNvGrpSpPr/>
            <p:nvPr/>
          </p:nvGrpSpPr>
          <p:grpSpPr>
            <a:xfrm rot="19800000">
              <a:off x="5350896" y="5409313"/>
              <a:ext cx="659742" cy="197507"/>
              <a:chOff x="2906464" y="3248298"/>
              <a:chExt cx="1886168" cy="564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04808B9-9AED-4BF8-8190-C403A7B915D5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3383C3F-EDAA-4B06-8D06-CB09D2E07DDB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03496BF-33D6-458A-8C0A-188663251109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598003-4AAD-4E06-804C-A9EF093127EF}"/>
                </a:ext>
              </a:extLst>
            </p:cNvPr>
            <p:cNvSpPr/>
            <p:nvPr/>
          </p:nvSpPr>
          <p:spPr>
            <a:xfrm>
              <a:off x="5868337" y="5122467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9EE2C5-2896-4C64-BEDB-CC41536981CB}"/>
                </a:ext>
              </a:extLst>
            </p:cNvPr>
            <p:cNvSpPr/>
            <p:nvPr/>
          </p:nvSpPr>
          <p:spPr>
            <a:xfrm>
              <a:off x="6708075" y="5763955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6F26560-E8E0-424C-845B-BA1AF6939F58}"/>
                </a:ext>
              </a:extLst>
            </p:cNvPr>
            <p:cNvGrpSpPr/>
            <p:nvPr/>
          </p:nvGrpSpPr>
          <p:grpSpPr>
            <a:xfrm rot="2031572">
              <a:off x="6385348" y="5402340"/>
              <a:ext cx="659742" cy="197507"/>
              <a:chOff x="2906464" y="3248298"/>
              <a:chExt cx="1886168" cy="56466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993055-0FFF-478C-8491-B47DD4B1A7CE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1710253-9F63-4878-9174-251C5F22A507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9EAF288-11B9-4C4B-9683-BAC4F2B86A83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EDC1958-4F3E-4CBC-AD6F-76DF15B641BF}"/>
              </a:ext>
            </a:extLst>
          </p:cNvPr>
          <p:cNvGrpSpPr/>
          <p:nvPr/>
        </p:nvGrpSpPr>
        <p:grpSpPr>
          <a:xfrm>
            <a:off x="270534" y="4442732"/>
            <a:ext cx="4599873" cy="2193454"/>
            <a:chOff x="2595393" y="2369088"/>
            <a:chExt cx="7001214" cy="33385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C743A2E-BFC5-4D19-84A6-5CA401F7031F}"/>
                </a:ext>
              </a:extLst>
            </p:cNvPr>
            <p:cNvGrpSpPr/>
            <p:nvPr/>
          </p:nvGrpSpPr>
          <p:grpSpPr>
            <a:xfrm>
              <a:off x="4415674" y="2369088"/>
              <a:ext cx="3338535" cy="3338536"/>
              <a:chOff x="3337726" y="1072465"/>
              <a:chExt cx="5515324" cy="5515324"/>
            </a:xfrm>
            <a:solidFill>
              <a:schemeClr val="accent1"/>
            </a:solidFill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7F05172-4127-45F7-AA2B-E545259B15ED}"/>
                  </a:ext>
                </a:extLst>
              </p:cNvPr>
              <p:cNvGrpSpPr/>
              <p:nvPr/>
            </p:nvGrpSpPr>
            <p:grpSpPr>
              <a:xfrm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1920A17-EA2E-4008-A588-53CA252AA085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6ED32B5-517E-483B-86BA-B47F1FFD15AB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9B52DCA-3DD4-47AF-B937-B50376E7070D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038AB50-D42E-4CE0-A67B-7AFF6F200DDC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71E21F3-275E-4660-ADB7-1D1FEB482ECD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9DC3BDC-5811-4C4A-BDFD-B834422960B1}"/>
                  </a:ext>
                </a:extLst>
              </p:cNvPr>
              <p:cNvGrpSpPr/>
              <p:nvPr/>
            </p:nvGrpSpPr>
            <p:grpSpPr>
              <a:xfrm rot="3600000"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5046D71C-7583-4FFA-9B9E-DC7CAFEF3A1B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7607661-1B30-4523-9199-532F32F117CD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F3DCF01-23AC-4945-9F0D-0E977445FFDB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985D5E3-50DE-4533-A7CB-69B83D656464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499ED26-01C7-4740-B54F-5BEF35B366B4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8E114F5-2C8A-46EC-8EDC-FA08A6BDE8A2}"/>
                  </a:ext>
                </a:extLst>
              </p:cNvPr>
              <p:cNvGrpSpPr/>
              <p:nvPr/>
            </p:nvGrpSpPr>
            <p:grpSpPr>
              <a:xfrm rot="18000000"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6183A11-FB84-4418-9481-081A67E387A3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FD7AF9D-F48C-4EBA-A810-23C71FDC0996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61B68EEC-F675-4CE6-BEFD-F4288A75DFEB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6C68CA-2C15-45AB-BD6C-117714FE8FE9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3843A1E-20CD-4717-8F2F-47FBE50D608D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B34A491-21CF-4DAB-957C-CD781826F10F}"/>
                </a:ext>
              </a:extLst>
            </p:cNvPr>
            <p:cNvGrpSpPr/>
            <p:nvPr/>
          </p:nvGrpSpPr>
          <p:grpSpPr>
            <a:xfrm>
              <a:off x="4833263" y="2613915"/>
              <a:ext cx="2486834" cy="2852682"/>
              <a:chOff x="4833263" y="2613915"/>
              <a:chExt cx="2486834" cy="2852682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9E89FF5-92CB-445F-B7A2-143E983CAB6E}"/>
                  </a:ext>
                </a:extLst>
              </p:cNvPr>
              <p:cNvSpPr/>
              <p:nvPr/>
            </p:nvSpPr>
            <p:spPr>
              <a:xfrm>
                <a:off x="4838533" y="2999088"/>
                <a:ext cx="1125018" cy="1276146"/>
              </a:xfrm>
              <a:custGeom>
                <a:avLst/>
                <a:gdLst>
                  <a:gd name="connsiteX0" fmla="*/ 891621 w 1858552"/>
                  <a:gd name="connsiteY0" fmla="*/ 127333 h 2108217"/>
                  <a:gd name="connsiteX1" fmla="*/ 136204 w 1858552"/>
                  <a:gd name="connsiteY1" fmla="*/ 570529 h 2108217"/>
                  <a:gd name="connsiteX2" fmla="*/ 137285 w 1858552"/>
                  <a:gd name="connsiteY2" fmla="*/ 575881 h 2108217"/>
                  <a:gd name="connsiteX3" fmla="*/ 95362 w 1858552"/>
                  <a:gd name="connsiteY3" fmla="*/ 639129 h 2108217"/>
                  <a:gd name="connsiteX4" fmla="*/ 80913 w 1858552"/>
                  <a:gd name="connsiteY4" fmla="*/ 642046 h 2108217"/>
                  <a:gd name="connsiteX5" fmla="*/ 87029 w 1858552"/>
                  <a:gd name="connsiteY5" fmla="*/ 1513636 h 2108217"/>
                  <a:gd name="connsiteX6" fmla="*/ 95361 w 1858552"/>
                  <a:gd name="connsiteY6" fmla="*/ 1515318 h 2108217"/>
                  <a:gd name="connsiteX7" fmla="*/ 137285 w 1858552"/>
                  <a:gd name="connsiteY7" fmla="*/ 1578567 h 2108217"/>
                  <a:gd name="connsiteX8" fmla="*/ 136263 w 1858552"/>
                  <a:gd name="connsiteY8" fmla="*/ 1583626 h 2108217"/>
                  <a:gd name="connsiteX9" fmla="*/ 870153 w 1858552"/>
                  <a:gd name="connsiteY9" fmla="*/ 2000544 h 2108217"/>
                  <a:gd name="connsiteX10" fmla="*/ 876563 w 1858552"/>
                  <a:gd name="connsiteY10" fmla="*/ 1991037 h 2108217"/>
                  <a:gd name="connsiteX11" fmla="*/ 925101 w 1858552"/>
                  <a:gd name="connsiteY11" fmla="*/ 1970932 h 2108217"/>
                  <a:gd name="connsiteX12" fmla="*/ 973638 w 1858552"/>
                  <a:gd name="connsiteY12" fmla="*/ 1991037 h 2108217"/>
                  <a:gd name="connsiteX13" fmla="*/ 974304 w 1858552"/>
                  <a:gd name="connsiteY13" fmla="*/ 1992024 h 2108217"/>
                  <a:gd name="connsiteX14" fmla="*/ 1723151 w 1858552"/>
                  <a:gd name="connsiteY14" fmla="*/ 1552681 h 2108217"/>
                  <a:gd name="connsiteX15" fmla="*/ 1723319 w 1858552"/>
                  <a:gd name="connsiteY15" fmla="*/ 1551848 h 2108217"/>
                  <a:gd name="connsiteX16" fmla="*/ 1737335 w 1858552"/>
                  <a:gd name="connsiteY16" fmla="*/ 1531060 h 2108217"/>
                  <a:gd name="connsiteX17" fmla="*/ 1730864 w 1858552"/>
                  <a:gd name="connsiteY17" fmla="*/ 608833 h 2108217"/>
                  <a:gd name="connsiteX18" fmla="*/ 1726661 w 1858552"/>
                  <a:gd name="connsiteY18" fmla="*/ 602599 h 2108217"/>
                  <a:gd name="connsiteX19" fmla="*/ 1723626 w 1858552"/>
                  <a:gd name="connsiteY19" fmla="*/ 587565 h 2108217"/>
                  <a:gd name="connsiteX20" fmla="*/ 929459 w 1858552"/>
                  <a:gd name="connsiteY20" fmla="*/ 136405 h 2108217"/>
                  <a:gd name="connsiteX21" fmla="*/ 925101 w 1858552"/>
                  <a:gd name="connsiteY21" fmla="*/ 137285 h 2108217"/>
                  <a:gd name="connsiteX22" fmla="*/ 898382 w 1858552"/>
                  <a:gd name="connsiteY22" fmla="*/ 131891 h 2108217"/>
                  <a:gd name="connsiteX23" fmla="*/ 925101 w 1858552"/>
                  <a:gd name="connsiteY23" fmla="*/ 0 h 2108217"/>
                  <a:gd name="connsiteX24" fmla="*/ 993743 w 1858552"/>
                  <a:gd name="connsiteY24" fmla="*/ 68643 h 2108217"/>
                  <a:gd name="connsiteX25" fmla="*/ 988349 w 1858552"/>
                  <a:gd name="connsiteY25" fmla="*/ 95361 h 2108217"/>
                  <a:gd name="connsiteX26" fmla="*/ 982848 w 1858552"/>
                  <a:gd name="connsiteY26" fmla="*/ 103520 h 2108217"/>
                  <a:gd name="connsiteX27" fmla="*/ 1737928 w 1858552"/>
                  <a:gd name="connsiteY27" fmla="*/ 532451 h 2108217"/>
                  <a:gd name="connsiteX28" fmla="*/ 1741372 w 1858552"/>
                  <a:gd name="connsiteY28" fmla="*/ 527343 h 2108217"/>
                  <a:gd name="connsiteX29" fmla="*/ 1789910 w 1858552"/>
                  <a:gd name="connsiteY29" fmla="*/ 507238 h 2108217"/>
                  <a:gd name="connsiteX30" fmla="*/ 1858552 w 1858552"/>
                  <a:gd name="connsiteY30" fmla="*/ 575881 h 2108217"/>
                  <a:gd name="connsiteX31" fmla="*/ 1789910 w 1858552"/>
                  <a:gd name="connsiteY31" fmla="*/ 644523 h 2108217"/>
                  <a:gd name="connsiteX32" fmla="*/ 1786126 w 1858552"/>
                  <a:gd name="connsiteY32" fmla="*/ 643759 h 2108217"/>
                  <a:gd name="connsiteX33" fmla="*/ 1792189 w 1858552"/>
                  <a:gd name="connsiteY33" fmla="*/ 1511060 h 2108217"/>
                  <a:gd name="connsiteX34" fmla="*/ 1813286 w 1858552"/>
                  <a:gd name="connsiteY34" fmla="*/ 1515319 h 2108217"/>
                  <a:gd name="connsiteX35" fmla="*/ 1855209 w 1858552"/>
                  <a:gd name="connsiteY35" fmla="*/ 1578567 h 2108217"/>
                  <a:gd name="connsiteX36" fmla="*/ 1786567 w 1858552"/>
                  <a:gd name="connsiteY36" fmla="*/ 1647209 h 2108217"/>
                  <a:gd name="connsiteX37" fmla="*/ 1738030 w 1858552"/>
                  <a:gd name="connsiteY37" fmla="*/ 1627104 h 2108217"/>
                  <a:gd name="connsiteX38" fmla="*/ 1728646 w 1858552"/>
                  <a:gd name="connsiteY38" fmla="*/ 1613186 h 2108217"/>
                  <a:gd name="connsiteX39" fmla="*/ 992650 w 1858552"/>
                  <a:gd name="connsiteY39" fmla="*/ 2044990 h 2108217"/>
                  <a:gd name="connsiteX40" fmla="*/ 988349 w 1858552"/>
                  <a:gd name="connsiteY40" fmla="*/ 2066293 h 2108217"/>
                  <a:gd name="connsiteX41" fmla="*/ 925101 w 1858552"/>
                  <a:gd name="connsiteY41" fmla="*/ 2108217 h 2108217"/>
                  <a:gd name="connsiteX42" fmla="*/ 861852 w 1858552"/>
                  <a:gd name="connsiteY42" fmla="*/ 2066293 h 2108217"/>
                  <a:gd name="connsiteX43" fmla="*/ 860191 w 1858552"/>
                  <a:gd name="connsiteY43" fmla="*/ 2058064 h 2108217"/>
                  <a:gd name="connsiteX44" fmla="*/ 110027 w 1858552"/>
                  <a:gd name="connsiteY44" fmla="*/ 1631927 h 2108217"/>
                  <a:gd name="connsiteX45" fmla="*/ 95361 w 1858552"/>
                  <a:gd name="connsiteY45" fmla="*/ 1641815 h 2108217"/>
                  <a:gd name="connsiteX46" fmla="*/ 68643 w 1858552"/>
                  <a:gd name="connsiteY46" fmla="*/ 1647209 h 2108217"/>
                  <a:gd name="connsiteX47" fmla="*/ 0 w 1858552"/>
                  <a:gd name="connsiteY47" fmla="*/ 1578567 h 2108217"/>
                  <a:gd name="connsiteX48" fmla="*/ 20105 w 1858552"/>
                  <a:gd name="connsiteY48" fmla="*/ 1530029 h 2108217"/>
                  <a:gd name="connsiteX49" fmla="*/ 32128 w 1858552"/>
                  <a:gd name="connsiteY49" fmla="*/ 1521923 h 2108217"/>
                  <a:gd name="connsiteX50" fmla="*/ 25882 w 1858552"/>
                  <a:gd name="connsiteY50" fmla="*/ 628313 h 2108217"/>
                  <a:gd name="connsiteX51" fmla="*/ 20106 w 1858552"/>
                  <a:gd name="connsiteY51" fmla="*/ 624418 h 2108217"/>
                  <a:gd name="connsiteX52" fmla="*/ 1 w 1858552"/>
                  <a:gd name="connsiteY52" fmla="*/ 575881 h 2108217"/>
                  <a:gd name="connsiteX53" fmla="*/ 68643 w 1858552"/>
                  <a:gd name="connsiteY53" fmla="*/ 507239 h 2108217"/>
                  <a:gd name="connsiteX54" fmla="*/ 95362 w 1858552"/>
                  <a:gd name="connsiteY54" fmla="*/ 512633 h 2108217"/>
                  <a:gd name="connsiteX55" fmla="*/ 109767 w 1858552"/>
                  <a:gd name="connsiteY55" fmla="*/ 522346 h 2108217"/>
                  <a:gd name="connsiteX56" fmla="*/ 859279 w 1858552"/>
                  <a:gd name="connsiteY56" fmla="*/ 82613 h 2108217"/>
                  <a:gd name="connsiteX57" fmla="*/ 856458 w 1858552"/>
                  <a:gd name="connsiteY57" fmla="*/ 68643 h 2108217"/>
                  <a:gd name="connsiteX58" fmla="*/ 925101 w 1858552"/>
                  <a:gd name="connsiteY58" fmla="*/ 0 h 210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858552" h="2108217">
                    <a:moveTo>
                      <a:pt x="891621" y="127333"/>
                    </a:moveTo>
                    <a:lnTo>
                      <a:pt x="136204" y="570529"/>
                    </a:lnTo>
                    <a:lnTo>
                      <a:pt x="137285" y="575881"/>
                    </a:lnTo>
                    <a:cubicBezTo>
                      <a:pt x="137285" y="604314"/>
                      <a:pt x="119998" y="628708"/>
                      <a:pt x="95362" y="639129"/>
                    </a:cubicBezTo>
                    <a:lnTo>
                      <a:pt x="80913" y="642046"/>
                    </a:lnTo>
                    <a:lnTo>
                      <a:pt x="87029" y="1513636"/>
                    </a:lnTo>
                    <a:lnTo>
                      <a:pt x="95361" y="1515318"/>
                    </a:lnTo>
                    <a:cubicBezTo>
                      <a:pt x="119998" y="1525739"/>
                      <a:pt x="137285" y="1550134"/>
                      <a:pt x="137285" y="1578567"/>
                    </a:cubicBezTo>
                    <a:lnTo>
                      <a:pt x="136263" y="1583626"/>
                    </a:lnTo>
                    <a:lnTo>
                      <a:pt x="870153" y="2000544"/>
                    </a:lnTo>
                    <a:lnTo>
                      <a:pt x="876563" y="1991037"/>
                    </a:lnTo>
                    <a:cubicBezTo>
                      <a:pt x="888985" y="1978615"/>
                      <a:pt x="906146" y="1970932"/>
                      <a:pt x="925101" y="1970932"/>
                    </a:cubicBezTo>
                    <a:cubicBezTo>
                      <a:pt x="944056" y="1970932"/>
                      <a:pt x="961217" y="1978615"/>
                      <a:pt x="973638" y="1991037"/>
                    </a:cubicBezTo>
                    <a:lnTo>
                      <a:pt x="974304" y="1992024"/>
                    </a:lnTo>
                    <a:lnTo>
                      <a:pt x="1723151" y="1552681"/>
                    </a:lnTo>
                    <a:lnTo>
                      <a:pt x="1723319" y="1551848"/>
                    </a:lnTo>
                    <a:lnTo>
                      <a:pt x="1737335" y="1531060"/>
                    </a:lnTo>
                    <a:lnTo>
                      <a:pt x="1730864" y="608833"/>
                    </a:lnTo>
                    <a:lnTo>
                      <a:pt x="1726661" y="602599"/>
                    </a:lnTo>
                    <a:lnTo>
                      <a:pt x="1723626" y="587565"/>
                    </a:lnTo>
                    <a:lnTo>
                      <a:pt x="929459" y="136405"/>
                    </a:lnTo>
                    <a:lnTo>
                      <a:pt x="925101" y="137285"/>
                    </a:lnTo>
                    <a:cubicBezTo>
                      <a:pt x="915623" y="137285"/>
                      <a:pt x="906594" y="135364"/>
                      <a:pt x="898382" y="131891"/>
                    </a:cubicBezTo>
                    <a:close/>
                    <a:moveTo>
                      <a:pt x="925101" y="0"/>
                    </a:moveTo>
                    <a:cubicBezTo>
                      <a:pt x="963011" y="0"/>
                      <a:pt x="993743" y="30732"/>
                      <a:pt x="993743" y="68643"/>
                    </a:cubicBezTo>
                    <a:cubicBezTo>
                      <a:pt x="993743" y="78120"/>
                      <a:pt x="991823" y="87149"/>
                      <a:pt x="988349" y="95361"/>
                    </a:cubicBezTo>
                    <a:lnTo>
                      <a:pt x="982848" y="103520"/>
                    </a:lnTo>
                    <a:lnTo>
                      <a:pt x="1737928" y="532451"/>
                    </a:lnTo>
                    <a:lnTo>
                      <a:pt x="1741372" y="527343"/>
                    </a:lnTo>
                    <a:cubicBezTo>
                      <a:pt x="1753794" y="514921"/>
                      <a:pt x="1770955" y="507238"/>
                      <a:pt x="1789910" y="507238"/>
                    </a:cubicBezTo>
                    <a:cubicBezTo>
                      <a:pt x="1827820" y="507238"/>
                      <a:pt x="1858552" y="537970"/>
                      <a:pt x="1858552" y="575881"/>
                    </a:cubicBezTo>
                    <a:cubicBezTo>
                      <a:pt x="1858552" y="613791"/>
                      <a:pt x="1827820" y="644523"/>
                      <a:pt x="1789910" y="644523"/>
                    </a:cubicBezTo>
                    <a:lnTo>
                      <a:pt x="1786126" y="643759"/>
                    </a:lnTo>
                    <a:lnTo>
                      <a:pt x="1792189" y="1511060"/>
                    </a:lnTo>
                    <a:lnTo>
                      <a:pt x="1813286" y="1515319"/>
                    </a:lnTo>
                    <a:cubicBezTo>
                      <a:pt x="1837922" y="1525740"/>
                      <a:pt x="1855209" y="1550134"/>
                      <a:pt x="1855209" y="1578567"/>
                    </a:cubicBezTo>
                    <a:cubicBezTo>
                      <a:pt x="1855209" y="1616477"/>
                      <a:pt x="1824477" y="1647209"/>
                      <a:pt x="1786567" y="1647209"/>
                    </a:cubicBezTo>
                    <a:cubicBezTo>
                      <a:pt x="1767612" y="1647209"/>
                      <a:pt x="1750452" y="1639526"/>
                      <a:pt x="1738030" y="1627104"/>
                    </a:cubicBezTo>
                    <a:lnTo>
                      <a:pt x="1728646" y="1613186"/>
                    </a:lnTo>
                    <a:lnTo>
                      <a:pt x="992650" y="2044990"/>
                    </a:lnTo>
                    <a:lnTo>
                      <a:pt x="988349" y="2066293"/>
                    </a:lnTo>
                    <a:cubicBezTo>
                      <a:pt x="977929" y="2090930"/>
                      <a:pt x="953534" y="2108217"/>
                      <a:pt x="925101" y="2108217"/>
                    </a:cubicBezTo>
                    <a:cubicBezTo>
                      <a:pt x="896668" y="2108217"/>
                      <a:pt x="872273" y="2090930"/>
                      <a:pt x="861852" y="2066293"/>
                    </a:cubicBezTo>
                    <a:lnTo>
                      <a:pt x="860191" y="2058064"/>
                    </a:lnTo>
                    <a:lnTo>
                      <a:pt x="110027" y="1631927"/>
                    </a:lnTo>
                    <a:lnTo>
                      <a:pt x="95361" y="1641815"/>
                    </a:lnTo>
                    <a:cubicBezTo>
                      <a:pt x="87149" y="1645288"/>
                      <a:pt x="78120" y="1647209"/>
                      <a:pt x="68643" y="1647209"/>
                    </a:cubicBezTo>
                    <a:cubicBezTo>
                      <a:pt x="30732" y="1647209"/>
                      <a:pt x="0" y="1616477"/>
                      <a:pt x="0" y="1578567"/>
                    </a:cubicBezTo>
                    <a:cubicBezTo>
                      <a:pt x="0" y="1559611"/>
                      <a:pt x="7683" y="1542451"/>
                      <a:pt x="20105" y="1530029"/>
                    </a:cubicBezTo>
                    <a:lnTo>
                      <a:pt x="32128" y="1521923"/>
                    </a:lnTo>
                    <a:lnTo>
                      <a:pt x="25882" y="628313"/>
                    </a:lnTo>
                    <a:lnTo>
                      <a:pt x="20106" y="624418"/>
                    </a:lnTo>
                    <a:cubicBezTo>
                      <a:pt x="7684" y="611997"/>
                      <a:pt x="1" y="594836"/>
                      <a:pt x="1" y="575881"/>
                    </a:cubicBezTo>
                    <a:cubicBezTo>
                      <a:pt x="1" y="537971"/>
                      <a:pt x="30733" y="507239"/>
                      <a:pt x="68643" y="507239"/>
                    </a:cubicBezTo>
                    <a:cubicBezTo>
                      <a:pt x="78121" y="507239"/>
                      <a:pt x="87150" y="509160"/>
                      <a:pt x="95362" y="512633"/>
                    </a:cubicBezTo>
                    <a:lnTo>
                      <a:pt x="109767" y="522346"/>
                    </a:lnTo>
                    <a:lnTo>
                      <a:pt x="859279" y="82613"/>
                    </a:lnTo>
                    <a:lnTo>
                      <a:pt x="856458" y="68643"/>
                    </a:lnTo>
                    <a:cubicBezTo>
                      <a:pt x="856458" y="30732"/>
                      <a:pt x="887190" y="0"/>
                      <a:pt x="925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C53C6E8-6454-484F-8EF6-026BF61E5E8D}"/>
                  </a:ext>
                </a:extLst>
              </p:cNvPr>
              <p:cNvSpPr/>
              <p:nvPr/>
            </p:nvSpPr>
            <p:spPr>
              <a:xfrm>
                <a:off x="6190784" y="3803471"/>
                <a:ext cx="1129313" cy="1276507"/>
              </a:xfrm>
              <a:custGeom>
                <a:avLst/>
                <a:gdLst>
                  <a:gd name="connsiteX0" fmla="*/ 896251 w 1865646"/>
                  <a:gd name="connsiteY0" fmla="*/ 120481 h 2108813"/>
                  <a:gd name="connsiteX1" fmla="*/ 129434 w 1865646"/>
                  <a:gd name="connsiteY1" fmla="*/ 570366 h 2108813"/>
                  <a:gd name="connsiteX2" fmla="*/ 125890 w 1865646"/>
                  <a:gd name="connsiteY2" fmla="*/ 575622 h 2108813"/>
                  <a:gd name="connsiteX3" fmla="*/ 112789 w 1865646"/>
                  <a:gd name="connsiteY3" fmla="*/ 584455 h 2108813"/>
                  <a:gd name="connsiteX4" fmla="*/ 119147 w 1865646"/>
                  <a:gd name="connsiteY4" fmla="*/ 1490535 h 2108813"/>
                  <a:gd name="connsiteX5" fmla="*/ 131891 w 1865646"/>
                  <a:gd name="connsiteY5" fmla="*/ 1509437 h 2108813"/>
                  <a:gd name="connsiteX6" fmla="*/ 137285 w 1865646"/>
                  <a:gd name="connsiteY6" fmla="*/ 1536156 h 2108813"/>
                  <a:gd name="connsiteX7" fmla="*/ 136049 w 1865646"/>
                  <a:gd name="connsiteY7" fmla="*/ 1542278 h 2108813"/>
                  <a:gd name="connsiteX8" fmla="*/ 907672 w 1865646"/>
                  <a:gd name="connsiteY8" fmla="*/ 1980632 h 2108813"/>
                  <a:gd name="connsiteX9" fmla="*/ 913174 w 1865646"/>
                  <a:gd name="connsiteY9" fmla="*/ 1976922 h 2108813"/>
                  <a:gd name="connsiteX10" fmla="*/ 939893 w 1865646"/>
                  <a:gd name="connsiteY10" fmla="*/ 1971528 h 2108813"/>
                  <a:gd name="connsiteX11" fmla="*/ 966612 w 1865646"/>
                  <a:gd name="connsiteY11" fmla="*/ 1976922 h 2108813"/>
                  <a:gd name="connsiteX12" fmla="*/ 978887 w 1865646"/>
                  <a:gd name="connsiteY12" fmla="*/ 1985199 h 2108813"/>
                  <a:gd name="connsiteX13" fmla="*/ 1722260 w 1865646"/>
                  <a:gd name="connsiteY13" fmla="*/ 1549067 h 2108813"/>
                  <a:gd name="connsiteX14" fmla="*/ 1719653 w 1865646"/>
                  <a:gd name="connsiteY14" fmla="*/ 1536156 h 2108813"/>
                  <a:gd name="connsiteX15" fmla="*/ 1761577 w 1865646"/>
                  <a:gd name="connsiteY15" fmla="*/ 1472908 h 2108813"/>
                  <a:gd name="connsiteX16" fmla="*/ 1769197 w 1865646"/>
                  <a:gd name="connsiteY16" fmla="*/ 1471370 h 2108813"/>
                  <a:gd name="connsiteX17" fmla="*/ 1762980 w 1865646"/>
                  <a:gd name="connsiteY17" fmla="*/ 585408 h 2108813"/>
                  <a:gd name="connsiteX18" fmla="*/ 1748466 w 1865646"/>
                  <a:gd name="connsiteY18" fmla="*/ 575622 h 2108813"/>
                  <a:gd name="connsiteX19" fmla="*/ 1733755 w 1865646"/>
                  <a:gd name="connsiteY19" fmla="*/ 553803 h 2108813"/>
                  <a:gd name="connsiteX20" fmla="*/ 1733366 w 1865646"/>
                  <a:gd name="connsiteY20" fmla="*/ 551872 h 2108813"/>
                  <a:gd name="connsiteX21" fmla="*/ 979173 w 1865646"/>
                  <a:gd name="connsiteY21" fmla="*/ 123421 h 2108813"/>
                  <a:gd name="connsiteX22" fmla="*/ 966611 w 1865646"/>
                  <a:gd name="connsiteY22" fmla="*/ 131891 h 2108813"/>
                  <a:gd name="connsiteX23" fmla="*/ 939893 w 1865646"/>
                  <a:gd name="connsiteY23" fmla="*/ 137285 h 2108813"/>
                  <a:gd name="connsiteX24" fmla="*/ 913174 w 1865646"/>
                  <a:gd name="connsiteY24" fmla="*/ 131891 h 2108813"/>
                  <a:gd name="connsiteX25" fmla="*/ 939893 w 1865646"/>
                  <a:gd name="connsiteY25" fmla="*/ 0 h 2108813"/>
                  <a:gd name="connsiteX26" fmla="*/ 1008535 w 1865646"/>
                  <a:gd name="connsiteY26" fmla="*/ 68643 h 2108813"/>
                  <a:gd name="connsiteX27" fmla="*/ 1007047 w 1865646"/>
                  <a:gd name="connsiteY27" fmla="*/ 76016 h 2108813"/>
                  <a:gd name="connsiteX28" fmla="*/ 1739379 w 1865646"/>
                  <a:gd name="connsiteY28" fmla="*/ 492025 h 2108813"/>
                  <a:gd name="connsiteX29" fmla="*/ 1748466 w 1865646"/>
                  <a:gd name="connsiteY29" fmla="*/ 478547 h 2108813"/>
                  <a:gd name="connsiteX30" fmla="*/ 1797004 w 1865646"/>
                  <a:gd name="connsiteY30" fmla="*/ 458442 h 2108813"/>
                  <a:gd name="connsiteX31" fmla="*/ 1865646 w 1865646"/>
                  <a:gd name="connsiteY31" fmla="*/ 527085 h 2108813"/>
                  <a:gd name="connsiteX32" fmla="*/ 1823722 w 1865646"/>
                  <a:gd name="connsiteY32" fmla="*/ 590333 h 2108813"/>
                  <a:gd name="connsiteX33" fmla="*/ 1817981 w 1865646"/>
                  <a:gd name="connsiteY33" fmla="*/ 591492 h 2108813"/>
                  <a:gd name="connsiteX34" fmla="*/ 1824186 w 1865646"/>
                  <a:gd name="connsiteY34" fmla="*/ 1479093 h 2108813"/>
                  <a:gd name="connsiteX35" fmla="*/ 1836832 w 1865646"/>
                  <a:gd name="connsiteY35" fmla="*/ 1487619 h 2108813"/>
                  <a:gd name="connsiteX36" fmla="*/ 1856937 w 1865646"/>
                  <a:gd name="connsiteY36" fmla="*/ 1536156 h 2108813"/>
                  <a:gd name="connsiteX37" fmla="*/ 1788295 w 1865646"/>
                  <a:gd name="connsiteY37" fmla="*/ 1604798 h 2108813"/>
                  <a:gd name="connsiteX38" fmla="*/ 1761577 w 1865646"/>
                  <a:gd name="connsiteY38" fmla="*/ 1599404 h 2108813"/>
                  <a:gd name="connsiteX39" fmla="*/ 1753830 w 1865646"/>
                  <a:gd name="connsiteY39" fmla="*/ 1594181 h 2108813"/>
                  <a:gd name="connsiteX40" fmla="*/ 1006959 w 1865646"/>
                  <a:gd name="connsiteY40" fmla="*/ 2032364 h 2108813"/>
                  <a:gd name="connsiteX41" fmla="*/ 1008535 w 1865646"/>
                  <a:gd name="connsiteY41" fmla="*/ 2040171 h 2108813"/>
                  <a:gd name="connsiteX42" fmla="*/ 939893 w 1865646"/>
                  <a:gd name="connsiteY42" fmla="*/ 2108813 h 2108813"/>
                  <a:gd name="connsiteX43" fmla="*/ 871250 w 1865646"/>
                  <a:gd name="connsiteY43" fmla="*/ 2040171 h 2108813"/>
                  <a:gd name="connsiteX44" fmla="*/ 874343 w 1865646"/>
                  <a:gd name="connsiteY44" fmla="*/ 2024852 h 2108813"/>
                  <a:gd name="connsiteX45" fmla="*/ 109094 w 1865646"/>
                  <a:gd name="connsiteY45" fmla="*/ 1590145 h 2108813"/>
                  <a:gd name="connsiteX46" fmla="*/ 95362 w 1865646"/>
                  <a:gd name="connsiteY46" fmla="*/ 1599404 h 2108813"/>
                  <a:gd name="connsiteX47" fmla="*/ 68643 w 1865646"/>
                  <a:gd name="connsiteY47" fmla="*/ 1604798 h 2108813"/>
                  <a:gd name="connsiteX48" fmla="*/ 0 w 1865646"/>
                  <a:gd name="connsiteY48" fmla="*/ 1536156 h 2108813"/>
                  <a:gd name="connsiteX49" fmla="*/ 41923 w 1865646"/>
                  <a:gd name="connsiteY49" fmla="*/ 1472907 h 2108813"/>
                  <a:gd name="connsiteX50" fmla="*/ 63975 w 1865646"/>
                  <a:gd name="connsiteY50" fmla="*/ 1468456 h 2108813"/>
                  <a:gd name="connsiteX51" fmla="*/ 57847 w 1865646"/>
                  <a:gd name="connsiteY51" fmla="*/ 591789 h 2108813"/>
                  <a:gd name="connsiteX52" fmla="*/ 50633 w 1865646"/>
                  <a:gd name="connsiteY52" fmla="*/ 590333 h 2108813"/>
                  <a:gd name="connsiteX53" fmla="*/ 8710 w 1865646"/>
                  <a:gd name="connsiteY53" fmla="*/ 527085 h 2108813"/>
                  <a:gd name="connsiteX54" fmla="*/ 77352 w 1865646"/>
                  <a:gd name="connsiteY54" fmla="*/ 458443 h 2108813"/>
                  <a:gd name="connsiteX55" fmla="*/ 125890 w 1865646"/>
                  <a:gd name="connsiteY55" fmla="*/ 478548 h 2108813"/>
                  <a:gd name="connsiteX56" fmla="*/ 140435 w 1865646"/>
                  <a:gd name="connsiteY56" fmla="*/ 500122 h 2108813"/>
                  <a:gd name="connsiteX57" fmla="*/ 871741 w 1865646"/>
                  <a:gd name="connsiteY57" fmla="*/ 71071 h 2108813"/>
                  <a:gd name="connsiteX58" fmla="*/ 871250 w 1865646"/>
                  <a:gd name="connsiteY58" fmla="*/ 68643 h 2108813"/>
                  <a:gd name="connsiteX59" fmla="*/ 939893 w 1865646"/>
                  <a:gd name="connsiteY59" fmla="*/ 0 h 210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65646" h="2108813">
                    <a:moveTo>
                      <a:pt x="896251" y="120481"/>
                    </a:moveTo>
                    <a:lnTo>
                      <a:pt x="129434" y="570366"/>
                    </a:lnTo>
                    <a:lnTo>
                      <a:pt x="125890" y="575622"/>
                    </a:lnTo>
                    <a:lnTo>
                      <a:pt x="112789" y="584455"/>
                    </a:lnTo>
                    <a:lnTo>
                      <a:pt x="119147" y="1490535"/>
                    </a:lnTo>
                    <a:lnTo>
                      <a:pt x="131891" y="1509437"/>
                    </a:lnTo>
                    <a:cubicBezTo>
                      <a:pt x="135365" y="1517649"/>
                      <a:pt x="137285" y="1526678"/>
                      <a:pt x="137285" y="1536156"/>
                    </a:cubicBezTo>
                    <a:lnTo>
                      <a:pt x="136049" y="1542278"/>
                    </a:lnTo>
                    <a:lnTo>
                      <a:pt x="907672" y="1980632"/>
                    </a:lnTo>
                    <a:lnTo>
                      <a:pt x="913174" y="1976922"/>
                    </a:lnTo>
                    <a:cubicBezTo>
                      <a:pt x="921387" y="1973449"/>
                      <a:pt x="930415" y="1971528"/>
                      <a:pt x="939893" y="1971528"/>
                    </a:cubicBezTo>
                    <a:cubicBezTo>
                      <a:pt x="949370" y="1971528"/>
                      <a:pt x="958399" y="1973449"/>
                      <a:pt x="966612" y="1976922"/>
                    </a:cubicBezTo>
                    <a:lnTo>
                      <a:pt x="978887" y="1985199"/>
                    </a:lnTo>
                    <a:lnTo>
                      <a:pt x="1722260" y="1549067"/>
                    </a:lnTo>
                    <a:lnTo>
                      <a:pt x="1719653" y="1536156"/>
                    </a:lnTo>
                    <a:cubicBezTo>
                      <a:pt x="1719653" y="1507724"/>
                      <a:pt x="1736940" y="1483329"/>
                      <a:pt x="1761577" y="1472908"/>
                    </a:cubicBezTo>
                    <a:lnTo>
                      <a:pt x="1769197" y="1471370"/>
                    </a:lnTo>
                    <a:lnTo>
                      <a:pt x="1762980" y="585408"/>
                    </a:lnTo>
                    <a:lnTo>
                      <a:pt x="1748466" y="575622"/>
                    </a:lnTo>
                    <a:cubicBezTo>
                      <a:pt x="1742255" y="569411"/>
                      <a:pt x="1737229" y="562016"/>
                      <a:pt x="1733755" y="553803"/>
                    </a:cubicBezTo>
                    <a:lnTo>
                      <a:pt x="1733366" y="551872"/>
                    </a:lnTo>
                    <a:lnTo>
                      <a:pt x="979173" y="123421"/>
                    </a:lnTo>
                    <a:lnTo>
                      <a:pt x="966611" y="131891"/>
                    </a:lnTo>
                    <a:cubicBezTo>
                      <a:pt x="958399" y="135364"/>
                      <a:pt x="949370" y="137285"/>
                      <a:pt x="939893" y="137285"/>
                    </a:cubicBezTo>
                    <a:cubicBezTo>
                      <a:pt x="930415" y="137285"/>
                      <a:pt x="921386" y="135364"/>
                      <a:pt x="913174" y="131891"/>
                    </a:cubicBezTo>
                    <a:close/>
                    <a:moveTo>
                      <a:pt x="939893" y="0"/>
                    </a:moveTo>
                    <a:cubicBezTo>
                      <a:pt x="977802" y="0"/>
                      <a:pt x="1008535" y="30732"/>
                      <a:pt x="1008535" y="68643"/>
                    </a:cubicBezTo>
                    <a:lnTo>
                      <a:pt x="1007047" y="76016"/>
                    </a:lnTo>
                    <a:lnTo>
                      <a:pt x="1739379" y="492025"/>
                    </a:lnTo>
                    <a:lnTo>
                      <a:pt x="1748466" y="478547"/>
                    </a:lnTo>
                    <a:cubicBezTo>
                      <a:pt x="1760888" y="466125"/>
                      <a:pt x="1778049" y="458442"/>
                      <a:pt x="1797004" y="458442"/>
                    </a:cubicBezTo>
                    <a:cubicBezTo>
                      <a:pt x="1834913" y="458442"/>
                      <a:pt x="1865646" y="489174"/>
                      <a:pt x="1865646" y="527085"/>
                    </a:cubicBezTo>
                    <a:cubicBezTo>
                      <a:pt x="1865646" y="555517"/>
                      <a:pt x="1848359" y="579912"/>
                      <a:pt x="1823722" y="590333"/>
                    </a:cubicBezTo>
                    <a:lnTo>
                      <a:pt x="1817981" y="591492"/>
                    </a:lnTo>
                    <a:lnTo>
                      <a:pt x="1824186" y="1479093"/>
                    </a:lnTo>
                    <a:lnTo>
                      <a:pt x="1836832" y="1487619"/>
                    </a:lnTo>
                    <a:cubicBezTo>
                      <a:pt x="1849254" y="1500041"/>
                      <a:pt x="1856937" y="1517201"/>
                      <a:pt x="1856937" y="1536156"/>
                    </a:cubicBezTo>
                    <a:cubicBezTo>
                      <a:pt x="1856937" y="1574066"/>
                      <a:pt x="1826204" y="1604798"/>
                      <a:pt x="1788295" y="1604798"/>
                    </a:cubicBezTo>
                    <a:cubicBezTo>
                      <a:pt x="1778818" y="1604798"/>
                      <a:pt x="1769789" y="1602878"/>
                      <a:pt x="1761577" y="1599404"/>
                    </a:cubicBezTo>
                    <a:lnTo>
                      <a:pt x="1753830" y="1594181"/>
                    </a:lnTo>
                    <a:lnTo>
                      <a:pt x="1006959" y="2032364"/>
                    </a:lnTo>
                    <a:lnTo>
                      <a:pt x="1008535" y="2040171"/>
                    </a:lnTo>
                    <a:cubicBezTo>
                      <a:pt x="1008535" y="2078080"/>
                      <a:pt x="977803" y="2108813"/>
                      <a:pt x="939893" y="2108813"/>
                    </a:cubicBezTo>
                    <a:cubicBezTo>
                      <a:pt x="901983" y="2108813"/>
                      <a:pt x="871250" y="2078080"/>
                      <a:pt x="871250" y="2040171"/>
                    </a:cubicBezTo>
                    <a:lnTo>
                      <a:pt x="874343" y="2024852"/>
                    </a:lnTo>
                    <a:lnTo>
                      <a:pt x="109094" y="1590145"/>
                    </a:lnTo>
                    <a:lnTo>
                      <a:pt x="95362" y="1599404"/>
                    </a:lnTo>
                    <a:cubicBezTo>
                      <a:pt x="87149" y="1602877"/>
                      <a:pt x="78120" y="1604798"/>
                      <a:pt x="68643" y="1604798"/>
                    </a:cubicBezTo>
                    <a:cubicBezTo>
                      <a:pt x="30732" y="1604798"/>
                      <a:pt x="0" y="1574065"/>
                      <a:pt x="0" y="1536156"/>
                    </a:cubicBezTo>
                    <a:cubicBezTo>
                      <a:pt x="0" y="1507723"/>
                      <a:pt x="17287" y="1483328"/>
                      <a:pt x="41923" y="1472907"/>
                    </a:cubicBezTo>
                    <a:lnTo>
                      <a:pt x="63975" y="1468456"/>
                    </a:lnTo>
                    <a:lnTo>
                      <a:pt x="57847" y="591789"/>
                    </a:lnTo>
                    <a:lnTo>
                      <a:pt x="50633" y="590333"/>
                    </a:lnTo>
                    <a:cubicBezTo>
                      <a:pt x="25997" y="579912"/>
                      <a:pt x="8710" y="555518"/>
                      <a:pt x="8710" y="527085"/>
                    </a:cubicBezTo>
                    <a:cubicBezTo>
                      <a:pt x="8710" y="489175"/>
                      <a:pt x="39442" y="458443"/>
                      <a:pt x="77352" y="458443"/>
                    </a:cubicBezTo>
                    <a:cubicBezTo>
                      <a:pt x="96307" y="458443"/>
                      <a:pt x="113468" y="466126"/>
                      <a:pt x="125890" y="478548"/>
                    </a:cubicBezTo>
                    <a:lnTo>
                      <a:pt x="140435" y="500122"/>
                    </a:lnTo>
                    <a:lnTo>
                      <a:pt x="871741" y="71071"/>
                    </a:lnTo>
                    <a:lnTo>
                      <a:pt x="871250" y="68643"/>
                    </a:lnTo>
                    <a:cubicBezTo>
                      <a:pt x="871250" y="30732"/>
                      <a:pt x="901982" y="0"/>
                      <a:pt x="9398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F7BA3BC-7670-41AB-ACDD-7FF6434FA27C}"/>
                  </a:ext>
                </a:extLst>
              </p:cNvPr>
              <p:cNvSpPr/>
              <p:nvPr/>
            </p:nvSpPr>
            <p:spPr>
              <a:xfrm>
                <a:off x="5518243" y="2613915"/>
                <a:ext cx="1120377" cy="1272658"/>
              </a:xfrm>
              <a:custGeom>
                <a:avLst/>
                <a:gdLst>
                  <a:gd name="connsiteX0" fmla="*/ 885279 w 1850884"/>
                  <a:gd name="connsiteY0" fmla="*/ 117464 h 2102455"/>
                  <a:gd name="connsiteX1" fmla="*/ 134185 w 1850884"/>
                  <a:gd name="connsiteY1" fmla="*/ 551124 h 2102455"/>
                  <a:gd name="connsiteX2" fmla="*/ 137285 w 1850884"/>
                  <a:gd name="connsiteY2" fmla="*/ 566477 h 2102455"/>
                  <a:gd name="connsiteX3" fmla="*/ 117180 w 1850884"/>
                  <a:gd name="connsiteY3" fmla="*/ 615015 h 2102455"/>
                  <a:gd name="connsiteX4" fmla="*/ 96375 w 1850884"/>
                  <a:gd name="connsiteY4" fmla="*/ 629042 h 2102455"/>
                  <a:gd name="connsiteX5" fmla="*/ 96375 w 1850884"/>
                  <a:gd name="connsiteY5" fmla="*/ 1504603 h 2102455"/>
                  <a:gd name="connsiteX6" fmla="*/ 117180 w 1850884"/>
                  <a:gd name="connsiteY6" fmla="*/ 1518631 h 2102455"/>
                  <a:gd name="connsiteX7" fmla="*/ 131891 w 1850884"/>
                  <a:gd name="connsiteY7" fmla="*/ 1540450 h 2102455"/>
                  <a:gd name="connsiteX8" fmla="*/ 133209 w 1850884"/>
                  <a:gd name="connsiteY8" fmla="*/ 1546976 h 2102455"/>
                  <a:gd name="connsiteX9" fmla="*/ 888308 w 1850884"/>
                  <a:gd name="connsiteY9" fmla="*/ 1982948 h 2102455"/>
                  <a:gd name="connsiteX10" fmla="*/ 906675 w 1850884"/>
                  <a:gd name="connsiteY10" fmla="*/ 1970565 h 2102455"/>
                  <a:gd name="connsiteX11" fmla="*/ 933393 w 1850884"/>
                  <a:gd name="connsiteY11" fmla="*/ 1965171 h 2102455"/>
                  <a:gd name="connsiteX12" fmla="*/ 960112 w 1850884"/>
                  <a:gd name="connsiteY12" fmla="*/ 1970565 h 2102455"/>
                  <a:gd name="connsiteX13" fmla="*/ 967465 w 1850884"/>
                  <a:gd name="connsiteY13" fmla="*/ 1975523 h 2102455"/>
                  <a:gd name="connsiteX14" fmla="*/ 1718728 w 1850884"/>
                  <a:gd name="connsiteY14" fmla="*/ 1541766 h 2102455"/>
                  <a:gd name="connsiteX15" fmla="*/ 1718993 w 1850884"/>
                  <a:gd name="connsiteY15" fmla="*/ 1540450 h 2102455"/>
                  <a:gd name="connsiteX16" fmla="*/ 1733704 w 1850884"/>
                  <a:gd name="connsiteY16" fmla="*/ 1518631 h 2102455"/>
                  <a:gd name="connsiteX17" fmla="*/ 1746537 w 1850884"/>
                  <a:gd name="connsiteY17" fmla="*/ 1509979 h 2102455"/>
                  <a:gd name="connsiteX18" fmla="*/ 1746537 w 1850884"/>
                  <a:gd name="connsiteY18" fmla="*/ 623788 h 2102455"/>
                  <a:gd name="connsiteX19" fmla="*/ 1733525 w 1850884"/>
                  <a:gd name="connsiteY19" fmla="*/ 615015 h 2102455"/>
                  <a:gd name="connsiteX20" fmla="*/ 1713420 w 1850884"/>
                  <a:gd name="connsiteY20" fmla="*/ 566477 h 2102455"/>
                  <a:gd name="connsiteX21" fmla="*/ 1715706 w 1850884"/>
                  <a:gd name="connsiteY21" fmla="*/ 555154 h 2102455"/>
                  <a:gd name="connsiteX22" fmla="*/ 970494 w 1850884"/>
                  <a:gd name="connsiteY22" fmla="*/ 124890 h 2102455"/>
                  <a:gd name="connsiteX23" fmla="*/ 960112 w 1850884"/>
                  <a:gd name="connsiteY23" fmla="*/ 131890 h 2102455"/>
                  <a:gd name="connsiteX24" fmla="*/ 933393 w 1850884"/>
                  <a:gd name="connsiteY24" fmla="*/ 137284 h 2102455"/>
                  <a:gd name="connsiteX25" fmla="*/ 906675 w 1850884"/>
                  <a:gd name="connsiteY25" fmla="*/ 131890 h 2102455"/>
                  <a:gd name="connsiteX26" fmla="*/ 933393 w 1850884"/>
                  <a:gd name="connsiteY26" fmla="*/ 0 h 2102455"/>
                  <a:gd name="connsiteX27" fmla="*/ 1002035 w 1850884"/>
                  <a:gd name="connsiteY27" fmla="*/ 68642 h 2102455"/>
                  <a:gd name="connsiteX28" fmla="*/ 1000044 w 1850884"/>
                  <a:gd name="connsiteY28" fmla="*/ 78503 h 2102455"/>
                  <a:gd name="connsiteX29" fmla="*/ 1746256 w 1850884"/>
                  <a:gd name="connsiteY29" fmla="*/ 509357 h 2102455"/>
                  <a:gd name="connsiteX30" fmla="*/ 1755344 w 1850884"/>
                  <a:gd name="connsiteY30" fmla="*/ 503229 h 2102455"/>
                  <a:gd name="connsiteX31" fmla="*/ 1782063 w 1850884"/>
                  <a:gd name="connsiteY31" fmla="*/ 497835 h 2102455"/>
                  <a:gd name="connsiteX32" fmla="*/ 1850705 w 1850884"/>
                  <a:gd name="connsiteY32" fmla="*/ 566477 h 2102455"/>
                  <a:gd name="connsiteX33" fmla="*/ 1808782 w 1850884"/>
                  <a:gd name="connsiteY33" fmla="*/ 629726 h 2102455"/>
                  <a:gd name="connsiteX34" fmla="*/ 1801510 w 1850884"/>
                  <a:gd name="connsiteY34" fmla="*/ 631194 h 2102455"/>
                  <a:gd name="connsiteX35" fmla="*/ 1801510 w 1850884"/>
                  <a:gd name="connsiteY35" fmla="*/ 1502416 h 2102455"/>
                  <a:gd name="connsiteX36" fmla="*/ 1808960 w 1850884"/>
                  <a:gd name="connsiteY36" fmla="*/ 1503920 h 2102455"/>
                  <a:gd name="connsiteX37" fmla="*/ 1850884 w 1850884"/>
                  <a:gd name="connsiteY37" fmla="*/ 1567169 h 2102455"/>
                  <a:gd name="connsiteX38" fmla="*/ 1782242 w 1850884"/>
                  <a:gd name="connsiteY38" fmla="*/ 1635811 h 2102455"/>
                  <a:gd name="connsiteX39" fmla="*/ 1733704 w 1850884"/>
                  <a:gd name="connsiteY39" fmla="*/ 1615706 h 2102455"/>
                  <a:gd name="connsiteX40" fmla="*/ 1724436 w 1850884"/>
                  <a:gd name="connsiteY40" fmla="*/ 1601960 h 2102455"/>
                  <a:gd name="connsiteX41" fmla="*/ 999360 w 1850884"/>
                  <a:gd name="connsiteY41" fmla="*/ 2020561 h 2102455"/>
                  <a:gd name="connsiteX42" fmla="*/ 1002035 w 1850884"/>
                  <a:gd name="connsiteY42" fmla="*/ 2033813 h 2102455"/>
                  <a:gd name="connsiteX43" fmla="*/ 933393 w 1850884"/>
                  <a:gd name="connsiteY43" fmla="*/ 2102455 h 2102455"/>
                  <a:gd name="connsiteX44" fmla="*/ 864751 w 1850884"/>
                  <a:gd name="connsiteY44" fmla="*/ 2033813 h 2102455"/>
                  <a:gd name="connsiteX45" fmla="*/ 864934 w 1850884"/>
                  <a:gd name="connsiteY45" fmla="*/ 2032906 h 2102455"/>
                  <a:gd name="connsiteX46" fmla="*/ 124214 w 1850884"/>
                  <a:gd name="connsiteY46" fmla="*/ 1605273 h 2102455"/>
                  <a:gd name="connsiteX47" fmla="*/ 117180 w 1850884"/>
                  <a:gd name="connsiteY47" fmla="*/ 1615706 h 2102455"/>
                  <a:gd name="connsiteX48" fmla="*/ 68643 w 1850884"/>
                  <a:gd name="connsiteY48" fmla="*/ 1635811 h 2102455"/>
                  <a:gd name="connsiteX49" fmla="*/ 0 w 1850884"/>
                  <a:gd name="connsiteY49" fmla="*/ 1567169 h 2102455"/>
                  <a:gd name="connsiteX50" fmla="*/ 20105 w 1850884"/>
                  <a:gd name="connsiteY50" fmla="*/ 1518631 h 2102455"/>
                  <a:gd name="connsiteX51" fmla="*/ 41401 w 1850884"/>
                  <a:gd name="connsiteY51" fmla="*/ 1504273 h 2102455"/>
                  <a:gd name="connsiteX52" fmla="*/ 41401 w 1850884"/>
                  <a:gd name="connsiteY52" fmla="*/ 629373 h 2102455"/>
                  <a:gd name="connsiteX53" fmla="*/ 20105 w 1850884"/>
                  <a:gd name="connsiteY53" fmla="*/ 615015 h 2102455"/>
                  <a:gd name="connsiteX54" fmla="*/ 0 w 1850884"/>
                  <a:gd name="connsiteY54" fmla="*/ 566477 h 2102455"/>
                  <a:gd name="connsiteX55" fmla="*/ 68643 w 1850884"/>
                  <a:gd name="connsiteY55" fmla="*/ 497835 h 2102455"/>
                  <a:gd name="connsiteX56" fmla="*/ 95362 w 1850884"/>
                  <a:gd name="connsiteY56" fmla="*/ 503229 h 2102455"/>
                  <a:gd name="connsiteX57" fmla="*/ 100854 w 1850884"/>
                  <a:gd name="connsiteY57" fmla="*/ 506932 h 2102455"/>
                  <a:gd name="connsiteX58" fmla="*/ 865385 w 1850884"/>
                  <a:gd name="connsiteY58" fmla="*/ 65502 h 2102455"/>
                  <a:gd name="connsiteX59" fmla="*/ 870145 w 1850884"/>
                  <a:gd name="connsiteY59" fmla="*/ 41923 h 2102455"/>
                  <a:gd name="connsiteX60" fmla="*/ 933393 w 1850884"/>
                  <a:gd name="connsiteY60" fmla="*/ 0 h 210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50884" h="2102455">
                    <a:moveTo>
                      <a:pt x="885279" y="117464"/>
                    </a:moveTo>
                    <a:lnTo>
                      <a:pt x="134185" y="551124"/>
                    </a:lnTo>
                    <a:lnTo>
                      <a:pt x="137285" y="566477"/>
                    </a:lnTo>
                    <a:cubicBezTo>
                      <a:pt x="137285" y="585432"/>
                      <a:pt x="129602" y="602593"/>
                      <a:pt x="117180" y="615015"/>
                    </a:cubicBezTo>
                    <a:lnTo>
                      <a:pt x="96375" y="629042"/>
                    </a:lnTo>
                    <a:lnTo>
                      <a:pt x="96375" y="1504603"/>
                    </a:lnTo>
                    <a:lnTo>
                      <a:pt x="117180" y="1518631"/>
                    </a:lnTo>
                    <a:cubicBezTo>
                      <a:pt x="123391" y="1524842"/>
                      <a:pt x="128418" y="1532237"/>
                      <a:pt x="131891" y="1540450"/>
                    </a:cubicBezTo>
                    <a:lnTo>
                      <a:pt x="133209" y="1546976"/>
                    </a:lnTo>
                    <a:lnTo>
                      <a:pt x="888308" y="1982948"/>
                    </a:lnTo>
                    <a:lnTo>
                      <a:pt x="906675" y="1970565"/>
                    </a:lnTo>
                    <a:cubicBezTo>
                      <a:pt x="914887" y="1967092"/>
                      <a:pt x="923916" y="1965171"/>
                      <a:pt x="933393" y="1965171"/>
                    </a:cubicBezTo>
                    <a:cubicBezTo>
                      <a:pt x="942871" y="1965171"/>
                      <a:pt x="951900" y="1967092"/>
                      <a:pt x="960112" y="1970565"/>
                    </a:cubicBezTo>
                    <a:lnTo>
                      <a:pt x="967465" y="1975523"/>
                    </a:lnTo>
                    <a:lnTo>
                      <a:pt x="1718728" y="1541766"/>
                    </a:lnTo>
                    <a:lnTo>
                      <a:pt x="1718993" y="1540450"/>
                    </a:lnTo>
                    <a:cubicBezTo>
                      <a:pt x="1722467" y="1532237"/>
                      <a:pt x="1727493" y="1524842"/>
                      <a:pt x="1733704" y="1518631"/>
                    </a:cubicBezTo>
                    <a:lnTo>
                      <a:pt x="1746537" y="1509979"/>
                    </a:lnTo>
                    <a:lnTo>
                      <a:pt x="1746537" y="623788"/>
                    </a:lnTo>
                    <a:lnTo>
                      <a:pt x="1733525" y="615015"/>
                    </a:lnTo>
                    <a:cubicBezTo>
                      <a:pt x="1721103" y="602593"/>
                      <a:pt x="1713420" y="585433"/>
                      <a:pt x="1713420" y="566477"/>
                    </a:cubicBezTo>
                    <a:lnTo>
                      <a:pt x="1715706" y="555154"/>
                    </a:lnTo>
                    <a:lnTo>
                      <a:pt x="970494" y="124890"/>
                    </a:lnTo>
                    <a:lnTo>
                      <a:pt x="960112" y="131890"/>
                    </a:lnTo>
                    <a:cubicBezTo>
                      <a:pt x="951900" y="135363"/>
                      <a:pt x="942871" y="137284"/>
                      <a:pt x="933393" y="137284"/>
                    </a:cubicBezTo>
                    <a:cubicBezTo>
                      <a:pt x="923916" y="137284"/>
                      <a:pt x="914887" y="135363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1000044" y="78503"/>
                    </a:lnTo>
                    <a:lnTo>
                      <a:pt x="1746256" y="509357"/>
                    </a:lnTo>
                    <a:lnTo>
                      <a:pt x="1755344" y="503229"/>
                    </a:lnTo>
                    <a:cubicBezTo>
                      <a:pt x="1763556" y="499756"/>
                      <a:pt x="1772585" y="497835"/>
                      <a:pt x="1782063" y="497835"/>
                    </a:cubicBezTo>
                    <a:cubicBezTo>
                      <a:pt x="1819973" y="497835"/>
                      <a:pt x="1850705" y="528567"/>
                      <a:pt x="1850705" y="566477"/>
                    </a:cubicBezTo>
                    <a:cubicBezTo>
                      <a:pt x="1850705" y="594910"/>
                      <a:pt x="1833418" y="619305"/>
                      <a:pt x="1808782" y="629726"/>
                    </a:cubicBezTo>
                    <a:lnTo>
                      <a:pt x="1801510" y="631194"/>
                    </a:lnTo>
                    <a:lnTo>
                      <a:pt x="1801510" y="1502416"/>
                    </a:lnTo>
                    <a:lnTo>
                      <a:pt x="1808960" y="1503920"/>
                    </a:lnTo>
                    <a:cubicBezTo>
                      <a:pt x="1833597" y="1514341"/>
                      <a:pt x="1850884" y="1538736"/>
                      <a:pt x="1850884" y="1567169"/>
                    </a:cubicBezTo>
                    <a:cubicBezTo>
                      <a:pt x="1850884" y="1605079"/>
                      <a:pt x="1820151" y="1635811"/>
                      <a:pt x="1782242" y="1635811"/>
                    </a:cubicBezTo>
                    <a:cubicBezTo>
                      <a:pt x="1763286" y="1635811"/>
                      <a:pt x="1746126" y="1628128"/>
                      <a:pt x="1733704" y="1615706"/>
                    </a:cubicBezTo>
                    <a:lnTo>
                      <a:pt x="1724436" y="1601960"/>
                    </a:lnTo>
                    <a:lnTo>
                      <a:pt x="999360" y="2020561"/>
                    </a:lnTo>
                    <a:lnTo>
                      <a:pt x="1002035" y="2033813"/>
                    </a:lnTo>
                    <a:cubicBezTo>
                      <a:pt x="1002035" y="2071723"/>
                      <a:pt x="971303" y="2102455"/>
                      <a:pt x="933393" y="2102455"/>
                    </a:cubicBezTo>
                    <a:cubicBezTo>
                      <a:pt x="895483" y="2102455"/>
                      <a:pt x="864751" y="2071723"/>
                      <a:pt x="864751" y="2033813"/>
                    </a:cubicBezTo>
                    <a:lnTo>
                      <a:pt x="864934" y="2032906"/>
                    </a:lnTo>
                    <a:lnTo>
                      <a:pt x="124214" y="1605273"/>
                    </a:lnTo>
                    <a:lnTo>
                      <a:pt x="117180" y="1615706"/>
                    </a:lnTo>
                    <a:cubicBezTo>
                      <a:pt x="104759" y="1628128"/>
                      <a:pt x="87598" y="1635811"/>
                      <a:pt x="68643" y="1635811"/>
                    </a:cubicBezTo>
                    <a:cubicBezTo>
                      <a:pt x="30732" y="1635811"/>
                      <a:pt x="0" y="1605079"/>
                      <a:pt x="0" y="1567169"/>
                    </a:cubicBezTo>
                    <a:cubicBezTo>
                      <a:pt x="0" y="1548213"/>
                      <a:pt x="7683" y="1531053"/>
                      <a:pt x="20105" y="1518631"/>
                    </a:cubicBezTo>
                    <a:lnTo>
                      <a:pt x="41401" y="1504273"/>
                    </a:lnTo>
                    <a:lnTo>
                      <a:pt x="41401" y="629373"/>
                    </a:lnTo>
                    <a:lnTo>
                      <a:pt x="20105" y="615015"/>
                    </a:lnTo>
                    <a:cubicBezTo>
                      <a:pt x="7683" y="602593"/>
                      <a:pt x="0" y="585432"/>
                      <a:pt x="0" y="566477"/>
                    </a:cubicBezTo>
                    <a:cubicBezTo>
                      <a:pt x="0" y="528567"/>
                      <a:pt x="30732" y="497835"/>
                      <a:pt x="68643" y="497835"/>
                    </a:cubicBezTo>
                    <a:cubicBezTo>
                      <a:pt x="78120" y="497835"/>
                      <a:pt x="87149" y="499756"/>
                      <a:pt x="95362" y="503229"/>
                    </a:cubicBezTo>
                    <a:lnTo>
                      <a:pt x="100854" y="506932"/>
                    </a:lnTo>
                    <a:lnTo>
                      <a:pt x="865385" y="65502"/>
                    </a:lnTo>
                    <a:lnTo>
                      <a:pt x="870145" y="41923"/>
                    </a:lnTo>
                    <a:cubicBezTo>
                      <a:pt x="880566" y="17287"/>
                      <a:pt x="904961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40E798C-E583-4B26-89D0-F928E779DAC7}"/>
                  </a:ext>
                </a:extLst>
              </p:cNvPr>
              <p:cNvSpPr/>
              <p:nvPr/>
            </p:nvSpPr>
            <p:spPr>
              <a:xfrm>
                <a:off x="6196056" y="2999088"/>
                <a:ext cx="1124041" cy="1276146"/>
              </a:xfrm>
              <a:custGeom>
                <a:avLst/>
                <a:gdLst>
                  <a:gd name="connsiteX0" fmla="*/ 906556 w 1856937"/>
                  <a:gd name="connsiteY0" fmla="*/ 132313 h 2108217"/>
                  <a:gd name="connsiteX1" fmla="*/ 135496 w 1856937"/>
                  <a:gd name="connsiteY1" fmla="*/ 584744 h 2108217"/>
                  <a:gd name="connsiteX2" fmla="*/ 131891 w 1856937"/>
                  <a:gd name="connsiteY2" fmla="*/ 602599 h 2108217"/>
                  <a:gd name="connsiteX3" fmla="*/ 117180 w 1856937"/>
                  <a:gd name="connsiteY3" fmla="*/ 624418 h 2108217"/>
                  <a:gd name="connsiteX4" fmla="*/ 104171 w 1856937"/>
                  <a:gd name="connsiteY4" fmla="*/ 633189 h 2108217"/>
                  <a:gd name="connsiteX5" fmla="*/ 110432 w 1856937"/>
                  <a:gd name="connsiteY5" fmla="*/ 1525480 h 2108217"/>
                  <a:gd name="connsiteX6" fmla="*/ 117181 w 1856937"/>
                  <a:gd name="connsiteY6" fmla="*/ 1530030 h 2108217"/>
                  <a:gd name="connsiteX7" fmla="*/ 131891 w 1856937"/>
                  <a:gd name="connsiteY7" fmla="*/ 1551848 h 2108217"/>
                  <a:gd name="connsiteX8" fmla="*/ 135577 w 1856937"/>
                  <a:gd name="connsiteY8" fmla="*/ 1570104 h 2108217"/>
                  <a:gd name="connsiteX9" fmla="*/ 880994 w 1856937"/>
                  <a:gd name="connsiteY9" fmla="*/ 1993488 h 2108217"/>
                  <a:gd name="connsiteX10" fmla="*/ 882646 w 1856937"/>
                  <a:gd name="connsiteY10" fmla="*/ 1991037 h 2108217"/>
                  <a:gd name="connsiteX11" fmla="*/ 931184 w 1856937"/>
                  <a:gd name="connsiteY11" fmla="*/ 1970932 h 2108217"/>
                  <a:gd name="connsiteX12" fmla="*/ 979721 w 1856937"/>
                  <a:gd name="connsiteY12" fmla="*/ 1991037 h 2108217"/>
                  <a:gd name="connsiteX13" fmla="*/ 985317 w 1856937"/>
                  <a:gd name="connsiteY13" fmla="*/ 1999337 h 2108217"/>
                  <a:gd name="connsiteX14" fmla="*/ 1721968 w 1856937"/>
                  <a:gd name="connsiteY14" fmla="*/ 1567095 h 2108217"/>
                  <a:gd name="connsiteX15" fmla="*/ 1725046 w 1856937"/>
                  <a:gd name="connsiteY15" fmla="*/ 1551848 h 2108217"/>
                  <a:gd name="connsiteX16" fmla="*/ 1739757 w 1856937"/>
                  <a:gd name="connsiteY16" fmla="*/ 1530029 h 2108217"/>
                  <a:gd name="connsiteX17" fmla="*/ 1760609 w 1856937"/>
                  <a:gd name="connsiteY17" fmla="*/ 1515970 h 2108217"/>
                  <a:gd name="connsiteX18" fmla="*/ 1754422 w 1856937"/>
                  <a:gd name="connsiteY18" fmla="*/ 634305 h 2108217"/>
                  <a:gd name="connsiteX19" fmla="*/ 1739758 w 1856937"/>
                  <a:gd name="connsiteY19" fmla="*/ 624418 h 2108217"/>
                  <a:gd name="connsiteX20" fmla="*/ 1719653 w 1856937"/>
                  <a:gd name="connsiteY20" fmla="*/ 575881 h 2108217"/>
                  <a:gd name="connsiteX21" fmla="*/ 1720351 w 1856937"/>
                  <a:gd name="connsiteY21" fmla="*/ 572427 h 2108217"/>
                  <a:gd name="connsiteX22" fmla="*/ 948186 w 1856937"/>
                  <a:gd name="connsiteY22" fmla="*/ 133852 h 2108217"/>
                  <a:gd name="connsiteX23" fmla="*/ 931184 w 1856937"/>
                  <a:gd name="connsiteY23" fmla="*/ 137285 h 2108217"/>
                  <a:gd name="connsiteX24" fmla="*/ 931184 w 1856937"/>
                  <a:gd name="connsiteY24" fmla="*/ 0 h 2108217"/>
                  <a:gd name="connsiteX25" fmla="*/ 999826 w 1856937"/>
                  <a:gd name="connsiteY25" fmla="*/ 68643 h 2108217"/>
                  <a:gd name="connsiteX26" fmla="*/ 994432 w 1856937"/>
                  <a:gd name="connsiteY26" fmla="*/ 95361 h 2108217"/>
                  <a:gd name="connsiteX27" fmla="*/ 993705 w 1856937"/>
                  <a:gd name="connsiteY27" fmla="*/ 96440 h 2108217"/>
                  <a:gd name="connsiteX28" fmla="*/ 1745473 w 1856937"/>
                  <a:gd name="connsiteY28" fmla="*/ 523490 h 2108217"/>
                  <a:gd name="connsiteX29" fmla="*/ 1761577 w 1856937"/>
                  <a:gd name="connsiteY29" fmla="*/ 512633 h 2108217"/>
                  <a:gd name="connsiteX30" fmla="*/ 1788295 w 1856937"/>
                  <a:gd name="connsiteY30" fmla="*/ 507239 h 2108217"/>
                  <a:gd name="connsiteX31" fmla="*/ 1856937 w 1856937"/>
                  <a:gd name="connsiteY31" fmla="*/ 575881 h 2108217"/>
                  <a:gd name="connsiteX32" fmla="*/ 1815013 w 1856937"/>
                  <a:gd name="connsiteY32" fmla="*/ 639129 h 2108217"/>
                  <a:gd name="connsiteX33" fmla="*/ 1809427 w 1856937"/>
                  <a:gd name="connsiteY33" fmla="*/ 640257 h 2108217"/>
                  <a:gd name="connsiteX34" fmla="*/ 1815598 w 1856937"/>
                  <a:gd name="connsiteY34" fmla="*/ 1515712 h 2108217"/>
                  <a:gd name="connsiteX35" fmla="*/ 1836832 w 1856937"/>
                  <a:gd name="connsiteY35" fmla="*/ 1530029 h 2108217"/>
                  <a:gd name="connsiteX36" fmla="*/ 1856937 w 1856937"/>
                  <a:gd name="connsiteY36" fmla="*/ 1578567 h 2108217"/>
                  <a:gd name="connsiteX37" fmla="*/ 1788295 w 1856937"/>
                  <a:gd name="connsiteY37" fmla="*/ 1647209 h 2108217"/>
                  <a:gd name="connsiteX38" fmla="*/ 1739757 w 1856937"/>
                  <a:gd name="connsiteY38" fmla="*/ 1627104 h 2108217"/>
                  <a:gd name="connsiteX39" fmla="*/ 1736513 w 1856937"/>
                  <a:gd name="connsiteY39" fmla="*/ 1622293 h 2108217"/>
                  <a:gd name="connsiteX40" fmla="*/ 996396 w 1856937"/>
                  <a:gd name="connsiteY40" fmla="*/ 2056566 h 2108217"/>
                  <a:gd name="connsiteX41" fmla="*/ 994432 w 1856937"/>
                  <a:gd name="connsiteY41" fmla="*/ 2066293 h 2108217"/>
                  <a:gd name="connsiteX42" fmla="*/ 931184 w 1856937"/>
                  <a:gd name="connsiteY42" fmla="*/ 2108217 h 2108217"/>
                  <a:gd name="connsiteX43" fmla="*/ 867936 w 1856937"/>
                  <a:gd name="connsiteY43" fmla="*/ 2066293 h 2108217"/>
                  <a:gd name="connsiteX44" fmla="*/ 864047 w 1856937"/>
                  <a:gd name="connsiteY44" fmla="*/ 2047034 h 2108217"/>
                  <a:gd name="connsiteX45" fmla="*/ 119294 w 1856937"/>
                  <a:gd name="connsiteY45" fmla="*/ 1623969 h 2108217"/>
                  <a:gd name="connsiteX46" fmla="*/ 117181 w 1856937"/>
                  <a:gd name="connsiteY46" fmla="*/ 1627104 h 2108217"/>
                  <a:gd name="connsiteX47" fmla="*/ 68643 w 1856937"/>
                  <a:gd name="connsiteY47" fmla="*/ 1647209 h 2108217"/>
                  <a:gd name="connsiteX48" fmla="*/ 1 w 1856937"/>
                  <a:gd name="connsiteY48" fmla="*/ 1578567 h 2108217"/>
                  <a:gd name="connsiteX49" fmla="*/ 41924 w 1856937"/>
                  <a:gd name="connsiteY49" fmla="*/ 1515319 h 2108217"/>
                  <a:gd name="connsiteX50" fmla="*/ 55440 w 1856937"/>
                  <a:gd name="connsiteY50" fmla="*/ 1512591 h 2108217"/>
                  <a:gd name="connsiteX51" fmla="*/ 49293 w 1856937"/>
                  <a:gd name="connsiteY51" fmla="*/ 640616 h 2108217"/>
                  <a:gd name="connsiteX52" fmla="*/ 41923 w 1856937"/>
                  <a:gd name="connsiteY52" fmla="*/ 639129 h 2108217"/>
                  <a:gd name="connsiteX53" fmla="*/ 0 w 1856937"/>
                  <a:gd name="connsiteY53" fmla="*/ 575881 h 2108217"/>
                  <a:gd name="connsiteX54" fmla="*/ 68643 w 1856937"/>
                  <a:gd name="connsiteY54" fmla="*/ 507238 h 2108217"/>
                  <a:gd name="connsiteX55" fmla="*/ 117180 w 1856937"/>
                  <a:gd name="connsiteY55" fmla="*/ 527343 h 2108217"/>
                  <a:gd name="connsiteX56" fmla="*/ 119302 w 1856937"/>
                  <a:gd name="connsiteY56" fmla="*/ 530489 h 2108217"/>
                  <a:gd name="connsiteX57" fmla="*/ 867188 w 1856937"/>
                  <a:gd name="connsiteY57" fmla="*/ 91658 h 2108217"/>
                  <a:gd name="connsiteX58" fmla="*/ 862541 w 1856937"/>
                  <a:gd name="connsiteY58" fmla="*/ 68643 h 2108217"/>
                  <a:gd name="connsiteX59" fmla="*/ 931184 w 1856937"/>
                  <a:gd name="connsiteY59" fmla="*/ 0 h 210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56937" h="2108217">
                    <a:moveTo>
                      <a:pt x="906556" y="132313"/>
                    </a:moveTo>
                    <a:lnTo>
                      <a:pt x="135496" y="584744"/>
                    </a:lnTo>
                    <a:lnTo>
                      <a:pt x="131891" y="602599"/>
                    </a:lnTo>
                    <a:cubicBezTo>
                      <a:pt x="128418" y="610812"/>
                      <a:pt x="123391" y="618207"/>
                      <a:pt x="117180" y="624418"/>
                    </a:cubicBezTo>
                    <a:lnTo>
                      <a:pt x="104171" y="633189"/>
                    </a:lnTo>
                    <a:lnTo>
                      <a:pt x="110432" y="1525480"/>
                    </a:lnTo>
                    <a:lnTo>
                      <a:pt x="117181" y="1530030"/>
                    </a:lnTo>
                    <a:cubicBezTo>
                      <a:pt x="123391" y="1536241"/>
                      <a:pt x="128418" y="1543636"/>
                      <a:pt x="131891" y="1551848"/>
                    </a:cubicBezTo>
                    <a:lnTo>
                      <a:pt x="135577" y="1570104"/>
                    </a:lnTo>
                    <a:lnTo>
                      <a:pt x="880994" y="1993488"/>
                    </a:lnTo>
                    <a:lnTo>
                      <a:pt x="882646" y="1991037"/>
                    </a:lnTo>
                    <a:cubicBezTo>
                      <a:pt x="895068" y="1978615"/>
                      <a:pt x="912229" y="1970932"/>
                      <a:pt x="931184" y="1970932"/>
                    </a:cubicBezTo>
                    <a:cubicBezTo>
                      <a:pt x="950139" y="1970932"/>
                      <a:pt x="967299" y="1978615"/>
                      <a:pt x="979721" y="1991037"/>
                    </a:cubicBezTo>
                    <a:lnTo>
                      <a:pt x="985317" y="1999337"/>
                    </a:lnTo>
                    <a:lnTo>
                      <a:pt x="1721968" y="1567095"/>
                    </a:lnTo>
                    <a:lnTo>
                      <a:pt x="1725046" y="1551848"/>
                    </a:lnTo>
                    <a:cubicBezTo>
                      <a:pt x="1728520" y="1543635"/>
                      <a:pt x="1733546" y="1536240"/>
                      <a:pt x="1739757" y="1530029"/>
                    </a:cubicBezTo>
                    <a:lnTo>
                      <a:pt x="1760609" y="1515970"/>
                    </a:lnTo>
                    <a:lnTo>
                      <a:pt x="1754422" y="634305"/>
                    </a:lnTo>
                    <a:lnTo>
                      <a:pt x="1739758" y="624418"/>
                    </a:lnTo>
                    <a:cubicBezTo>
                      <a:pt x="1727336" y="611997"/>
                      <a:pt x="1719653" y="594836"/>
                      <a:pt x="1719653" y="575881"/>
                    </a:cubicBezTo>
                    <a:lnTo>
                      <a:pt x="1720351" y="572427"/>
                    </a:lnTo>
                    <a:lnTo>
                      <a:pt x="948186" y="133852"/>
                    </a:lnTo>
                    <a:lnTo>
                      <a:pt x="931184" y="137285"/>
                    </a:lnTo>
                    <a:close/>
                    <a:moveTo>
                      <a:pt x="931184" y="0"/>
                    </a:moveTo>
                    <a:cubicBezTo>
                      <a:pt x="969094" y="0"/>
                      <a:pt x="999826" y="30732"/>
                      <a:pt x="999826" y="68643"/>
                    </a:cubicBezTo>
                    <a:cubicBezTo>
                      <a:pt x="999826" y="78120"/>
                      <a:pt x="997906" y="87149"/>
                      <a:pt x="994432" y="95361"/>
                    </a:cubicBezTo>
                    <a:lnTo>
                      <a:pt x="993705" y="96440"/>
                    </a:lnTo>
                    <a:lnTo>
                      <a:pt x="1745473" y="523490"/>
                    </a:lnTo>
                    <a:lnTo>
                      <a:pt x="1761577" y="512633"/>
                    </a:lnTo>
                    <a:cubicBezTo>
                      <a:pt x="1769789" y="509160"/>
                      <a:pt x="1778818" y="507239"/>
                      <a:pt x="1788295" y="507239"/>
                    </a:cubicBezTo>
                    <a:cubicBezTo>
                      <a:pt x="1826204" y="507239"/>
                      <a:pt x="1856937" y="537971"/>
                      <a:pt x="1856937" y="575881"/>
                    </a:cubicBezTo>
                    <a:cubicBezTo>
                      <a:pt x="1856937" y="604314"/>
                      <a:pt x="1839650" y="628708"/>
                      <a:pt x="1815013" y="639129"/>
                    </a:cubicBezTo>
                    <a:lnTo>
                      <a:pt x="1809427" y="640257"/>
                    </a:lnTo>
                    <a:lnTo>
                      <a:pt x="1815598" y="1515712"/>
                    </a:lnTo>
                    <a:lnTo>
                      <a:pt x="1836832" y="1530029"/>
                    </a:lnTo>
                    <a:cubicBezTo>
                      <a:pt x="1849254" y="1542451"/>
                      <a:pt x="1856937" y="1559611"/>
                      <a:pt x="1856937" y="1578567"/>
                    </a:cubicBezTo>
                    <a:cubicBezTo>
                      <a:pt x="1856937" y="1616477"/>
                      <a:pt x="1826204" y="1647209"/>
                      <a:pt x="1788295" y="1647209"/>
                    </a:cubicBezTo>
                    <a:cubicBezTo>
                      <a:pt x="1769340" y="1647209"/>
                      <a:pt x="1752179" y="1639526"/>
                      <a:pt x="1739757" y="1627104"/>
                    </a:cubicBezTo>
                    <a:lnTo>
                      <a:pt x="1736513" y="1622293"/>
                    </a:lnTo>
                    <a:lnTo>
                      <a:pt x="996396" y="2056566"/>
                    </a:lnTo>
                    <a:lnTo>
                      <a:pt x="994432" y="2066293"/>
                    </a:lnTo>
                    <a:cubicBezTo>
                      <a:pt x="984011" y="2090930"/>
                      <a:pt x="959616" y="2108217"/>
                      <a:pt x="931184" y="2108217"/>
                    </a:cubicBezTo>
                    <a:cubicBezTo>
                      <a:pt x="902751" y="2108217"/>
                      <a:pt x="878356" y="2090930"/>
                      <a:pt x="867936" y="2066293"/>
                    </a:cubicBezTo>
                    <a:lnTo>
                      <a:pt x="864047" y="2047034"/>
                    </a:lnTo>
                    <a:lnTo>
                      <a:pt x="119294" y="1623969"/>
                    </a:lnTo>
                    <a:lnTo>
                      <a:pt x="117181" y="1627104"/>
                    </a:lnTo>
                    <a:cubicBezTo>
                      <a:pt x="104759" y="1639526"/>
                      <a:pt x="87598" y="1647209"/>
                      <a:pt x="68643" y="1647209"/>
                    </a:cubicBezTo>
                    <a:cubicBezTo>
                      <a:pt x="30733" y="1647209"/>
                      <a:pt x="1" y="1616477"/>
                      <a:pt x="1" y="1578567"/>
                    </a:cubicBezTo>
                    <a:cubicBezTo>
                      <a:pt x="1" y="1550134"/>
                      <a:pt x="17288" y="1525740"/>
                      <a:pt x="41924" y="1515319"/>
                    </a:cubicBezTo>
                    <a:lnTo>
                      <a:pt x="55440" y="1512591"/>
                    </a:lnTo>
                    <a:lnTo>
                      <a:pt x="49293" y="640616"/>
                    </a:lnTo>
                    <a:lnTo>
                      <a:pt x="41923" y="639129"/>
                    </a:lnTo>
                    <a:cubicBezTo>
                      <a:pt x="17287" y="628708"/>
                      <a:pt x="0" y="604313"/>
                      <a:pt x="0" y="575881"/>
                    </a:cubicBezTo>
                    <a:cubicBezTo>
                      <a:pt x="0" y="537970"/>
                      <a:pt x="30732" y="507238"/>
                      <a:pt x="68643" y="507238"/>
                    </a:cubicBezTo>
                    <a:cubicBezTo>
                      <a:pt x="87598" y="507238"/>
                      <a:pt x="104759" y="514921"/>
                      <a:pt x="117180" y="527343"/>
                    </a:cubicBezTo>
                    <a:lnTo>
                      <a:pt x="119302" y="530489"/>
                    </a:lnTo>
                    <a:lnTo>
                      <a:pt x="867188" y="91658"/>
                    </a:lnTo>
                    <a:lnTo>
                      <a:pt x="862541" y="68643"/>
                    </a:lnTo>
                    <a:cubicBezTo>
                      <a:pt x="862541" y="30732"/>
                      <a:pt x="893274" y="0"/>
                      <a:pt x="9311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A5B4A47-3751-4A77-91BA-191DFFCCC2E3}"/>
                  </a:ext>
                </a:extLst>
              </p:cNvPr>
              <p:cNvSpPr/>
              <p:nvPr/>
            </p:nvSpPr>
            <p:spPr>
              <a:xfrm>
                <a:off x="4833263" y="3803471"/>
                <a:ext cx="1126929" cy="1276507"/>
              </a:xfrm>
              <a:custGeom>
                <a:avLst/>
                <a:gdLst>
                  <a:gd name="connsiteX0" fmla="*/ 883302 w 1861709"/>
                  <a:gd name="connsiteY0" fmla="*/ 114259 h 2108813"/>
                  <a:gd name="connsiteX1" fmla="*/ 141458 w 1861709"/>
                  <a:gd name="connsiteY1" fmla="*/ 549547 h 2108813"/>
                  <a:gd name="connsiteX2" fmla="*/ 140599 w 1861709"/>
                  <a:gd name="connsiteY2" fmla="*/ 553803 h 2108813"/>
                  <a:gd name="connsiteX3" fmla="*/ 104069 w 1861709"/>
                  <a:gd name="connsiteY3" fmla="*/ 590333 h 2108813"/>
                  <a:gd name="connsiteX4" fmla="*/ 89500 w 1861709"/>
                  <a:gd name="connsiteY4" fmla="*/ 593274 h 2108813"/>
                  <a:gd name="connsiteX5" fmla="*/ 95674 w 1861709"/>
                  <a:gd name="connsiteY5" fmla="*/ 1473120 h 2108813"/>
                  <a:gd name="connsiteX6" fmla="*/ 117179 w 1861709"/>
                  <a:gd name="connsiteY6" fmla="*/ 1487619 h 2108813"/>
                  <a:gd name="connsiteX7" fmla="*/ 137284 w 1861709"/>
                  <a:gd name="connsiteY7" fmla="*/ 1536156 h 2108813"/>
                  <a:gd name="connsiteX8" fmla="*/ 133657 w 1861709"/>
                  <a:gd name="connsiteY8" fmla="*/ 1554120 h 2108813"/>
                  <a:gd name="connsiteX9" fmla="*/ 893813 w 1861709"/>
                  <a:gd name="connsiteY9" fmla="*/ 1985874 h 2108813"/>
                  <a:gd name="connsiteX10" fmla="*/ 907090 w 1861709"/>
                  <a:gd name="connsiteY10" fmla="*/ 1976922 h 2108813"/>
                  <a:gd name="connsiteX11" fmla="*/ 933809 w 1861709"/>
                  <a:gd name="connsiteY11" fmla="*/ 1971528 h 2108813"/>
                  <a:gd name="connsiteX12" fmla="*/ 960528 w 1861709"/>
                  <a:gd name="connsiteY12" fmla="*/ 1976922 h 2108813"/>
                  <a:gd name="connsiteX13" fmla="*/ 964699 w 1861709"/>
                  <a:gd name="connsiteY13" fmla="*/ 1979735 h 2108813"/>
                  <a:gd name="connsiteX14" fmla="*/ 1718163 w 1861709"/>
                  <a:gd name="connsiteY14" fmla="*/ 1537628 h 2108813"/>
                  <a:gd name="connsiteX15" fmla="*/ 1717866 w 1861709"/>
                  <a:gd name="connsiteY15" fmla="*/ 1536156 h 2108813"/>
                  <a:gd name="connsiteX16" fmla="*/ 1737971 w 1861709"/>
                  <a:gd name="connsiteY16" fmla="*/ 1487618 h 2108813"/>
                  <a:gd name="connsiteX17" fmla="*/ 1745981 w 1861709"/>
                  <a:gd name="connsiteY17" fmla="*/ 1482218 h 2108813"/>
                  <a:gd name="connsiteX18" fmla="*/ 1739569 w 1861709"/>
                  <a:gd name="connsiteY18" fmla="*/ 568449 h 2108813"/>
                  <a:gd name="connsiteX19" fmla="*/ 965295 w 1861709"/>
                  <a:gd name="connsiteY19" fmla="*/ 128677 h 2108813"/>
                  <a:gd name="connsiteX20" fmla="*/ 960528 w 1861709"/>
                  <a:gd name="connsiteY20" fmla="*/ 131891 h 2108813"/>
                  <a:gd name="connsiteX21" fmla="*/ 933809 w 1861709"/>
                  <a:gd name="connsiteY21" fmla="*/ 137285 h 2108813"/>
                  <a:gd name="connsiteX22" fmla="*/ 885271 w 1861709"/>
                  <a:gd name="connsiteY22" fmla="*/ 117180 h 2108813"/>
                  <a:gd name="connsiteX23" fmla="*/ 933809 w 1861709"/>
                  <a:gd name="connsiteY23" fmla="*/ 0 h 2108813"/>
                  <a:gd name="connsiteX24" fmla="*/ 1002451 w 1861709"/>
                  <a:gd name="connsiteY24" fmla="*/ 68643 h 2108813"/>
                  <a:gd name="connsiteX25" fmla="*/ 999208 w 1861709"/>
                  <a:gd name="connsiteY25" fmla="*/ 84708 h 2108813"/>
                  <a:gd name="connsiteX26" fmla="*/ 1730125 w 1861709"/>
                  <a:gd name="connsiteY26" fmla="*/ 499913 h 2108813"/>
                  <a:gd name="connsiteX27" fmla="*/ 1744530 w 1861709"/>
                  <a:gd name="connsiteY27" fmla="*/ 478548 h 2108813"/>
                  <a:gd name="connsiteX28" fmla="*/ 1793067 w 1861709"/>
                  <a:gd name="connsiteY28" fmla="*/ 458443 h 2108813"/>
                  <a:gd name="connsiteX29" fmla="*/ 1861709 w 1861709"/>
                  <a:gd name="connsiteY29" fmla="*/ 527085 h 2108813"/>
                  <a:gd name="connsiteX30" fmla="*/ 1819786 w 1861709"/>
                  <a:gd name="connsiteY30" fmla="*/ 590333 h 2108813"/>
                  <a:gd name="connsiteX31" fmla="*/ 1794661 w 1861709"/>
                  <a:gd name="connsiteY31" fmla="*/ 595405 h 2108813"/>
                  <a:gd name="connsiteX32" fmla="*/ 1800828 w 1861709"/>
                  <a:gd name="connsiteY32" fmla="*/ 1470404 h 2108813"/>
                  <a:gd name="connsiteX33" fmla="*/ 1813228 w 1861709"/>
                  <a:gd name="connsiteY33" fmla="*/ 1472907 h 2108813"/>
                  <a:gd name="connsiteX34" fmla="*/ 1855151 w 1861709"/>
                  <a:gd name="connsiteY34" fmla="*/ 1536156 h 2108813"/>
                  <a:gd name="connsiteX35" fmla="*/ 1786509 w 1861709"/>
                  <a:gd name="connsiteY35" fmla="*/ 1604798 h 2108813"/>
                  <a:gd name="connsiteX36" fmla="*/ 1759790 w 1861709"/>
                  <a:gd name="connsiteY36" fmla="*/ 1599404 h 2108813"/>
                  <a:gd name="connsiteX37" fmla="*/ 1741991 w 1861709"/>
                  <a:gd name="connsiteY37" fmla="*/ 1587404 h 2108813"/>
                  <a:gd name="connsiteX38" fmla="*/ 999052 w 1861709"/>
                  <a:gd name="connsiteY38" fmla="*/ 2023332 h 2108813"/>
                  <a:gd name="connsiteX39" fmla="*/ 1002451 w 1861709"/>
                  <a:gd name="connsiteY39" fmla="*/ 2040171 h 2108813"/>
                  <a:gd name="connsiteX40" fmla="*/ 933809 w 1861709"/>
                  <a:gd name="connsiteY40" fmla="*/ 2108813 h 2108813"/>
                  <a:gd name="connsiteX41" fmla="*/ 865166 w 1861709"/>
                  <a:gd name="connsiteY41" fmla="*/ 2040171 h 2108813"/>
                  <a:gd name="connsiteX42" fmla="*/ 866489 w 1861709"/>
                  <a:gd name="connsiteY42" fmla="*/ 2033621 h 2108813"/>
                  <a:gd name="connsiteX43" fmla="*/ 98444 w 1861709"/>
                  <a:gd name="connsiteY43" fmla="*/ 1597326 h 2108813"/>
                  <a:gd name="connsiteX44" fmla="*/ 95361 w 1861709"/>
                  <a:gd name="connsiteY44" fmla="*/ 1599404 h 2108813"/>
                  <a:gd name="connsiteX45" fmla="*/ 68642 w 1861709"/>
                  <a:gd name="connsiteY45" fmla="*/ 1604798 h 2108813"/>
                  <a:gd name="connsiteX46" fmla="*/ 0 w 1861709"/>
                  <a:gd name="connsiteY46" fmla="*/ 1536156 h 2108813"/>
                  <a:gd name="connsiteX47" fmla="*/ 20105 w 1861709"/>
                  <a:gd name="connsiteY47" fmla="*/ 1487619 h 2108813"/>
                  <a:gd name="connsiteX48" fmla="*/ 40715 w 1861709"/>
                  <a:gd name="connsiteY48" fmla="*/ 1473723 h 2108813"/>
                  <a:gd name="connsiteX49" fmla="*/ 34411 w 1861709"/>
                  <a:gd name="connsiteY49" fmla="*/ 579397 h 2108813"/>
                  <a:gd name="connsiteX50" fmla="*/ 28813 w 1861709"/>
                  <a:gd name="connsiteY50" fmla="*/ 575622 h 2108813"/>
                  <a:gd name="connsiteX51" fmla="*/ 8708 w 1861709"/>
                  <a:gd name="connsiteY51" fmla="*/ 527085 h 2108813"/>
                  <a:gd name="connsiteX52" fmla="*/ 77351 w 1861709"/>
                  <a:gd name="connsiteY52" fmla="*/ 458442 h 2108813"/>
                  <a:gd name="connsiteX53" fmla="*/ 125888 w 1861709"/>
                  <a:gd name="connsiteY53" fmla="*/ 478547 h 2108813"/>
                  <a:gd name="connsiteX54" fmla="*/ 133809 w 1861709"/>
                  <a:gd name="connsiteY54" fmla="*/ 490296 h 2108813"/>
                  <a:gd name="connsiteX55" fmla="*/ 866890 w 1861709"/>
                  <a:gd name="connsiteY55" fmla="*/ 60102 h 2108813"/>
                  <a:gd name="connsiteX56" fmla="*/ 870561 w 1861709"/>
                  <a:gd name="connsiteY56" fmla="*/ 41924 h 2108813"/>
                  <a:gd name="connsiteX57" fmla="*/ 933809 w 1861709"/>
                  <a:gd name="connsiteY57" fmla="*/ 0 h 210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861709" h="2108813">
                    <a:moveTo>
                      <a:pt x="883302" y="114259"/>
                    </a:moveTo>
                    <a:lnTo>
                      <a:pt x="141458" y="549547"/>
                    </a:lnTo>
                    <a:lnTo>
                      <a:pt x="140599" y="553803"/>
                    </a:lnTo>
                    <a:cubicBezTo>
                      <a:pt x="133652" y="570228"/>
                      <a:pt x="120494" y="583386"/>
                      <a:pt x="104069" y="590333"/>
                    </a:cubicBezTo>
                    <a:lnTo>
                      <a:pt x="89500" y="593274"/>
                    </a:lnTo>
                    <a:lnTo>
                      <a:pt x="95674" y="1473120"/>
                    </a:lnTo>
                    <a:lnTo>
                      <a:pt x="117179" y="1487619"/>
                    </a:lnTo>
                    <a:cubicBezTo>
                      <a:pt x="129601" y="1500041"/>
                      <a:pt x="137284" y="1517201"/>
                      <a:pt x="137284" y="1536156"/>
                    </a:cubicBezTo>
                    <a:lnTo>
                      <a:pt x="133657" y="1554120"/>
                    </a:lnTo>
                    <a:lnTo>
                      <a:pt x="893813" y="1985874"/>
                    </a:lnTo>
                    <a:lnTo>
                      <a:pt x="907090" y="1976922"/>
                    </a:lnTo>
                    <a:cubicBezTo>
                      <a:pt x="915302" y="1973449"/>
                      <a:pt x="924331" y="1971528"/>
                      <a:pt x="933809" y="1971528"/>
                    </a:cubicBezTo>
                    <a:cubicBezTo>
                      <a:pt x="943286" y="1971528"/>
                      <a:pt x="952315" y="1973449"/>
                      <a:pt x="960528" y="1976922"/>
                    </a:cubicBezTo>
                    <a:lnTo>
                      <a:pt x="964699" y="1979735"/>
                    </a:lnTo>
                    <a:lnTo>
                      <a:pt x="1718163" y="1537628"/>
                    </a:lnTo>
                    <a:lnTo>
                      <a:pt x="1717866" y="1536156"/>
                    </a:lnTo>
                    <a:cubicBezTo>
                      <a:pt x="1717866" y="1517201"/>
                      <a:pt x="1725549" y="1500040"/>
                      <a:pt x="1737971" y="1487618"/>
                    </a:cubicBezTo>
                    <a:lnTo>
                      <a:pt x="1745981" y="1482218"/>
                    </a:lnTo>
                    <a:lnTo>
                      <a:pt x="1739569" y="568449"/>
                    </a:lnTo>
                    <a:lnTo>
                      <a:pt x="965295" y="128677"/>
                    </a:lnTo>
                    <a:lnTo>
                      <a:pt x="960528" y="131891"/>
                    </a:lnTo>
                    <a:cubicBezTo>
                      <a:pt x="952315" y="135364"/>
                      <a:pt x="943286" y="137285"/>
                      <a:pt x="933809" y="137285"/>
                    </a:cubicBezTo>
                    <a:cubicBezTo>
                      <a:pt x="914854" y="137285"/>
                      <a:pt x="897693" y="129602"/>
                      <a:pt x="885271" y="117180"/>
                    </a:cubicBezTo>
                    <a:close/>
                    <a:moveTo>
                      <a:pt x="933809" y="0"/>
                    </a:moveTo>
                    <a:cubicBezTo>
                      <a:pt x="971719" y="0"/>
                      <a:pt x="1002451" y="30732"/>
                      <a:pt x="1002451" y="68643"/>
                    </a:cubicBezTo>
                    <a:lnTo>
                      <a:pt x="999208" y="84708"/>
                    </a:lnTo>
                    <a:lnTo>
                      <a:pt x="1730125" y="499913"/>
                    </a:lnTo>
                    <a:lnTo>
                      <a:pt x="1744530" y="478548"/>
                    </a:lnTo>
                    <a:cubicBezTo>
                      <a:pt x="1756952" y="466126"/>
                      <a:pt x="1774112" y="458443"/>
                      <a:pt x="1793067" y="458443"/>
                    </a:cubicBezTo>
                    <a:cubicBezTo>
                      <a:pt x="1830977" y="458443"/>
                      <a:pt x="1861709" y="489175"/>
                      <a:pt x="1861709" y="527085"/>
                    </a:cubicBezTo>
                    <a:cubicBezTo>
                      <a:pt x="1861709" y="555518"/>
                      <a:pt x="1844422" y="579912"/>
                      <a:pt x="1819786" y="590333"/>
                    </a:cubicBezTo>
                    <a:lnTo>
                      <a:pt x="1794661" y="595405"/>
                    </a:lnTo>
                    <a:lnTo>
                      <a:pt x="1800828" y="1470404"/>
                    </a:lnTo>
                    <a:lnTo>
                      <a:pt x="1813228" y="1472907"/>
                    </a:lnTo>
                    <a:cubicBezTo>
                      <a:pt x="1837864" y="1483328"/>
                      <a:pt x="1855151" y="1507723"/>
                      <a:pt x="1855151" y="1536156"/>
                    </a:cubicBezTo>
                    <a:cubicBezTo>
                      <a:pt x="1855151" y="1574066"/>
                      <a:pt x="1824419" y="1604798"/>
                      <a:pt x="1786509" y="1604798"/>
                    </a:cubicBezTo>
                    <a:cubicBezTo>
                      <a:pt x="1777031" y="1604798"/>
                      <a:pt x="1768002" y="1602878"/>
                      <a:pt x="1759790" y="1599404"/>
                    </a:cubicBezTo>
                    <a:lnTo>
                      <a:pt x="1741991" y="1587404"/>
                    </a:lnTo>
                    <a:lnTo>
                      <a:pt x="999052" y="2023332"/>
                    </a:lnTo>
                    <a:lnTo>
                      <a:pt x="1002451" y="2040171"/>
                    </a:lnTo>
                    <a:cubicBezTo>
                      <a:pt x="1002451" y="2078081"/>
                      <a:pt x="971719" y="2108813"/>
                      <a:pt x="933809" y="2108813"/>
                    </a:cubicBezTo>
                    <a:cubicBezTo>
                      <a:pt x="895898" y="2108813"/>
                      <a:pt x="865166" y="2078081"/>
                      <a:pt x="865166" y="2040171"/>
                    </a:cubicBezTo>
                    <a:lnTo>
                      <a:pt x="866489" y="2033621"/>
                    </a:lnTo>
                    <a:lnTo>
                      <a:pt x="98444" y="1597326"/>
                    </a:lnTo>
                    <a:lnTo>
                      <a:pt x="95361" y="1599404"/>
                    </a:lnTo>
                    <a:cubicBezTo>
                      <a:pt x="87149" y="1602878"/>
                      <a:pt x="78120" y="1604798"/>
                      <a:pt x="68642" y="1604798"/>
                    </a:cubicBezTo>
                    <a:cubicBezTo>
                      <a:pt x="30732" y="1604798"/>
                      <a:pt x="0" y="1574066"/>
                      <a:pt x="0" y="1536156"/>
                    </a:cubicBezTo>
                    <a:cubicBezTo>
                      <a:pt x="0" y="1517201"/>
                      <a:pt x="7683" y="1500041"/>
                      <a:pt x="20105" y="1487619"/>
                    </a:cubicBezTo>
                    <a:lnTo>
                      <a:pt x="40715" y="1473723"/>
                    </a:lnTo>
                    <a:lnTo>
                      <a:pt x="34411" y="579397"/>
                    </a:lnTo>
                    <a:lnTo>
                      <a:pt x="28813" y="575622"/>
                    </a:lnTo>
                    <a:cubicBezTo>
                      <a:pt x="16391" y="563200"/>
                      <a:pt x="8708" y="546040"/>
                      <a:pt x="8708" y="527085"/>
                    </a:cubicBezTo>
                    <a:cubicBezTo>
                      <a:pt x="8708" y="489174"/>
                      <a:pt x="39440" y="458442"/>
                      <a:pt x="77351" y="458442"/>
                    </a:cubicBezTo>
                    <a:cubicBezTo>
                      <a:pt x="96306" y="458442"/>
                      <a:pt x="113466" y="466125"/>
                      <a:pt x="125888" y="478547"/>
                    </a:cubicBezTo>
                    <a:lnTo>
                      <a:pt x="133809" y="490296"/>
                    </a:lnTo>
                    <a:lnTo>
                      <a:pt x="866890" y="60102"/>
                    </a:lnTo>
                    <a:lnTo>
                      <a:pt x="870561" y="41924"/>
                    </a:lnTo>
                    <a:cubicBezTo>
                      <a:pt x="880981" y="17287"/>
                      <a:pt x="905376" y="0"/>
                      <a:pt x="9338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8E123B0-C3AE-4DDC-A68B-BD17CD7D50EE}"/>
                  </a:ext>
                </a:extLst>
              </p:cNvPr>
              <p:cNvSpPr/>
              <p:nvPr/>
            </p:nvSpPr>
            <p:spPr>
              <a:xfrm>
                <a:off x="5518243" y="4192133"/>
                <a:ext cx="1123231" cy="1274464"/>
              </a:xfrm>
              <a:custGeom>
                <a:avLst/>
                <a:gdLst>
                  <a:gd name="connsiteX0" fmla="*/ 888594 w 1855599"/>
                  <a:gd name="connsiteY0" fmla="*/ 119700 h 2105439"/>
                  <a:gd name="connsiteX1" fmla="*/ 134265 w 1855599"/>
                  <a:gd name="connsiteY1" fmla="*/ 555227 h 2105439"/>
                  <a:gd name="connsiteX2" fmla="*/ 131891 w 1855599"/>
                  <a:gd name="connsiteY2" fmla="*/ 566988 h 2105439"/>
                  <a:gd name="connsiteX3" fmla="*/ 117180 w 1855599"/>
                  <a:gd name="connsiteY3" fmla="*/ 588806 h 2105439"/>
                  <a:gd name="connsiteX4" fmla="*/ 96375 w 1855599"/>
                  <a:gd name="connsiteY4" fmla="*/ 602834 h 2105439"/>
                  <a:gd name="connsiteX5" fmla="*/ 96375 w 1855599"/>
                  <a:gd name="connsiteY5" fmla="*/ 1474068 h 2105439"/>
                  <a:gd name="connsiteX6" fmla="*/ 117180 w 1855599"/>
                  <a:gd name="connsiteY6" fmla="*/ 1488095 h 2105439"/>
                  <a:gd name="connsiteX7" fmla="*/ 137285 w 1855599"/>
                  <a:gd name="connsiteY7" fmla="*/ 1536633 h 2105439"/>
                  <a:gd name="connsiteX8" fmla="*/ 134239 w 1855599"/>
                  <a:gd name="connsiteY8" fmla="*/ 1551721 h 2105439"/>
                  <a:gd name="connsiteX9" fmla="*/ 887376 w 1855599"/>
                  <a:gd name="connsiteY9" fmla="*/ 1986561 h 2105439"/>
                  <a:gd name="connsiteX10" fmla="*/ 906675 w 1855599"/>
                  <a:gd name="connsiteY10" fmla="*/ 1973549 h 2105439"/>
                  <a:gd name="connsiteX11" fmla="*/ 933393 w 1855599"/>
                  <a:gd name="connsiteY11" fmla="*/ 1968155 h 2105439"/>
                  <a:gd name="connsiteX12" fmla="*/ 960112 w 1855599"/>
                  <a:gd name="connsiteY12" fmla="*/ 1973549 h 2105439"/>
                  <a:gd name="connsiteX13" fmla="*/ 968397 w 1855599"/>
                  <a:gd name="connsiteY13" fmla="*/ 1979135 h 2105439"/>
                  <a:gd name="connsiteX14" fmla="*/ 1720036 w 1855599"/>
                  <a:gd name="connsiteY14" fmla="*/ 1545161 h 2105439"/>
                  <a:gd name="connsiteX15" fmla="*/ 1718314 w 1855599"/>
                  <a:gd name="connsiteY15" fmla="*/ 1536633 h 2105439"/>
                  <a:gd name="connsiteX16" fmla="*/ 1738419 w 1855599"/>
                  <a:gd name="connsiteY16" fmla="*/ 1488095 h 2105439"/>
                  <a:gd name="connsiteX17" fmla="*/ 1746537 w 1855599"/>
                  <a:gd name="connsiteY17" fmla="*/ 1482622 h 2105439"/>
                  <a:gd name="connsiteX18" fmla="*/ 1746537 w 1855599"/>
                  <a:gd name="connsiteY18" fmla="*/ 592877 h 2105439"/>
                  <a:gd name="connsiteX19" fmla="*/ 1737046 w 1855599"/>
                  <a:gd name="connsiteY19" fmla="*/ 586478 h 2105439"/>
                  <a:gd name="connsiteX20" fmla="*/ 1722335 w 1855599"/>
                  <a:gd name="connsiteY20" fmla="*/ 564659 h 2105439"/>
                  <a:gd name="connsiteX21" fmla="*/ 1721986 w 1855599"/>
                  <a:gd name="connsiteY21" fmla="*/ 562929 h 2105439"/>
                  <a:gd name="connsiteX22" fmla="*/ 967179 w 1855599"/>
                  <a:gd name="connsiteY22" fmla="*/ 127125 h 2105439"/>
                  <a:gd name="connsiteX23" fmla="*/ 960112 w 1855599"/>
                  <a:gd name="connsiteY23" fmla="*/ 131890 h 2105439"/>
                  <a:gd name="connsiteX24" fmla="*/ 933393 w 1855599"/>
                  <a:gd name="connsiteY24" fmla="*/ 137284 h 2105439"/>
                  <a:gd name="connsiteX25" fmla="*/ 906675 w 1855599"/>
                  <a:gd name="connsiteY25" fmla="*/ 131890 h 2105439"/>
                  <a:gd name="connsiteX26" fmla="*/ 933393 w 1855599"/>
                  <a:gd name="connsiteY26" fmla="*/ 0 h 2105439"/>
                  <a:gd name="connsiteX27" fmla="*/ 1002035 w 1855599"/>
                  <a:gd name="connsiteY27" fmla="*/ 68642 h 2105439"/>
                  <a:gd name="connsiteX28" fmla="*/ 999295 w 1855599"/>
                  <a:gd name="connsiteY28" fmla="*/ 82214 h 2105439"/>
                  <a:gd name="connsiteX29" fmla="*/ 1727956 w 1855599"/>
                  <a:gd name="connsiteY29" fmla="*/ 502885 h 2105439"/>
                  <a:gd name="connsiteX30" fmla="*/ 1737046 w 1855599"/>
                  <a:gd name="connsiteY30" fmla="*/ 489403 h 2105439"/>
                  <a:gd name="connsiteX31" fmla="*/ 1785584 w 1855599"/>
                  <a:gd name="connsiteY31" fmla="*/ 469298 h 2105439"/>
                  <a:gd name="connsiteX32" fmla="*/ 1854226 w 1855599"/>
                  <a:gd name="connsiteY32" fmla="*/ 537941 h 2105439"/>
                  <a:gd name="connsiteX33" fmla="*/ 1812302 w 1855599"/>
                  <a:gd name="connsiteY33" fmla="*/ 601189 h 2105439"/>
                  <a:gd name="connsiteX34" fmla="*/ 1801510 w 1855599"/>
                  <a:gd name="connsiteY34" fmla="*/ 603368 h 2105439"/>
                  <a:gd name="connsiteX35" fmla="*/ 1801510 w 1855599"/>
                  <a:gd name="connsiteY35" fmla="*/ 1470929 h 2105439"/>
                  <a:gd name="connsiteX36" fmla="*/ 1813676 w 1855599"/>
                  <a:gd name="connsiteY36" fmla="*/ 1473385 h 2105439"/>
                  <a:gd name="connsiteX37" fmla="*/ 1855599 w 1855599"/>
                  <a:gd name="connsiteY37" fmla="*/ 1536633 h 2105439"/>
                  <a:gd name="connsiteX38" fmla="*/ 1786957 w 1855599"/>
                  <a:gd name="connsiteY38" fmla="*/ 1605275 h 2105439"/>
                  <a:gd name="connsiteX39" fmla="*/ 1760238 w 1855599"/>
                  <a:gd name="connsiteY39" fmla="*/ 1599881 h 2105439"/>
                  <a:gd name="connsiteX40" fmla="*/ 1748653 w 1855599"/>
                  <a:gd name="connsiteY40" fmla="*/ 1592070 h 2105439"/>
                  <a:gd name="connsiteX41" fmla="*/ 999560 w 1855599"/>
                  <a:gd name="connsiteY41" fmla="*/ 2024536 h 2105439"/>
                  <a:gd name="connsiteX42" fmla="*/ 1002035 w 1855599"/>
                  <a:gd name="connsiteY42" fmla="*/ 2036797 h 2105439"/>
                  <a:gd name="connsiteX43" fmla="*/ 933393 w 1855599"/>
                  <a:gd name="connsiteY43" fmla="*/ 2105439 h 2105439"/>
                  <a:gd name="connsiteX44" fmla="*/ 870146 w 1855599"/>
                  <a:gd name="connsiteY44" fmla="*/ 2063516 h 2105439"/>
                  <a:gd name="connsiteX45" fmla="*/ 864773 w 1855599"/>
                  <a:gd name="connsiteY45" fmla="*/ 2036903 h 2105439"/>
                  <a:gd name="connsiteX46" fmla="*/ 101094 w 1855599"/>
                  <a:gd name="connsiteY46" fmla="*/ 1596016 h 2105439"/>
                  <a:gd name="connsiteX47" fmla="*/ 95362 w 1855599"/>
                  <a:gd name="connsiteY47" fmla="*/ 1599881 h 2105439"/>
                  <a:gd name="connsiteX48" fmla="*/ 68643 w 1855599"/>
                  <a:gd name="connsiteY48" fmla="*/ 1605275 h 2105439"/>
                  <a:gd name="connsiteX49" fmla="*/ 0 w 1855599"/>
                  <a:gd name="connsiteY49" fmla="*/ 1536633 h 2105439"/>
                  <a:gd name="connsiteX50" fmla="*/ 20105 w 1855599"/>
                  <a:gd name="connsiteY50" fmla="*/ 1488095 h 2105439"/>
                  <a:gd name="connsiteX51" fmla="*/ 41401 w 1855599"/>
                  <a:gd name="connsiteY51" fmla="*/ 1473737 h 2105439"/>
                  <a:gd name="connsiteX52" fmla="*/ 41401 w 1855599"/>
                  <a:gd name="connsiteY52" fmla="*/ 603165 h 2105439"/>
                  <a:gd name="connsiteX53" fmla="*/ 20105 w 1855599"/>
                  <a:gd name="connsiteY53" fmla="*/ 588806 h 2105439"/>
                  <a:gd name="connsiteX54" fmla="*/ 0 w 1855599"/>
                  <a:gd name="connsiteY54" fmla="*/ 540269 h 2105439"/>
                  <a:gd name="connsiteX55" fmla="*/ 68643 w 1855599"/>
                  <a:gd name="connsiteY55" fmla="*/ 471626 h 2105439"/>
                  <a:gd name="connsiteX56" fmla="*/ 117180 w 1855599"/>
                  <a:gd name="connsiteY56" fmla="*/ 491731 h 2105439"/>
                  <a:gd name="connsiteX57" fmla="*/ 121970 w 1855599"/>
                  <a:gd name="connsiteY57" fmla="*/ 498835 h 2105439"/>
                  <a:gd name="connsiteX58" fmla="*/ 864999 w 1855599"/>
                  <a:gd name="connsiteY58" fmla="*/ 69870 h 2105439"/>
                  <a:gd name="connsiteX59" fmla="*/ 864751 w 1855599"/>
                  <a:gd name="connsiteY59" fmla="*/ 68642 h 2105439"/>
                  <a:gd name="connsiteX60" fmla="*/ 933393 w 1855599"/>
                  <a:gd name="connsiteY60" fmla="*/ 0 h 210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55599" h="2105439">
                    <a:moveTo>
                      <a:pt x="888594" y="119700"/>
                    </a:moveTo>
                    <a:lnTo>
                      <a:pt x="134265" y="555227"/>
                    </a:lnTo>
                    <a:lnTo>
                      <a:pt x="131891" y="566988"/>
                    </a:lnTo>
                    <a:cubicBezTo>
                      <a:pt x="128418" y="575200"/>
                      <a:pt x="123391" y="582596"/>
                      <a:pt x="117180" y="588806"/>
                    </a:cubicBezTo>
                    <a:lnTo>
                      <a:pt x="96375" y="602834"/>
                    </a:lnTo>
                    <a:lnTo>
                      <a:pt x="96375" y="1474068"/>
                    </a:lnTo>
                    <a:lnTo>
                      <a:pt x="117180" y="1488095"/>
                    </a:lnTo>
                    <a:cubicBezTo>
                      <a:pt x="129602" y="1500517"/>
                      <a:pt x="137285" y="1517678"/>
                      <a:pt x="137285" y="1536633"/>
                    </a:cubicBezTo>
                    <a:lnTo>
                      <a:pt x="134239" y="1551721"/>
                    </a:lnTo>
                    <a:lnTo>
                      <a:pt x="887376" y="1986561"/>
                    </a:lnTo>
                    <a:lnTo>
                      <a:pt x="906675" y="1973549"/>
                    </a:lnTo>
                    <a:cubicBezTo>
                      <a:pt x="914887" y="1970076"/>
                      <a:pt x="923916" y="1968155"/>
                      <a:pt x="933393" y="1968155"/>
                    </a:cubicBezTo>
                    <a:cubicBezTo>
                      <a:pt x="942871" y="1968155"/>
                      <a:pt x="951900" y="1970076"/>
                      <a:pt x="960112" y="1973549"/>
                    </a:cubicBezTo>
                    <a:lnTo>
                      <a:pt x="968397" y="1979135"/>
                    </a:lnTo>
                    <a:lnTo>
                      <a:pt x="1720036" y="1545161"/>
                    </a:lnTo>
                    <a:lnTo>
                      <a:pt x="1718314" y="1536633"/>
                    </a:lnTo>
                    <a:cubicBezTo>
                      <a:pt x="1718314" y="1517678"/>
                      <a:pt x="1725998" y="1500517"/>
                      <a:pt x="1738419" y="1488095"/>
                    </a:cubicBezTo>
                    <a:lnTo>
                      <a:pt x="1746537" y="1482622"/>
                    </a:lnTo>
                    <a:lnTo>
                      <a:pt x="1746537" y="592877"/>
                    </a:lnTo>
                    <a:lnTo>
                      <a:pt x="1737046" y="586478"/>
                    </a:lnTo>
                    <a:cubicBezTo>
                      <a:pt x="1730835" y="580267"/>
                      <a:pt x="1725809" y="572871"/>
                      <a:pt x="1722335" y="564659"/>
                    </a:cubicBezTo>
                    <a:lnTo>
                      <a:pt x="1721986" y="562929"/>
                    </a:lnTo>
                    <a:lnTo>
                      <a:pt x="967179" y="127125"/>
                    </a:lnTo>
                    <a:lnTo>
                      <a:pt x="960112" y="131890"/>
                    </a:lnTo>
                    <a:cubicBezTo>
                      <a:pt x="951900" y="135364"/>
                      <a:pt x="942871" y="137284"/>
                      <a:pt x="933393" y="137284"/>
                    </a:cubicBezTo>
                    <a:cubicBezTo>
                      <a:pt x="923916" y="137284"/>
                      <a:pt x="914887" y="135364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999295" y="82214"/>
                    </a:lnTo>
                    <a:lnTo>
                      <a:pt x="1727956" y="502885"/>
                    </a:lnTo>
                    <a:lnTo>
                      <a:pt x="1737046" y="489403"/>
                    </a:lnTo>
                    <a:cubicBezTo>
                      <a:pt x="1749468" y="476981"/>
                      <a:pt x="1766629" y="469298"/>
                      <a:pt x="1785584" y="469298"/>
                    </a:cubicBezTo>
                    <a:cubicBezTo>
                      <a:pt x="1823493" y="469298"/>
                      <a:pt x="1854226" y="500030"/>
                      <a:pt x="1854226" y="537941"/>
                    </a:cubicBezTo>
                    <a:cubicBezTo>
                      <a:pt x="1854226" y="566373"/>
                      <a:pt x="1836939" y="590768"/>
                      <a:pt x="1812302" y="601189"/>
                    </a:cubicBezTo>
                    <a:lnTo>
                      <a:pt x="1801510" y="603368"/>
                    </a:lnTo>
                    <a:lnTo>
                      <a:pt x="1801510" y="1470929"/>
                    </a:lnTo>
                    <a:lnTo>
                      <a:pt x="1813676" y="1473385"/>
                    </a:lnTo>
                    <a:cubicBezTo>
                      <a:pt x="1838313" y="1483805"/>
                      <a:pt x="1855599" y="1508201"/>
                      <a:pt x="1855599" y="1536633"/>
                    </a:cubicBezTo>
                    <a:cubicBezTo>
                      <a:pt x="1855599" y="1574543"/>
                      <a:pt x="1824867" y="1605275"/>
                      <a:pt x="1786957" y="1605275"/>
                    </a:cubicBezTo>
                    <a:cubicBezTo>
                      <a:pt x="1777479" y="1605275"/>
                      <a:pt x="1768451" y="1603355"/>
                      <a:pt x="1760238" y="1599881"/>
                    </a:cubicBezTo>
                    <a:lnTo>
                      <a:pt x="1748653" y="1592070"/>
                    </a:lnTo>
                    <a:lnTo>
                      <a:pt x="999560" y="2024536"/>
                    </a:lnTo>
                    <a:lnTo>
                      <a:pt x="1002035" y="2036797"/>
                    </a:lnTo>
                    <a:cubicBezTo>
                      <a:pt x="1002035" y="2074707"/>
                      <a:pt x="971303" y="2105439"/>
                      <a:pt x="933393" y="2105439"/>
                    </a:cubicBezTo>
                    <a:cubicBezTo>
                      <a:pt x="904961" y="2105439"/>
                      <a:pt x="880566" y="2088152"/>
                      <a:pt x="870146" y="2063516"/>
                    </a:cubicBezTo>
                    <a:lnTo>
                      <a:pt x="864773" y="2036903"/>
                    </a:lnTo>
                    <a:lnTo>
                      <a:pt x="101094" y="1596016"/>
                    </a:lnTo>
                    <a:lnTo>
                      <a:pt x="95362" y="1599881"/>
                    </a:lnTo>
                    <a:cubicBezTo>
                      <a:pt x="87149" y="1603354"/>
                      <a:pt x="78120" y="1605275"/>
                      <a:pt x="68643" y="1605275"/>
                    </a:cubicBezTo>
                    <a:cubicBezTo>
                      <a:pt x="30732" y="1605275"/>
                      <a:pt x="0" y="1574542"/>
                      <a:pt x="0" y="1536633"/>
                    </a:cubicBezTo>
                    <a:cubicBezTo>
                      <a:pt x="0" y="1517678"/>
                      <a:pt x="7683" y="1500517"/>
                      <a:pt x="20105" y="1488095"/>
                    </a:cubicBezTo>
                    <a:lnTo>
                      <a:pt x="41401" y="1473737"/>
                    </a:lnTo>
                    <a:lnTo>
                      <a:pt x="41401" y="603165"/>
                    </a:lnTo>
                    <a:lnTo>
                      <a:pt x="20105" y="588806"/>
                    </a:lnTo>
                    <a:cubicBezTo>
                      <a:pt x="7683" y="576385"/>
                      <a:pt x="0" y="559224"/>
                      <a:pt x="0" y="540269"/>
                    </a:cubicBezTo>
                    <a:cubicBezTo>
                      <a:pt x="0" y="502358"/>
                      <a:pt x="30732" y="471626"/>
                      <a:pt x="68643" y="471626"/>
                    </a:cubicBezTo>
                    <a:cubicBezTo>
                      <a:pt x="87598" y="471626"/>
                      <a:pt x="104759" y="479309"/>
                      <a:pt x="117180" y="491731"/>
                    </a:cubicBezTo>
                    <a:lnTo>
                      <a:pt x="121970" y="498835"/>
                    </a:lnTo>
                    <a:lnTo>
                      <a:pt x="864999" y="69870"/>
                    </a:lnTo>
                    <a:lnTo>
                      <a:pt x="864751" y="68642"/>
                    </a:lnTo>
                    <a:cubicBezTo>
                      <a:pt x="864751" y="30732"/>
                      <a:pt x="895483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379DE31-BFFF-4773-A1C2-8F6B3D7013D5}"/>
                </a:ext>
              </a:extLst>
            </p:cNvPr>
            <p:cNvSpPr/>
            <p:nvPr/>
          </p:nvSpPr>
          <p:spPr>
            <a:xfrm>
              <a:off x="2595393" y="3785969"/>
              <a:ext cx="2095685" cy="476814"/>
            </a:xfrm>
            <a:custGeom>
              <a:avLst/>
              <a:gdLst/>
              <a:ahLst/>
              <a:cxnLst/>
              <a:rect l="l" t="t" r="r" b="b"/>
              <a:pathLst>
                <a:path w="1903511" h="433090">
                  <a:moveTo>
                    <a:pt x="105668" y="252413"/>
                  </a:moveTo>
                  <a:lnTo>
                    <a:pt x="105668" y="338138"/>
                  </a:lnTo>
                  <a:lnTo>
                    <a:pt x="129113" y="338138"/>
                  </a:lnTo>
                  <a:cubicBezTo>
                    <a:pt x="156016" y="338138"/>
                    <a:pt x="174811" y="334963"/>
                    <a:pt x="185495" y="328613"/>
                  </a:cubicBezTo>
                  <a:cubicBezTo>
                    <a:pt x="197563" y="321469"/>
                    <a:pt x="203596" y="310555"/>
                    <a:pt x="203596" y="295870"/>
                  </a:cubicBezTo>
                  <a:cubicBezTo>
                    <a:pt x="203596" y="272256"/>
                    <a:pt x="191430" y="258366"/>
                    <a:pt x="167096" y="254198"/>
                  </a:cubicBezTo>
                  <a:cubicBezTo>
                    <a:pt x="159379" y="253008"/>
                    <a:pt x="146124" y="252413"/>
                    <a:pt x="127331" y="252413"/>
                  </a:cubicBezTo>
                  <a:close/>
                  <a:moveTo>
                    <a:pt x="873323" y="102394"/>
                  </a:moveTo>
                  <a:cubicBezTo>
                    <a:pt x="849052" y="102394"/>
                    <a:pt x="827068" y="109208"/>
                    <a:pt x="807371" y="122837"/>
                  </a:cubicBezTo>
                  <a:cubicBezTo>
                    <a:pt x="787675" y="136465"/>
                    <a:pt x="773648" y="154620"/>
                    <a:pt x="765292" y="177301"/>
                  </a:cubicBezTo>
                  <a:cubicBezTo>
                    <a:pt x="760518" y="190233"/>
                    <a:pt x="758130" y="203364"/>
                    <a:pt x="758130" y="216694"/>
                  </a:cubicBezTo>
                  <a:cubicBezTo>
                    <a:pt x="758130" y="244149"/>
                    <a:pt x="767282" y="268720"/>
                    <a:pt x="785584" y="290406"/>
                  </a:cubicBezTo>
                  <a:cubicBezTo>
                    <a:pt x="808265" y="317266"/>
                    <a:pt x="837511" y="330696"/>
                    <a:pt x="873323" y="330696"/>
                  </a:cubicBezTo>
                  <a:cubicBezTo>
                    <a:pt x="909135" y="330696"/>
                    <a:pt x="938480" y="317367"/>
                    <a:pt x="961359" y="290708"/>
                  </a:cubicBezTo>
                  <a:cubicBezTo>
                    <a:pt x="979662" y="269419"/>
                    <a:pt x="988814" y="244748"/>
                    <a:pt x="988814" y="216694"/>
                  </a:cubicBezTo>
                  <a:cubicBezTo>
                    <a:pt x="988814" y="188044"/>
                    <a:pt x="979662" y="163274"/>
                    <a:pt x="961359" y="142382"/>
                  </a:cubicBezTo>
                  <a:cubicBezTo>
                    <a:pt x="937882" y="115723"/>
                    <a:pt x="908536" y="102394"/>
                    <a:pt x="873323" y="102394"/>
                  </a:cubicBezTo>
                  <a:close/>
                  <a:moveTo>
                    <a:pt x="105668" y="92571"/>
                  </a:moveTo>
                  <a:lnTo>
                    <a:pt x="105668" y="172045"/>
                  </a:lnTo>
                  <a:lnTo>
                    <a:pt x="124932" y="172045"/>
                  </a:lnTo>
                  <a:cubicBezTo>
                    <a:pt x="143107" y="172045"/>
                    <a:pt x="156147" y="167581"/>
                    <a:pt x="164050" y="158651"/>
                  </a:cubicBezTo>
                  <a:cubicBezTo>
                    <a:pt x="170372" y="151507"/>
                    <a:pt x="173533" y="142677"/>
                    <a:pt x="173533" y="132159"/>
                  </a:cubicBezTo>
                  <a:cubicBezTo>
                    <a:pt x="173533" y="113705"/>
                    <a:pt x="165234" y="101501"/>
                    <a:pt x="148637" y="95548"/>
                  </a:cubicBezTo>
                  <a:cubicBezTo>
                    <a:pt x="142712" y="93563"/>
                    <a:pt x="134810" y="92571"/>
                    <a:pt x="124932" y="92571"/>
                  </a:cubicBezTo>
                  <a:close/>
                  <a:moveTo>
                    <a:pt x="1524000" y="12204"/>
                  </a:moveTo>
                  <a:lnTo>
                    <a:pt x="1629667" y="12204"/>
                  </a:lnTo>
                  <a:lnTo>
                    <a:pt x="1629667" y="179784"/>
                  </a:lnTo>
                  <a:lnTo>
                    <a:pt x="1758553" y="12204"/>
                  </a:lnTo>
                  <a:lnTo>
                    <a:pt x="1888628" y="12204"/>
                  </a:lnTo>
                  <a:lnTo>
                    <a:pt x="1727596" y="204490"/>
                  </a:lnTo>
                  <a:lnTo>
                    <a:pt x="1903511" y="418505"/>
                  </a:lnTo>
                  <a:lnTo>
                    <a:pt x="1766887" y="418505"/>
                  </a:lnTo>
                  <a:lnTo>
                    <a:pt x="1629667" y="242292"/>
                  </a:lnTo>
                  <a:lnTo>
                    <a:pt x="1629667" y="418505"/>
                  </a:lnTo>
                  <a:lnTo>
                    <a:pt x="1524000" y="418505"/>
                  </a:lnTo>
                  <a:close/>
                  <a:moveTo>
                    <a:pt x="381000" y="12204"/>
                  </a:moveTo>
                  <a:lnTo>
                    <a:pt x="486668" y="12204"/>
                  </a:lnTo>
                  <a:lnTo>
                    <a:pt x="486668" y="330398"/>
                  </a:lnTo>
                  <a:lnTo>
                    <a:pt x="613469" y="330398"/>
                  </a:lnTo>
                  <a:lnTo>
                    <a:pt x="613469" y="418505"/>
                  </a:lnTo>
                  <a:lnTo>
                    <a:pt x="381000" y="418505"/>
                  </a:lnTo>
                  <a:close/>
                  <a:moveTo>
                    <a:pt x="0" y="12204"/>
                  </a:moveTo>
                  <a:lnTo>
                    <a:pt x="157162" y="12204"/>
                  </a:lnTo>
                  <a:cubicBezTo>
                    <a:pt x="233362" y="12204"/>
                    <a:pt x="271462" y="47526"/>
                    <a:pt x="271462" y="118170"/>
                  </a:cubicBezTo>
                  <a:cubicBezTo>
                    <a:pt x="271462" y="139402"/>
                    <a:pt x="267295" y="157163"/>
                    <a:pt x="258961" y="171450"/>
                  </a:cubicBezTo>
                  <a:cubicBezTo>
                    <a:pt x="252015" y="183555"/>
                    <a:pt x="241300" y="193873"/>
                    <a:pt x="226814" y="202406"/>
                  </a:cubicBezTo>
                  <a:cubicBezTo>
                    <a:pt x="259240" y="209153"/>
                    <a:pt x="281384" y="222151"/>
                    <a:pt x="293247" y="241399"/>
                  </a:cubicBezTo>
                  <a:cubicBezTo>
                    <a:pt x="303925" y="259060"/>
                    <a:pt x="309264" y="279598"/>
                    <a:pt x="309264" y="303014"/>
                  </a:cubicBezTo>
                  <a:cubicBezTo>
                    <a:pt x="309264" y="333375"/>
                    <a:pt x="300632" y="358080"/>
                    <a:pt x="283368" y="377130"/>
                  </a:cubicBezTo>
                  <a:cubicBezTo>
                    <a:pt x="258365" y="404713"/>
                    <a:pt x="220265" y="418505"/>
                    <a:pt x="169068" y="418505"/>
                  </a:cubicBezTo>
                  <a:lnTo>
                    <a:pt x="0" y="418505"/>
                  </a:lnTo>
                  <a:close/>
                  <a:moveTo>
                    <a:pt x="1359693" y="3572"/>
                  </a:moveTo>
                  <a:cubicBezTo>
                    <a:pt x="1387871" y="3572"/>
                    <a:pt x="1419522" y="10418"/>
                    <a:pt x="1454646" y="24110"/>
                  </a:cubicBezTo>
                  <a:lnTo>
                    <a:pt x="1454646" y="150614"/>
                  </a:lnTo>
                  <a:cubicBezTo>
                    <a:pt x="1444708" y="138429"/>
                    <a:pt x="1434572" y="129239"/>
                    <a:pt x="1424238" y="123044"/>
                  </a:cubicBezTo>
                  <a:cubicBezTo>
                    <a:pt x="1405359" y="111658"/>
                    <a:pt x="1385089" y="105966"/>
                    <a:pt x="1363428" y="105966"/>
                  </a:cubicBezTo>
                  <a:cubicBezTo>
                    <a:pt x="1336003" y="105966"/>
                    <a:pt x="1312155" y="114223"/>
                    <a:pt x="1291883" y="130736"/>
                  </a:cubicBezTo>
                  <a:cubicBezTo>
                    <a:pt x="1266248" y="151628"/>
                    <a:pt x="1253430" y="180281"/>
                    <a:pt x="1253430" y="216694"/>
                  </a:cubicBezTo>
                  <a:cubicBezTo>
                    <a:pt x="1253430" y="252909"/>
                    <a:pt x="1266248" y="281462"/>
                    <a:pt x="1291883" y="302354"/>
                  </a:cubicBezTo>
                  <a:cubicBezTo>
                    <a:pt x="1312155" y="318867"/>
                    <a:pt x="1336003" y="327124"/>
                    <a:pt x="1363428" y="327124"/>
                  </a:cubicBezTo>
                  <a:cubicBezTo>
                    <a:pt x="1385089" y="327124"/>
                    <a:pt x="1405359" y="321432"/>
                    <a:pt x="1424238" y="310046"/>
                  </a:cubicBezTo>
                  <a:cubicBezTo>
                    <a:pt x="1434374" y="304053"/>
                    <a:pt x="1444510" y="294863"/>
                    <a:pt x="1454646" y="282476"/>
                  </a:cubicBezTo>
                  <a:lnTo>
                    <a:pt x="1454646" y="408980"/>
                  </a:lnTo>
                  <a:cubicBezTo>
                    <a:pt x="1420117" y="422672"/>
                    <a:pt x="1388169" y="429518"/>
                    <a:pt x="1358800" y="429518"/>
                  </a:cubicBezTo>
                  <a:cubicBezTo>
                    <a:pt x="1307603" y="429518"/>
                    <a:pt x="1261764" y="413147"/>
                    <a:pt x="1221283" y="380405"/>
                  </a:cubicBezTo>
                  <a:cubicBezTo>
                    <a:pt x="1169689" y="338534"/>
                    <a:pt x="1143892" y="283964"/>
                    <a:pt x="1143892" y="216694"/>
                  </a:cubicBezTo>
                  <a:cubicBezTo>
                    <a:pt x="1143892" y="149225"/>
                    <a:pt x="1169689" y="94556"/>
                    <a:pt x="1221283" y="52685"/>
                  </a:cubicBezTo>
                  <a:cubicBezTo>
                    <a:pt x="1261764" y="19943"/>
                    <a:pt x="1307901" y="3572"/>
                    <a:pt x="1359693" y="3572"/>
                  </a:cubicBezTo>
                  <a:close/>
                  <a:moveTo>
                    <a:pt x="873323" y="0"/>
                  </a:moveTo>
                  <a:cubicBezTo>
                    <a:pt x="944760" y="0"/>
                    <a:pt x="1001414" y="23713"/>
                    <a:pt x="1043285" y="71140"/>
                  </a:cubicBezTo>
                  <a:cubicBezTo>
                    <a:pt x="1079996" y="112812"/>
                    <a:pt x="1098351" y="161330"/>
                    <a:pt x="1098351" y="216694"/>
                  </a:cubicBezTo>
                  <a:cubicBezTo>
                    <a:pt x="1098351" y="271859"/>
                    <a:pt x="1079996" y="320278"/>
                    <a:pt x="1043285" y="361950"/>
                  </a:cubicBezTo>
                  <a:cubicBezTo>
                    <a:pt x="1001414" y="409377"/>
                    <a:pt x="944760" y="433090"/>
                    <a:pt x="873323" y="433090"/>
                  </a:cubicBezTo>
                  <a:cubicBezTo>
                    <a:pt x="802084" y="433090"/>
                    <a:pt x="745529" y="409377"/>
                    <a:pt x="703659" y="361950"/>
                  </a:cubicBezTo>
                  <a:cubicBezTo>
                    <a:pt x="666948" y="320278"/>
                    <a:pt x="648593" y="271859"/>
                    <a:pt x="648593" y="216694"/>
                  </a:cubicBezTo>
                  <a:cubicBezTo>
                    <a:pt x="648593" y="191492"/>
                    <a:pt x="653554" y="165646"/>
                    <a:pt x="663475" y="139154"/>
                  </a:cubicBezTo>
                  <a:cubicBezTo>
                    <a:pt x="673397" y="112663"/>
                    <a:pt x="686693" y="89991"/>
                    <a:pt x="703361" y="71140"/>
                  </a:cubicBezTo>
                  <a:cubicBezTo>
                    <a:pt x="745232" y="23713"/>
                    <a:pt x="801885" y="0"/>
                    <a:pt x="873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3623FE7-F026-4050-8722-479667E225A1}"/>
                </a:ext>
              </a:extLst>
            </p:cNvPr>
            <p:cNvSpPr/>
            <p:nvPr/>
          </p:nvSpPr>
          <p:spPr>
            <a:xfrm>
              <a:off x="7556959" y="3784374"/>
              <a:ext cx="2039648" cy="468949"/>
            </a:xfrm>
            <a:custGeom>
              <a:avLst/>
              <a:gdLst/>
              <a:ahLst/>
              <a:cxnLst/>
              <a:rect l="l" t="t" r="r" b="b"/>
              <a:pathLst>
                <a:path w="1852613" h="425946">
                  <a:moveTo>
                    <a:pt x="1002507" y="134243"/>
                  </a:moveTo>
                  <a:lnTo>
                    <a:pt x="958156" y="263723"/>
                  </a:lnTo>
                  <a:lnTo>
                    <a:pt x="1046262" y="263723"/>
                  </a:lnTo>
                  <a:close/>
                  <a:moveTo>
                    <a:pt x="1446907" y="8632"/>
                  </a:moveTo>
                  <a:lnTo>
                    <a:pt x="1552575" y="8632"/>
                  </a:lnTo>
                  <a:lnTo>
                    <a:pt x="1746945" y="257175"/>
                  </a:lnTo>
                  <a:lnTo>
                    <a:pt x="1746945" y="8632"/>
                  </a:lnTo>
                  <a:lnTo>
                    <a:pt x="1852613" y="8632"/>
                  </a:lnTo>
                  <a:lnTo>
                    <a:pt x="1852613" y="414933"/>
                  </a:lnTo>
                  <a:lnTo>
                    <a:pt x="1746945" y="414933"/>
                  </a:lnTo>
                  <a:lnTo>
                    <a:pt x="1552575" y="166092"/>
                  </a:lnTo>
                  <a:lnTo>
                    <a:pt x="1552575" y="414933"/>
                  </a:lnTo>
                  <a:lnTo>
                    <a:pt x="1446907" y="414933"/>
                  </a:lnTo>
                  <a:close/>
                  <a:moveTo>
                    <a:pt x="1256407" y="8632"/>
                  </a:moveTo>
                  <a:lnTo>
                    <a:pt x="1362075" y="8632"/>
                  </a:lnTo>
                  <a:lnTo>
                    <a:pt x="1362075" y="414933"/>
                  </a:lnTo>
                  <a:lnTo>
                    <a:pt x="1256407" y="414933"/>
                  </a:lnTo>
                  <a:close/>
                  <a:moveTo>
                    <a:pt x="945654" y="8632"/>
                  </a:moveTo>
                  <a:lnTo>
                    <a:pt x="1060847" y="8632"/>
                  </a:lnTo>
                  <a:lnTo>
                    <a:pt x="1213843" y="414933"/>
                  </a:lnTo>
                  <a:lnTo>
                    <a:pt x="1101031" y="414933"/>
                  </a:lnTo>
                  <a:lnTo>
                    <a:pt x="1074837" y="344091"/>
                  </a:lnTo>
                  <a:lnTo>
                    <a:pt x="928985" y="344091"/>
                  </a:lnTo>
                  <a:lnTo>
                    <a:pt x="901006" y="414933"/>
                  </a:lnTo>
                  <a:lnTo>
                    <a:pt x="789385" y="414933"/>
                  </a:lnTo>
                  <a:close/>
                  <a:moveTo>
                    <a:pt x="380107" y="8632"/>
                  </a:moveTo>
                  <a:lnTo>
                    <a:pt x="485775" y="8632"/>
                  </a:lnTo>
                  <a:lnTo>
                    <a:pt x="485775" y="165497"/>
                  </a:lnTo>
                  <a:lnTo>
                    <a:pt x="638175" y="165497"/>
                  </a:lnTo>
                  <a:lnTo>
                    <a:pt x="638175" y="8632"/>
                  </a:lnTo>
                  <a:lnTo>
                    <a:pt x="743843" y="8632"/>
                  </a:lnTo>
                  <a:lnTo>
                    <a:pt x="743843" y="414933"/>
                  </a:lnTo>
                  <a:lnTo>
                    <a:pt x="638175" y="414933"/>
                  </a:lnTo>
                  <a:lnTo>
                    <a:pt x="638175" y="245864"/>
                  </a:lnTo>
                  <a:lnTo>
                    <a:pt x="485775" y="245864"/>
                  </a:lnTo>
                  <a:lnTo>
                    <a:pt x="485775" y="414933"/>
                  </a:lnTo>
                  <a:lnTo>
                    <a:pt x="380107" y="414933"/>
                  </a:lnTo>
                  <a:close/>
                  <a:moveTo>
                    <a:pt x="215801" y="0"/>
                  </a:moveTo>
                  <a:cubicBezTo>
                    <a:pt x="243979" y="0"/>
                    <a:pt x="275630" y="6846"/>
                    <a:pt x="310753" y="20538"/>
                  </a:cubicBezTo>
                  <a:lnTo>
                    <a:pt x="310753" y="147042"/>
                  </a:lnTo>
                  <a:cubicBezTo>
                    <a:pt x="300816" y="134857"/>
                    <a:pt x="290680" y="125667"/>
                    <a:pt x="280346" y="119472"/>
                  </a:cubicBezTo>
                  <a:cubicBezTo>
                    <a:pt x="261467" y="108086"/>
                    <a:pt x="241196" y="102394"/>
                    <a:pt x="219536" y="102394"/>
                  </a:cubicBezTo>
                  <a:cubicBezTo>
                    <a:pt x="192111" y="102394"/>
                    <a:pt x="168263" y="110651"/>
                    <a:pt x="147991" y="127164"/>
                  </a:cubicBezTo>
                  <a:cubicBezTo>
                    <a:pt x="122356" y="148056"/>
                    <a:pt x="109538" y="176709"/>
                    <a:pt x="109538" y="213122"/>
                  </a:cubicBezTo>
                  <a:cubicBezTo>
                    <a:pt x="109538" y="249337"/>
                    <a:pt x="122356" y="277890"/>
                    <a:pt x="147991" y="298782"/>
                  </a:cubicBezTo>
                  <a:cubicBezTo>
                    <a:pt x="168263" y="315295"/>
                    <a:pt x="192111" y="323552"/>
                    <a:pt x="219536" y="323552"/>
                  </a:cubicBezTo>
                  <a:cubicBezTo>
                    <a:pt x="241196" y="323552"/>
                    <a:pt x="261467" y="317860"/>
                    <a:pt x="280346" y="306474"/>
                  </a:cubicBezTo>
                  <a:cubicBezTo>
                    <a:pt x="290482" y="300481"/>
                    <a:pt x="300618" y="291291"/>
                    <a:pt x="310753" y="278904"/>
                  </a:cubicBezTo>
                  <a:lnTo>
                    <a:pt x="310753" y="405408"/>
                  </a:lnTo>
                  <a:cubicBezTo>
                    <a:pt x="276225" y="419100"/>
                    <a:pt x="244277" y="425946"/>
                    <a:pt x="214908" y="425946"/>
                  </a:cubicBezTo>
                  <a:cubicBezTo>
                    <a:pt x="163711" y="425946"/>
                    <a:pt x="117872" y="409575"/>
                    <a:pt x="77391" y="376833"/>
                  </a:cubicBezTo>
                  <a:cubicBezTo>
                    <a:pt x="25797" y="334962"/>
                    <a:pt x="0" y="280392"/>
                    <a:pt x="0" y="213122"/>
                  </a:cubicBezTo>
                  <a:cubicBezTo>
                    <a:pt x="0" y="145653"/>
                    <a:pt x="25797" y="90984"/>
                    <a:pt x="77391" y="49113"/>
                  </a:cubicBezTo>
                  <a:cubicBezTo>
                    <a:pt x="117872" y="16371"/>
                    <a:pt x="164009" y="0"/>
                    <a:pt x="215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5" name="Graphic 64">
            <a:extLst>
              <a:ext uri="{FF2B5EF4-FFF2-40B4-BE49-F238E27FC236}">
                <a16:creationId xmlns:a16="http://schemas.microsoft.com/office/drawing/2014/main" id="{F437884A-76BB-4C8D-A0F5-B26B96F8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8497" y="1754066"/>
            <a:ext cx="3856123" cy="4985085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ACC21AC1-AC8C-45B7-8246-61274AC5D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7396" y="425512"/>
            <a:ext cx="1311073" cy="621067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>
            <a:off x="2598535" y="3718345"/>
            <a:ext cx="4408376" cy="577331"/>
            <a:chOff x="2598535" y="3718345"/>
            <a:chExt cx="4408376" cy="577331"/>
          </a:xfrm>
        </p:grpSpPr>
        <p:sp>
          <p:nvSpPr>
            <p:cNvPr id="67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8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9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635FDC13-C9CC-4C80-8007-8AB182168676}"/>
              </a:ext>
            </a:extLst>
          </p:cNvPr>
          <p:cNvGrpSpPr/>
          <p:nvPr/>
        </p:nvGrpSpPr>
        <p:grpSpPr>
          <a:xfrm>
            <a:off x="907183" y="2004823"/>
            <a:ext cx="2146993" cy="3774302"/>
            <a:chOff x="445712" y="1449040"/>
            <a:chExt cx="2113018" cy="3924176"/>
          </a:xfrm>
        </p:grpSpPr>
        <p:sp>
          <p:nvSpPr>
            <p:cNvPr id="4" name="Rounded Rectangle 21">
              <a:extLst>
                <a:ext uri="{FF2B5EF4-FFF2-40B4-BE49-F238E27FC236}">
                  <a16:creationId xmlns:a16="http://schemas.microsoft.com/office/drawing/2014/main" id="{B355982D-C440-46E6-845B-B4BF740233E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8BAB41FA-9D65-4010-82F6-928141BE742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C6AEE615-DD96-4DA0-8A86-1F67AAD1B3A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24">
                <a:extLst>
                  <a:ext uri="{FF2B5EF4-FFF2-40B4-BE49-F238E27FC236}">
                    <a16:creationId xmlns:a16="http://schemas.microsoft.com/office/drawing/2014/main" id="{3B325D39-BEF1-4702-918C-9D7691AD72D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25">
                <a:extLst>
                  <a:ext uri="{FF2B5EF4-FFF2-40B4-BE49-F238E27FC236}">
                    <a16:creationId xmlns:a16="http://schemas.microsoft.com/office/drawing/2014/main" id="{345453DF-7EC8-4C39-A3F7-B9F069B40A9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1E46A2-B67C-4C6F-95B6-44D102B929CA}"/>
              </a:ext>
            </a:extLst>
          </p:cNvPr>
          <p:cNvGrpSpPr/>
          <p:nvPr/>
        </p:nvGrpSpPr>
        <p:grpSpPr>
          <a:xfrm>
            <a:off x="8494956" y="2030248"/>
            <a:ext cx="3295663" cy="3488970"/>
            <a:chOff x="5304777" y="1737360"/>
            <a:chExt cx="3295663" cy="3488970"/>
          </a:xfrm>
        </p:grpSpPr>
        <p:pic>
          <p:nvPicPr>
            <p:cNvPr id="10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E56741B6-166F-406D-BC9C-8722AC389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48174">
              <a:off x="5081275" y="2280629"/>
              <a:ext cx="3169203" cy="272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BE256A7D-4D3E-4791-ACE2-E5AB80B7B69D}"/>
                </a:ext>
              </a:extLst>
            </p:cNvPr>
            <p:cNvSpPr/>
            <p:nvPr/>
          </p:nvSpPr>
          <p:spPr>
            <a:xfrm>
              <a:off x="6344920" y="1737360"/>
              <a:ext cx="2255520" cy="2438400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34E5FB97-4CB3-4EC5-ABD6-12A833C4C08E}"/>
              </a:ext>
            </a:extLst>
          </p:cNvPr>
          <p:cNvGrpSpPr/>
          <p:nvPr/>
        </p:nvGrpSpPr>
        <p:grpSpPr>
          <a:xfrm>
            <a:off x="3473255" y="2198658"/>
            <a:ext cx="4568370" cy="3687236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36F3C6-51D7-4D55-856D-0464E5C1BE8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B1A381-C274-4327-BA61-131603BDD33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230D2B-3B46-461B-A57F-54A30E5279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3B0B22-6CEF-4F0C-A7F8-85A9E0E37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26B09D-437D-48BA-B15F-BF37B34238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4E657EC-07E1-4DE6-AF84-1B7632FF05D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281ADC-5896-467F-9444-C43D6FE7688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FA42EF-9B79-4A0F-853C-46736BCD5D3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C1910-2626-4641-ACAC-F17EAE62AB7C}"/>
              </a:ext>
            </a:extLst>
          </p:cNvPr>
          <p:cNvGrpSpPr/>
          <p:nvPr/>
        </p:nvGrpSpPr>
        <p:grpSpPr>
          <a:xfrm>
            <a:off x="1026017" y="2351606"/>
            <a:ext cx="1916359" cy="3057670"/>
            <a:chOff x="1026017" y="2351606"/>
            <a:chExt cx="4188240" cy="242377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5832B3-D0F6-40E7-AA95-67016154376D}"/>
                </a:ext>
              </a:extLst>
            </p:cNvPr>
            <p:cNvSpPr/>
            <p:nvPr/>
          </p:nvSpPr>
          <p:spPr>
            <a:xfrm>
              <a:off x="1026017" y="2351606"/>
              <a:ext cx="4188240" cy="2423041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84D72E-6283-48E3-AD6E-5939B1CD8772}"/>
                </a:ext>
              </a:extLst>
            </p:cNvPr>
            <p:cNvSpPr/>
            <p:nvPr/>
          </p:nvSpPr>
          <p:spPr>
            <a:xfrm>
              <a:off x="2849637" y="2369987"/>
              <a:ext cx="2364620" cy="240539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76B19B-E90F-4514-BAD5-4B994AD92AD2}"/>
              </a:ext>
            </a:extLst>
          </p:cNvPr>
          <p:cNvSpPr/>
          <p:nvPr/>
        </p:nvSpPr>
        <p:spPr>
          <a:xfrm>
            <a:off x="881750" y="1961816"/>
            <a:ext cx="1725648" cy="135577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1972FA-0A99-4F23-8F8F-049BFDEFEC79}"/>
              </a:ext>
            </a:extLst>
          </p:cNvPr>
          <p:cNvGrpSpPr/>
          <p:nvPr/>
        </p:nvGrpSpPr>
        <p:grpSpPr>
          <a:xfrm>
            <a:off x="3802112" y="1455143"/>
            <a:ext cx="2913109" cy="2635137"/>
            <a:chOff x="3802112" y="1455143"/>
            <a:chExt cx="2913109" cy="2635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843B9C-5B56-4721-95D7-A1ACD9DA7E42}"/>
                </a:ext>
              </a:extLst>
            </p:cNvPr>
            <p:cNvSpPr/>
            <p:nvPr/>
          </p:nvSpPr>
          <p:spPr>
            <a:xfrm>
              <a:off x="4940413" y="2507810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AE315633-13AB-412C-BDD7-77EB85E49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2112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2B87244-29F3-493F-8C30-86401E5B7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1455143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AEC1FB-762B-48E1-85D1-F91586AE6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480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51791349-26FD-4E06-8E86-0B4852C14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3429000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9A925A-812E-47CD-B79A-D69CBF59F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1343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61F587-DF34-4C70-9095-AB125A210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1343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3C6E9C-4211-4C23-90C1-B5BA67DFA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304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DA1361-D23D-4D16-A4F1-06F08D6A1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2304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DC9C7-5A0E-4C45-A078-46291759C401}"/>
              </a:ext>
            </a:extLst>
          </p:cNvPr>
          <p:cNvGrpSpPr/>
          <p:nvPr/>
        </p:nvGrpSpPr>
        <p:grpSpPr>
          <a:xfrm>
            <a:off x="8532272" y="1467349"/>
            <a:ext cx="2584168" cy="2554834"/>
            <a:chOff x="8532272" y="1467349"/>
            <a:chExt cx="2584168" cy="25548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5F2EDA-DC72-4730-B731-FA6EE63E7596}"/>
                </a:ext>
              </a:extLst>
            </p:cNvPr>
            <p:cNvSpPr/>
            <p:nvPr/>
          </p:nvSpPr>
          <p:spPr>
            <a:xfrm>
              <a:off x="9519958" y="2476582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Frame 17">
              <a:extLst>
                <a:ext uri="{FF2B5EF4-FFF2-40B4-BE49-F238E27FC236}">
                  <a16:creationId xmlns:a16="http://schemas.microsoft.com/office/drawing/2014/main" id="{E4E6D13D-CE5A-47F0-A3CF-CAE9910DEC6B}"/>
                </a:ext>
              </a:extLst>
            </p:cNvPr>
            <p:cNvSpPr/>
            <p:nvPr/>
          </p:nvSpPr>
          <p:spPr>
            <a:xfrm>
              <a:off x="9737892" y="370374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ame 17">
              <a:extLst>
                <a:ext uri="{FF2B5EF4-FFF2-40B4-BE49-F238E27FC236}">
                  <a16:creationId xmlns:a16="http://schemas.microsoft.com/office/drawing/2014/main" id="{973EF672-E18C-4BB2-B1A9-87CECB667A10}"/>
                </a:ext>
              </a:extLst>
            </p:cNvPr>
            <p:cNvSpPr/>
            <p:nvPr/>
          </p:nvSpPr>
          <p:spPr>
            <a:xfrm>
              <a:off x="9737892" y="146734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ame 17">
              <a:extLst>
                <a:ext uri="{FF2B5EF4-FFF2-40B4-BE49-F238E27FC236}">
                  <a16:creationId xmlns:a16="http://schemas.microsoft.com/office/drawing/2014/main" id="{DCF6BE0E-6646-44ED-BC33-3F5897109336}"/>
                </a:ext>
              </a:extLst>
            </p:cNvPr>
            <p:cNvSpPr/>
            <p:nvPr/>
          </p:nvSpPr>
          <p:spPr>
            <a:xfrm>
              <a:off x="8532272" y="260006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rame 17">
              <a:extLst>
                <a:ext uri="{FF2B5EF4-FFF2-40B4-BE49-F238E27FC236}">
                  <a16:creationId xmlns:a16="http://schemas.microsoft.com/office/drawing/2014/main" id="{074932BD-6ED8-4E18-B9A5-47702852EDBD}"/>
                </a:ext>
              </a:extLst>
            </p:cNvPr>
            <p:cNvSpPr/>
            <p:nvPr/>
          </p:nvSpPr>
          <p:spPr>
            <a:xfrm>
              <a:off x="10798006" y="2514843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0542D5-3AF1-47CF-A45A-BF1F19BDD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950" y="2679172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950487-A80E-423C-ACFD-5D843AA88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6689" y="2679172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F84603-5F2A-4D48-B40F-277D5CF6DD3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13383" y="3392844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066914-0E9F-4658-9CD7-829F86B64A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13383" y="2078583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F7229E0-0E14-4CE0-A4EB-2CF19BDA7417}"/>
              </a:ext>
            </a:extLst>
          </p:cNvPr>
          <p:cNvSpPr/>
          <p:nvPr/>
        </p:nvSpPr>
        <p:spPr>
          <a:xfrm>
            <a:off x="9556172" y="5390651"/>
            <a:ext cx="536368" cy="53636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Right"/>
            <a:lightRig rig="balanced" dir="t"/>
          </a:scene3d>
          <a:sp3d extrusionH="5588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DC0F33-BA41-444D-96B4-AEA76E9B5FFC}"/>
              </a:ext>
            </a:extLst>
          </p:cNvPr>
          <p:cNvGrpSpPr/>
          <p:nvPr/>
        </p:nvGrpSpPr>
        <p:grpSpPr>
          <a:xfrm>
            <a:off x="5590537" y="4987285"/>
            <a:ext cx="2442275" cy="1177856"/>
            <a:chOff x="4802168" y="5122467"/>
            <a:chExt cx="2442275" cy="11778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FEF78-9F7B-4DF3-87F8-4A5DA5E8A58B}"/>
                </a:ext>
              </a:extLst>
            </p:cNvPr>
            <p:cNvSpPr/>
            <p:nvPr/>
          </p:nvSpPr>
          <p:spPr>
            <a:xfrm>
              <a:off x="4802168" y="5485523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B22FA3-D06A-4E2D-9A06-FFD8302FAFAD}"/>
                </a:ext>
              </a:extLst>
            </p:cNvPr>
            <p:cNvGrpSpPr/>
            <p:nvPr/>
          </p:nvGrpSpPr>
          <p:grpSpPr>
            <a:xfrm rot="19800000">
              <a:off x="5350896" y="5409313"/>
              <a:ext cx="659742" cy="197507"/>
              <a:chOff x="2906464" y="3248298"/>
              <a:chExt cx="1886168" cy="564662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A62F06-7CD4-4372-91EA-4D665F60D558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25C0471-DA35-4C08-823E-66BDE9D1DD1B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4ABA6A2-6825-4216-9AB1-94CB02C0E6C2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1ED889-E8A2-463A-ADC5-F3A1CBD123D5}"/>
                </a:ext>
              </a:extLst>
            </p:cNvPr>
            <p:cNvSpPr/>
            <p:nvPr/>
          </p:nvSpPr>
          <p:spPr>
            <a:xfrm>
              <a:off x="5868337" y="5122467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C603ED-F8A5-46FD-8D65-9D205BBC99E6}"/>
                </a:ext>
              </a:extLst>
            </p:cNvPr>
            <p:cNvSpPr/>
            <p:nvPr/>
          </p:nvSpPr>
          <p:spPr>
            <a:xfrm>
              <a:off x="6708075" y="5763955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614FD0-8E71-4F03-9E90-C60A0EC2CDE3}"/>
                </a:ext>
              </a:extLst>
            </p:cNvPr>
            <p:cNvGrpSpPr/>
            <p:nvPr/>
          </p:nvGrpSpPr>
          <p:grpSpPr>
            <a:xfrm rot="2031572">
              <a:off x="6385348" y="5402340"/>
              <a:ext cx="659742" cy="197507"/>
              <a:chOff x="2906464" y="3248298"/>
              <a:chExt cx="1886168" cy="564662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CB23FBB-8C9C-4701-9C10-CE5B5FDC2A14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4DE1166F-FC89-4D45-B3C8-FAD4D8D4BF3C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5D36769-B584-4392-8DB4-D24B6917F6D1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72780E-ABFA-441B-A379-F6581FCB54D9}"/>
              </a:ext>
            </a:extLst>
          </p:cNvPr>
          <p:cNvSpPr/>
          <p:nvPr/>
        </p:nvSpPr>
        <p:spPr>
          <a:xfrm>
            <a:off x="2528955" y="4880861"/>
            <a:ext cx="1725648" cy="135577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1AEDE-0878-4060-A4FD-6C4831F03889}"/>
              </a:ext>
            </a:extLst>
          </p:cNvPr>
          <p:cNvSpPr txBox="1"/>
          <p:nvPr/>
        </p:nvSpPr>
        <p:spPr>
          <a:xfrm>
            <a:off x="2491363" y="2535560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A3BAE-FB8D-4896-A780-C7DC29D963CD}"/>
              </a:ext>
            </a:extLst>
          </p:cNvPr>
          <p:cNvSpPr txBox="1"/>
          <p:nvPr/>
        </p:nvSpPr>
        <p:spPr>
          <a:xfrm>
            <a:off x="6944560" y="2535559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E9813F-BD52-4657-A239-948266EA1F0A}"/>
              </a:ext>
            </a:extLst>
          </p:cNvPr>
          <p:cNvSpPr txBox="1"/>
          <p:nvPr/>
        </p:nvSpPr>
        <p:spPr>
          <a:xfrm>
            <a:off x="9306407" y="4567917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D0E7D8-55F8-41F8-80CC-6385971389FD}"/>
              </a:ext>
            </a:extLst>
          </p:cNvPr>
          <p:cNvSpPr txBox="1"/>
          <p:nvPr/>
        </p:nvSpPr>
        <p:spPr>
          <a:xfrm>
            <a:off x="8220869" y="5518007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A4F2E2-6B7B-4E23-A689-8228CB464FD5}"/>
              </a:ext>
            </a:extLst>
          </p:cNvPr>
          <p:cNvSpPr txBox="1"/>
          <p:nvPr/>
        </p:nvSpPr>
        <p:spPr>
          <a:xfrm>
            <a:off x="4233881" y="5518007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B14A4-0EF9-49E7-87BC-5B2E1E244F40}"/>
              </a:ext>
            </a:extLst>
          </p:cNvPr>
          <p:cNvSpPr txBox="1"/>
          <p:nvPr/>
        </p:nvSpPr>
        <p:spPr>
          <a:xfrm>
            <a:off x="538284" y="5456451"/>
            <a:ext cx="186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FC642F-4FA6-47C4-BC5D-689073395C9A}"/>
              </a:ext>
            </a:extLst>
          </p:cNvPr>
          <p:cNvGrpSpPr/>
          <p:nvPr/>
        </p:nvGrpSpPr>
        <p:grpSpPr>
          <a:xfrm>
            <a:off x="739204" y="3470075"/>
            <a:ext cx="2026282" cy="881666"/>
            <a:chOff x="-825913" y="4159966"/>
            <a:chExt cx="5395324" cy="88166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AF0EAE-E8F4-4AD8-BFB1-ABFDB1D679D2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B16F70-91B6-4C40-BBC5-F087FEE6DF6F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90F668-D6B6-4F9E-A4B0-740416B43B77}"/>
              </a:ext>
            </a:extLst>
          </p:cNvPr>
          <p:cNvGrpSpPr/>
          <p:nvPr/>
        </p:nvGrpSpPr>
        <p:grpSpPr>
          <a:xfrm>
            <a:off x="4415674" y="2369088"/>
            <a:ext cx="3338535" cy="3338536"/>
            <a:chOff x="3337726" y="1072465"/>
            <a:chExt cx="5515324" cy="5515324"/>
          </a:xfrm>
          <a:solidFill>
            <a:schemeClr val="accent1"/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A2D93C7-C82F-429B-B615-4204F91F2A0D}"/>
                </a:ext>
              </a:extLst>
            </p:cNvPr>
            <p:cNvGrpSpPr/>
            <p:nvPr/>
          </p:nvGrpSpPr>
          <p:grpSpPr>
            <a:xfrm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C9C7EF-033C-4328-942C-AF1E00EE863D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697FAD1-C34D-4049-BB09-997BD345E7F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EB8BAA5-63E6-426A-B6A0-1F4FB3756BBA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DE53B0-F7C6-4BFE-B8C8-A7783525E3C6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32AD04-F9F2-4E62-9CA9-F1827B4B4BE7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83F7D3-9832-4D8F-9F46-A90A561E0FA9}"/>
                </a:ext>
              </a:extLst>
            </p:cNvPr>
            <p:cNvGrpSpPr/>
            <p:nvPr/>
          </p:nvGrpSpPr>
          <p:grpSpPr>
            <a:xfrm rot="36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E1E282F-203E-43E8-99AB-48E14AC968FA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6D7DD2E-89AC-4907-9490-FC5F291B28D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28707F-7CD6-4556-9A50-1F90EC510445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DCE553-0D51-4843-B5A2-0C2F7738062B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56D348-F211-4724-9DB1-735CF3FC075D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7DA8821-5975-4570-BB5B-A78A61E2C907}"/>
                </a:ext>
              </a:extLst>
            </p:cNvPr>
            <p:cNvGrpSpPr/>
            <p:nvPr/>
          </p:nvGrpSpPr>
          <p:grpSpPr>
            <a:xfrm rot="180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A09A7DA-F88F-405A-BBE9-ED5452BBE6B7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867CD-AA48-4FD5-9BA7-C4B208C018D8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8C5366A-3E7F-4F0A-AA78-C8F10380561B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2187B5-5F63-4BA1-8D4C-5416D08E9424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7D19E51-4383-476E-B0E8-4ACE66806B7A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DD5C8C-70CE-4383-B6A2-AAEEC03A74E7}"/>
              </a:ext>
            </a:extLst>
          </p:cNvPr>
          <p:cNvGrpSpPr/>
          <p:nvPr/>
        </p:nvGrpSpPr>
        <p:grpSpPr>
          <a:xfrm>
            <a:off x="4833263" y="2613915"/>
            <a:ext cx="2486834" cy="2852682"/>
            <a:chOff x="4833263" y="2613915"/>
            <a:chExt cx="2486834" cy="285268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79A32DE-6340-4E39-A4A7-0DAF785D22F9}"/>
                </a:ext>
              </a:extLst>
            </p:cNvPr>
            <p:cNvSpPr/>
            <p:nvPr/>
          </p:nvSpPr>
          <p:spPr>
            <a:xfrm>
              <a:off x="4838533" y="2999088"/>
              <a:ext cx="1125018" cy="1276146"/>
            </a:xfrm>
            <a:custGeom>
              <a:avLst/>
              <a:gdLst>
                <a:gd name="connsiteX0" fmla="*/ 891621 w 1858552"/>
                <a:gd name="connsiteY0" fmla="*/ 127333 h 2108217"/>
                <a:gd name="connsiteX1" fmla="*/ 136204 w 1858552"/>
                <a:gd name="connsiteY1" fmla="*/ 570529 h 2108217"/>
                <a:gd name="connsiteX2" fmla="*/ 137285 w 1858552"/>
                <a:gd name="connsiteY2" fmla="*/ 575881 h 2108217"/>
                <a:gd name="connsiteX3" fmla="*/ 95362 w 1858552"/>
                <a:gd name="connsiteY3" fmla="*/ 639129 h 2108217"/>
                <a:gd name="connsiteX4" fmla="*/ 80913 w 1858552"/>
                <a:gd name="connsiteY4" fmla="*/ 642046 h 2108217"/>
                <a:gd name="connsiteX5" fmla="*/ 87029 w 1858552"/>
                <a:gd name="connsiteY5" fmla="*/ 1513636 h 2108217"/>
                <a:gd name="connsiteX6" fmla="*/ 95361 w 1858552"/>
                <a:gd name="connsiteY6" fmla="*/ 1515318 h 2108217"/>
                <a:gd name="connsiteX7" fmla="*/ 137285 w 1858552"/>
                <a:gd name="connsiteY7" fmla="*/ 1578567 h 2108217"/>
                <a:gd name="connsiteX8" fmla="*/ 136263 w 1858552"/>
                <a:gd name="connsiteY8" fmla="*/ 1583626 h 2108217"/>
                <a:gd name="connsiteX9" fmla="*/ 870153 w 1858552"/>
                <a:gd name="connsiteY9" fmla="*/ 2000544 h 2108217"/>
                <a:gd name="connsiteX10" fmla="*/ 876563 w 1858552"/>
                <a:gd name="connsiteY10" fmla="*/ 1991037 h 2108217"/>
                <a:gd name="connsiteX11" fmla="*/ 925101 w 1858552"/>
                <a:gd name="connsiteY11" fmla="*/ 1970932 h 2108217"/>
                <a:gd name="connsiteX12" fmla="*/ 973638 w 1858552"/>
                <a:gd name="connsiteY12" fmla="*/ 1991037 h 2108217"/>
                <a:gd name="connsiteX13" fmla="*/ 974304 w 1858552"/>
                <a:gd name="connsiteY13" fmla="*/ 1992024 h 2108217"/>
                <a:gd name="connsiteX14" fmla="*/ 1723151 w 1858552"/>
                <a:gd name="connsiteY14" fmla="*/ 1552681 h 2108217"/>
                <a:gd name="connsiteX15" fmla="*/ 1723319 w 1858552"/>
                <a:gd name="connsiteY15" fmla="*/ 1551848 h 2108217"/>
                <a:gd name="connsiteX16" fmla="*/ 1737335 w 1858552"/>
                <a:gd name="connsiteY16" fmla="*/ 1531060 h 2108217"/>
                <a:gd name="connsiteX17" fmla="*/ 1730864 w 1858552"/>
                <a:gd name="connsiteY17" fmla="*/ 608833 h 2108217"/>
                <a:gd name="connsiteX18" fmla="*/ 1726661 w 1858552"/>
                <a:gd name="connsiteY18" fmla="*/ 602599 h 2108217"/>
                <a:gd name="connsiteX19" fmla="*/ 1723626 w 1858552"/>
                <a:gd name="connsiteY19" fmla="*/ 587565 h 2108217"/>
                <a:gd name="connsiteX20" fmla="*/ 929459 w 1858552"/>
                <a:gd name="connsiteY20" fmla="*/ 136405 h 2108217"/>
                <a:gd name="connsiteX21" fmla="*/ 925101 w 1858552"/>
                <a:gd name="connsiteY21" fmla="*/ 137285 h 2108217"/>
                <a:gd name="connsiteX22" fmla="*/ 898382 w 1858552"/>
                <a:gd name="connsiteY22" fmla="*/ 131891 h 2108217"/>
                <a:gd name="connsiteX23" fmla="*/ 925101 w 1858552"/>
                <a:gd name="connsiteY23" fmla="*/ 0 h 2108217"/>
                <a:gd name="connsiteX24" fmla="*/ 993743 w 1858552"/>
                <a:gd name="connsiteY24" fmla="*/ 68643 h 2108217"/>
                <a:gd name="connsiteX25" fmla="*/ 988349 w 1858552"/>
                <a:gd name="connsiteY25" fmla="*/ 95361 h 2108217"/>
                <a:gd name="connsiteX26" fmla="*/ 982848 w 1858552"/>
                <a:gd name="connsiteY26" fmla="*/ 103520 h 2108217"/>
                <a:gd name="connsiteX27" fmla="*/ 1737928 w 1858552"/>
                <a:gd name="connsiteY27" fmla="*/ 532451 h 2108217"/>
                <a:gd name="connsiteX28" fmla="*/ 1741372 w 1858552"/>
                <a:gd name="connsiteY28" fmla="*/ 527343 h 2108217"/>
                <a:gd name="connsiteX29" fmla="*/ 1789910 w 1858552"/>
                <a:gd name="connsiteY29" fmla="*/ 507238 h 2108217"/>
                <a:gd name="connsiteX30" fmla="*/ 1858552 w 1858552"/>
                <a:gd name="connsiteY30" fmla="*/ 575881 h 2108217"/>
                <a:gd name="connsiteX31" fmla="*/ 1789910 w 1858552"/>
                <a:gd name="connsiteY31" fmla="*/ 644523 h 2108217"/>
                <a:gd name="connsiteX32" fmla="*/ 1786126 w 1858552"/>
                <a:gd name="connsiteY32" fmla="*/ 643759 h 2108217"/>
                <a:gd name="connsiteX33" fmla="*/ 1792189 w 1858552"/>
                <a:gd name="connsiteY33" fmla="*/ 1511060 h 2108217"/>
                <a:gd name="connsiteX34" fmla="*/ 1813286 w 1858552"/>
                <a:gd name="connsiteY34" fmla="*/ 1515319 h 2108217"/>
                <a:gd name="connsiteX35" fmla="*/ 1855209 w 1858552"/>
                <a:gd name="connsiteY35" fmla="*/ 1578567 h 2108217"/>
                <a:gd name="connsiteX36" fmla="*/ 1786567 w 1858552"/>
                <a:gd name="connsiteY36" fmla="*/ 1647209 h 2108217"/>
                <a:gd name="connsiteX37" fmla="*/ 1738030 w 1858552"/>
                <a:gd name="connsiteY37" fmla="*/ 1627104 h 2108217"/>
                <a:gd name="connsiteX38" fmla="*/ 1728646 w 1858552"/>
                <a:gd name="connsiteY38" fmla="*/ 1613186 h 2108217"/>
                <a:gd name="connsiteX39" fmla="*/ 992650 w 1858552"/>
                <a:gd name="connsiteY39" fmla="*/ 2044990 h 2108217"/>
                <a:gd name="connsiteX40" fmla="*/ 988349 w 1858552"/>
                <a:gd name="connsiteY40" fmla="*/ 2066293 h 2108217"/>
                <a:gd name="connsiteX41" fmla="*/ 925101 w 1858552"/>
                <a:gd name="connsiteY41" fmla="*/ 2108217 h 2108217"/>
                <a:gd name="connsiteX42" fmla="*/ 861852 w 1858552"/>
                <a:gd name="connsiteY42" fmla="*/ 2066293 h 2108217"/>
                <a:gd name="connsiteX43" fmla="*/ 860191 w 1858552"/>
                <a:gd name="connsiteY43" fmla="*/ 2058064 h 2108217"/>
                <a:gd name="connsiteX44" fmla="*/ 110027 w 1858552"/>
                <a:gd name="connsiteY44" fmla="*/ 1631927 h 2108217"/>
                <a:gd name="connsiteX45" fmla="*/ 95361 w 1858552"/>
                <a:gd name="connsiteY45" fmla="*/ 1641815 h 2108217"/>
                <a:gd name="connsiteX46" fmla="*/ 68643 w 1858552"/>
                <a:gd name="connsiteY46" fmla="*/ 1647209 h 2108217"/>
                <a:gd name="connsiteX47" fmla="*/ 0 w 1858552"/>
                <a:gd name="connsiteY47" fmla="*/ 1578567 h 2108217"/>
                <a:gd name="connsiteX48" fmla="*/ 20105 w 1858552"/>
                <a:gd name="connsiteY48" fmla="*/ 1530029 h 2108217"/>
                <a:gd name="connsiteX49" fmla="*/ 32128 w 1858552"/>
                <a:gd name="connsiteY49" fmla="*/ 1521923 h 2108217"/>
                <a:gd name="connsiteX50" fmla="*/ 25882 w 1858552"/>
                <a:gd name="connsiteY50" fmla="*/ 628313 h 2108217"/>
                <a:gd name="connsiteX51" fmla="*/ 20106 w 1858552"/>
                <a:gd name="connsiteY51" fmla="*/ 624418 h 2108217"/>
                <a:gd name="connsiteX52" fmla="*/ 1 w 1858552"/>
                <a:gd name="connsiteY52" fmla="*/ 575881 h 2108217"/>
                <a:gd name="connsiteX53" fmla="*/ 68643 w 1858552"/>
                <a:gd name="connsiteY53" fmla="*/ 507239 h 2108217"/>
                <a:gd name="connsiteX54" fmla="*/ 95362 w 1858552"/>
                <a:gd name="connsiteY54" fmla="*/ 512633 h 2108217"/>
                <a:gd name="connsiteX55" fmla="*/ 109767 w 1858552"/>
                <a:gd name="connsiteY55" fmla="*/ 522346 h 2108217"/>
                <a:gd name="connsiteX56" fmla="*/ 859279 w 1858552"/>
                <a:gd name="connsiteY56" fmla="*/ 82613 h 2108217"/>
                <a:gd name="connsiteX57" fmla="*/ 856458 w 1858552"/>
                <a:gd name="connsiteY57" fmla="*/ 68643 h 2108217"/>
                <a:gd name="connsiteX58" fmla="*/ 925101 w 1858552"/>
                <a:gd name="connsiteY58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858552" h="2108217">
                  <a:moveTo>
                    <a:pt x="891621" y="127333"/>
                  </a:moveTo>
                  <a:lnTo>
                    <a:pt x="136204" y="570529"/>
                  </a:lnTo>
                  <a:lnTo>
                    <a:pt x="137285" y="575881"/>
                  </a:lnTo>
                  <a:cubicBezTo>
                    <a:pt x="137285" y="604314"/>
                    <a:pt x="119998" y="628708"/>
                    <a:pt x="95362" y="639129"/>
                  </a:cubicBezTo>
                  <a:lnTo>
                    <a:pt x="80913" y="642046"/>
                  </a:lnTo>
                  <a:lnTo>
                    <a:pt x="87029" y="1513636"/>
                  </a:lnTo>
                  <a:lnTo>
                    <a:pt x="95361" y="1515318"/>
                  </a:lnTo>
                  <a:cubicBezTo>
                    <a:pt x="119998" y="1525739"/>
                    <a:pt x="137285" y="1550134"/>
                    <a:pt x="137285" y="1578567"/>
                  </a:cubicBezTo>
                  <a:lnTo>
                    <a:pt x="136263" y="1583626"/>
                  </a:lnTo>
                  <a:lnTo>
                    <a:pt x="870153" y="2000544"/>
                  </a:lnTo>
                  <a:lnTo>
                    <a:pt x="876563" y="1991037"/>
                  </a:lnTo>
                  <a:cubicBezTo>
                    <a:pt x="888985" y="1978615"/>
                    <a:pt x="906146" y="1970932"/>
                    <a:pt x="925101" y="1970932"/>
                  </a:cubicBezTo>
                  <a:cubicBezTo>
                    <a:pt x="944056" y="1970932"/>
                    <a:pt x="961217" y="1978615"/>
                    <a:pt x="973638" y="1991037"/>
                  </a:cubicBezTo>
                  <a:lnTo>
                    <a:pt x="974304" y="1992024"/>
                  </a:lnTo>
                  <a:lnTo>
                    <a:pt x="1723151" y="1552681"/>
                  </a:lnTo>
                  <a:lnTo>
                    <a:pt x="1723319" y="1551848"/>
                  </a:lnTo>
                  <a:lnTo>
                    <a:pt x="1737335" y="1531060"/>
                  </a:lnTo>
                  <a:lnTo>
                    <a:pt x="1730864" y="608833"/>
                  </a:lnTo>
                  <a:lnTo>
                    <a:pt x="1726661" y="602599"/>
                  </a:lnTo>
                  <a:lnTo>
                    <a:pt x="1723626" y="587565"/>
                  </a:lnTo>
                  <a:lnTo>
                    <a:pt x="929459" y="136405"/>
                  </a:lnTo>
                  <a:lnTo>
                    <a:pt x="925101" y="137285"/>
                  </a:lnTo>
                  <a:cubicBezTo>
                    <a:pt x="915623" y="137285"/>
                    <a:pt x="906594" y="135364"/>
                    <a:pt x="898382" y="131891"/>
                  </a:cubicBezTo>
                  <a:close/>
                  <a:moveTo>
                    <a:pt x="925101" y="0"/>
                  </a:moveTo>
                  <a:cubicBezTo>
                    <a:pt x="963011" y="0"/>
                    <a:pt x="993743" y="30732"/>
                    <a:pt x="993743" y="68643"/>
                  </a:cubicBezTo>
                  <a:cubicBezTo>
                    <a:pt x="993743" y="78120"/>
                    <a:pt x="991823" y="87149"/>
                    <a:pt x="988349" y="95361"/>
                  </a:cubicBezTo>
                  <a:lnTo>
                    <a:pt x="982848" y="103520"/>
                  </a:lnTo>
                  <a:lnTo>
                    <a:pt x="1737928" y="532451"/>
                  </a:lnTo>
                  <a:lnTo>
                    <a:pt x="1741372" y="527343"/>
                  </a:lnTo>
                  <a:cubicBezTo>
                    <a:pt x="1753794" y="514921"/>
                    <a:pt x="1770955" y="507238"/>
                    <a:pt x="1789910" y="507238"/>
                  </a:cubicBezTo>
                  <a:cubicBezTo>
                    <a:pt x="1827820" y="507238"/>
                    <a:pt x="1858552" y="537970"/>
                    <a:pt x="1858552" y="575881"/>
                  </a:cubicBezTo>
                  <a:cubicBezTo>
                    <a:pt x="1858552" y="613791"/>
                    <a:pt x="1827820" y="644523"/>
                    <a:pt x="1789910" y="644523"/>
                  </a:cubicBezTo>
                  <a:lnTo>
                    <a:pt x="1786126" y="643759"/>
                  </a:lnTo>
                  <a:lnTo>
                    <a:pt x="1792189" y="1511060"/>
                  </a:lnTo>
                  <a:lnTo>
                    <a:pt x="1813286" y="1515319"/>
                  </a:lnTo>
                  <a:cubicBezTo>
                    <a:pt x="1837922" y="1525740"/>
                    <a:pt x="1855209" y="1550134"/>
                    <a:pt x="1855209" y="1578567"/>
                  </a:cubicBezTo>
                  <a:cubicBezTo>
                    <a:pt x="1855209" y="1616477"/>
                    <a:pt x="1824477" y="1647209"/>
                    <a:pt x="1786567" y="1647209"/>
                  </a:cubicBezTo>
                  <a:cubicBezTo>
                    <a:pt x="1767612" y="1647209"/>
                    <a:pt x="1750452" y="1639526"/>
                    <a:pt x="1738030" y="1627104"/>
                  </a:cubicBezTo>
                  <a:lnTo>
                    <a:pt x="1728646" y="1613186"/>
                  </a:lnTo>
                  <a:lnTo>
                    <a:pt x="992650" y="2044990"/>
                  </a:lnTo>
                  <a:lnTo>
                    <a:pt x="988349" y="2066293"/>
                  </a:lnTo>
                  <a:cubicBezTo>
                    <a:pt x="977929" y="2090930"/>
                    <a:pt x="953534" y="2108217"/>
                    <a:pt x="925101" y="2108217"/>
                  </a:cubicBezTo>
                  <a:cubicBezTo>
                    <a:pt x="896668" y="2108217"/>
                    <a:pt x="872273" y="2090930"/>
                    <a:pt x="861852" y="2066293"/>
                  </a:cubicBezTo>
                  <a:lnTo>
                    <a:pt x="860191" y="2058064"/>
                  </a:lnTo>
                  <a:lnTo>
                    <a:pt x="110027" y="1631927"/>
                  </a:lnTo>
                  <a:lnTo>
                    <a:pt x="95361" y="1641815"/>
                  </a:lnTo>
                  <a:cubicBezTo>
                    <a:pt x="87149" y="1645288"/>
                    <a:pt x="78120" y="1647209"/>
                    <a:pt x="68643" y="1647209"/>
                  </a:cubicBezTo>
                  <a:cubicBezTo>
                    <a:pt x="30732" y="1647209"/>
                    <a:pt x="0" y="1616477"/>
                    <a:pt x="0" y="1578567"/>
                  </a:cubicBezTo>
                  <a:cubicBezTo>
                    <a:pt x="0" y="1559611"/>
                    <a:pt x="7683" y="1542451"/>
                    <a:pt x="20105" y="1530029"/>
                  </a:cubicBezTo>
                  <a:lnTo>
                    <a:pt x="32128" y="1521923"/>
                  </a:lnTo>
                  <a:lnTo>
                    <a:pt x="25882" y="628313"/>
                  </a:lnTo>
                  <a:lnTo>
                    <a:pt x="20106" y="624418"/>
                  </a:lnTo>
                  <a:cubicBezTo>
                    <a:pt x="7684" y="611997"/>
                    <a:pt x="1" y="594836"/>
                    <a:pt x="1" y="575881"/>
                  </a:cubicBezTo>
                  <a:cubicBezTo>
                    <a:pt x="1" y="537971"/>
                    <a:pt x="30733" y="507239"/>
                    <a:pt x="68643" y="507239"/>
                  </a:cubicBezTo>
                  <a:cubicBezTo>
                    <a:pt x="78121" y="507239"/>
                    <a:pt x="87150" y="509160"/>
                    <a:pt x="95362" y="512633"/>
                  </a:cubicBezTo>
                  <a:lnTo>
                    <a:pt x="109767" y="522346"/>
                  </a:lnTo>
                  <a:lnTo>
                    <a:pt x="859279" y="82613"/>
                  </a:lnTo>
                  <a:lnTo>
                    <a:pt x="856458" y="68643"/>
                  </a:lnTo>
                  <a:cubicBezTo>
                    <a:pt x="856458" y="30732"/>
                    <a:pt x="887190" y="0"/>
                    <a:pt x="925101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71E0E27-515F-4EC3-B760-9F31664EDC73}"/>
                </a:ext>
              </a:extLst>
            </p:cNvPr>
            <p:cNvSpPr/>
            <p:nvPr/>
          </p:nvSpPr>
          <p:spPr>
            <a:xfrm>
              <a:off x="6190784" y="3803471"/>
              <a:ext cx="1129313" cy="1276507"/>
            </a:xfrm>
            <a:custGeom>
              <a:avLst/>
              <a:gdLst>
                <a:gd name="connsiteX0" fmla="*/ 896251 w 1865646"/>
                <a:gd name="connsiteY0" fmla="*/ 120481 h 2108813"/>
                <a:gd name="connsiteX1" fmla="*/ 129434 w 1865646"/>
                <a:gd name="connsiteY1" fmla="*/ 570366 h 2108813"/>
                <a:gd name="connsiteX2" fmla="*/ 125890 w 1865646"/>
                <a:gd name="connsiteY2" fmla="*/ 575622 h 2108813"/>
                <a:gd name="connsiteX3" fmla="*/ 112789 w 1865646"/>
                <a:gd name="connsiteY3" fmla="*/ 584455 h 2108813"/>
                <a:gd name="connsiteX4" fmla="*/ 119147 w 1865646"/>
                <a:gd name="connsiteY4" fmla="*/ 1490535 h 2108813"/>
                <a:gd name="connsiteX5" fmla="*/ 131891 w 1865646"/>
                <a:gd name="connsiteY5" fmla="*/ 1509437 h 2108813"/>
                <a:gd name="connsiteX6" fmla="*/ 137285 w 1865646"/>
                <a:gd name="connsiteY6" fmla="*/ 1536156 h 2108813"/>
                <a:gd name="connsiteX7" fmla="*/ 136049 w 1865646"/>
                <a:gd name="connsiteY7" fmla="*/ 1542278 h 2108813"/>
                <a:gd name="connsiteX8" fmla="*/ 907672 w 1865646"/>
                <a:gd name="connsiteY8" fmla="*/ 1980632 h 2108813"/>
                <a:gd name="connsiteX9" fmla="*/ 913174 w 1865646"/>
                <a:gd name="connsiteY9" fmla="*/ 1976922 h 2108813"/>
                <a:gd name="connsiteX10" fmla="*/ 939893 w 1865646"/>
                <a:gd name="connsiteY10" fmla="*/ 1971528 h 2108813"/>
                <a:gd name="connsiteX11" fmla="*/ 966612 w 1865646"/>
                <a:gd name="connsiteY11" fmla="*/ 1976922 h 2108813"/>
                <a:gd name="connsiteX12" fmla="*/ 978887 w 1865646"/>
                <a:gd name="connsiteY12" fmla="*/ 1985199 h 2108813"/>
                <a:gd name="connsiteX13" fmla="*/ 1722260 w 1865646"/>
                <a:gd name="connsiteY13" fmla="*/ 1549067 h 2108813"/>
                <a:gd name="connsiteX14" fmla="*/ 1719653 w 1865646"/>
                <a:gd name="connsiteY14" fmla="*/ 1536156 h 2108813"/>
                <a:gd name="connsiteX15" fmla="*/ 1761577 w 1865646"/>
                <a:gd name="connsiteY15" fmla="*/ 1472908 h 2108813"/>
                <a:gd name="connsiteX16" fmla="*/ 1769197 w 1865646"/>
                <a:gd name="connsiteY16" fmla="*/ 1471370 h 2108813"/>
                <a:gd name="connsiteX17" fmla="*/ 1762980 w 1865646"/>
                <a:gd name="connsiteY17" fmla="*/ 585408 h 2108813"/>
                <a:gd name="connsiteX18" fmla="*/ 1748466 w 1865646"/>
                <a:gd name="connsiteY18" fmla="*/ 575622 h 2108813"/>
                <a:gd name="connsiteX19" fmla="*/ 1733755 w 1865646"/>
                <a:gd name="connsiteY19" fmla="*/ 553803 h 2108813"/>
                <a:gd name="connsiteX20" fmla="*/ 1733366 w 1865646"/>
                <a:gd name="connsiteY20" fmla="*/ 551872 h 2108813"/>
                <a:gd name="connsiteX21" fmla="*/ 979173 w 1865646"/>
                <a:gd name="connsiteY21" fmla="*/ 123421 h 2108813"/>
                <a:gd name="connsiteX22" fmla="*/ 966611 w 1865646"/>
                <a:gd name="connsiteY22" fmla="*/ 131891 h 2108813"/>
                <a:gd name="connsiteX23" fmla="*/ 939893 w 1865646"/>
                <a:gd name="connsiteY23" fmla="*/ 137285 h 2108813"/>
                <a:gd name="connsiteX24" fmla="*/ 913174 w 1865646"/>
                <a:gd name="connsiteY24" fmla="*/ 131891 h 2108813"/>
                <a:gd name="connsiteX25" fmla="*/ 939893 w 1865646"/>
                <a:gd name="connsiteY25" fmla="*/ 0 h 2108813"/>
                <a:gd name="connsiteX26" fmla="*/ 1008535 w 1865646"/>
                <a:gd name="connsiteY26" fmla="*/ 68643 h 2108813"/>
                <a:gd name="connsiteX27" fmla="*/ 1007047 w 1865646"/>
                <a:gd name="connsiteY27" fmla="*/ 76016 h 2108813"/>
                <a:gd name="connsiteX28" fmla="*/ 1739379 w 1865646"/>
                <a:gd name="connsiteY28" fmla="*/ 492025 h 2108813"/>
                <a:gd name="connsiteX29" fmla="*/ 1748466 w 1865646"/>
                <a:gd name="connsiteY29" fmla="*/ 478547 h 2108813"/>
                <a:gd name="connsiteX30" fmla="*/ 1797004 w 1865646"/>
                <a:gd name="connsiteY30" fmla="*/ 458442 h 2108813"/>
                <a:gd name="connsiteX31" fmla="*/ 1865646 w 1865646"/>
                <a:gd name="connsiteY31" fmla="*/ 527085 h 2108813"/>
                <a:gd name="connsiteX32" fmla="*/ 1823722 w 1865646"/>
                <a:gd name="connsiteY32" fmla="*/ 590333 h 2108813"/>
                <a:gd name="connsiteX33" fmla="*/ 1817981 w 1865646"/>
                <a:gd name="connsiteY33" fmla="*/ 591492 h 2108813"/>
                <a:gd name="connsiteX34" fmla="*/ 1824186 w 1865646"/>
                <a:gd name="connsiteY34" fmla="*/ 1479093 h 2108813"/>
                <a:gd name="connsiteX35" fmla="*/ 1836832 w 1865646"/>
                <a:gd name="connsiteY35" fmla="*/ 1487619 h 2108813"/>
                <a:gd name="connsiteX36" fmla="*/ 1856937 w 1865646"/>
                <a:gd name="connsiteY36" fmla="*/ 1536156 h 2108813"/>
                <a:gd name="connsiteX37" fmla="*/ 1788295 w 1865646"/>
                <a:gd name="connsiteY37" fmla="*/ 1604798 h 2108813"/>
                <a:gd name="connsiteX38" fmla="*/ 1761577 w 1865646"/>
                <a:gd name="connsiteY38" fmla="*/ 1599404 h 2108813"/>
                <a:gd name="connsiteX39" fmla="*/ 1753830 w 1865646"/>
                <a:gd name="connsiteY39" fmla="*/ 1594181 h 2108813"/>
                <a:gd name="connsiteX40" fmla="*/ 1006959 w 1865646"/>
                <a:gd name="connsiteY40" fmla="*/ 2032364 h 2108813"/>
                <a:gd name="connsiteX41" fmla="*/ 1008535 w 1865646"/>
                <a:gd name="connsiteY41" fmla="*/ 2040171 h 2108813"/>
                <a:gd name="connsiteX42" fmla="*/ 939893 w 1865646"/>
                <a:gd name="connsiteY42" fmla="*/ 2108813 h 2108813"/>
                <a:gd name="connsiteX43" fmla="*/ 871250 w 1865646"/>
                <a:gd name="connsiteY43" fmla="*/ 2040171 h 2108813"/>
                <a:gd name="connsiteX44" fmla="*/ 874343 w 1865646"/>
                <a:gd name="connsiteY44" fmla="*/ 2024852 h 2108813"/>
                <a:gd name="connsiteX45" fmla="*/ 109094 w 1865646"/>
                <a:gd name="connsiteY45" fmla="*/ 1590145 h 2108813"/>
                <a:gd name="connsiteX46" fmla="*/ 95362 w 1865646"/>
                <a:gd name="connsiteY46" fmla="*/ 1599404 h 2108813"/>
                <a:gd name="connsiteX47" fmla="*/ 68643 w 1865646"/>
                <a:gd name="connsiteY47" fmla="*/ 1604798 h 2108813"/>
                <a:gd name="connsiteX48" fmla="*/ 0 w 1865646"/>
                <a:gd name="connsiteY48" fmla="*/ 1536156 h 2108813"/>
                <a:gd name="connsiteX49" fmla="*/ 41923 w 1865646"/>
                <a:gd name="connsiteY49" fmla="*/ 1472907 h 2108813"/>
                <a:gd name="connsiteX50" fmla="*/ 63975 w 1865646"/>
                <a:gd name="connsiteY50" fmla="*/ 1468456 h 2108813"/>
                <a:gd name="connsiteX51" fmla="*/ 57847 w 1865646"/>
                <a:gd name="connsiteY51" fmla="*/ 591789 h 2108813"/>
                <a:gd name="connsiteX52" fmla="*/ 50633 w 1865646"/>
                <a:gd name="connsiteY52" fmla="*/ 590333 h 2108813"/>
                <a:gd name="connsiteX53" fmla="*/ 8710 w 1865646"/>
                <a:gd name="connsiteY53" fmla="*/ 527085 h 2108813"/>
                <a:gd name="connsiteX54" fmla="*/ 77352 w 1865646"/>
                <a:gd name="connsiteY54" fmla="*/ 458443 h 2108813"/>
                <a:gd name="connsiteX55" fmla="*/ 125890 w 1865646"/>
                <a:gd name="connsiteY55" fmla="*/ 478548 h 2108813"/>
                <a:gd name="connsiteX56" fmla="*/ 140435 w 1865646"/>
                <a:gd name="connsiteY56" fmla="*/ 500122 h 2108813"/>
                <a:gd name="connsiteX57" fmla="*/ 871741 w 1865646"/>
                <a:gd name="connsiteY57" fmla="*/ 71071 h 2108813"/>
                <a:gd name="connsiteX58" fmla="*/ 871250 w 1865646"/>
                <a:gd name="connsiteY58" fmla="*/ 68643 h 2108813"/>
                <a:gd name="connsiteX59" fmla="*/ 939893 w 1865646"/>
                <a:gd name="connsiteY59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65646" h="2108813">
                  <a:moveTo>
                    <a:pt x="896251" y="120481"/>
                  </a:moveTo>
                  <a:lnTo>
                    <a:pt x="129434" y="570366"/>
                  </a:lnTo>
                  <a:lnTo>
                    <a:pt x="125890" y="575622"/>
                  </a:lnTo>
                  <a:lnTo>
                    <a:pt x="112789" y="584455"/>
                  </a:lnTo>
                  <a:lnTo>
                    <a:pt x="119147" y="1490535"/>
                  </a:lnTo>
                  <a:lnTo>
                    <a:pt x="131891" y="1509437"/>
                  </a:lnTo>
                  <a:cubicBezTo>
                    <a:pt x="135365" y="1517649"/>
                    <a:pt x="137285" y="1526678"/>
                    <a:pt x="137285" y="1536156"/>
                  </a:cubicBezTo>
                  <a:lnTo>
                    <a:pt x="136049" y="1542278"/>
                  </a:lnTo>
                  <a:lnTo>
                    <a:pt x="907672" y="1980632"/>
                  </a:lnTo>
                  <a:lnTo>
                    <a:pt x="913174" y="1976922"/>
                  </a:lnTo>
                  <a:cubicBezTo>
                    <a:pt x="921387" y="1973449"/>
                    <a:pt x="930415" y="1971528"/>
                    <a:pt x="939893" y="1971528"/>
                  </a:cubicBezTo>
                  <a:cubicBezTo>
                    <a:pt x="949370" y="1971528"/>
                    <a:pt x="958399" y="1973449"/>
                    <a:pt x="966612" y="1976922"/>
                  </a:cubicBezTo>
                  <a:lnTo>
                    <a:pt x="978887" y="1985199"/>
                  </a:lnTo>
                  <a:lnTo>
                    <a:pt x="1722260" y="1549067"/>
                  </a:lnTo>
                  <a:lnTo>
                    <a:pt x="1719653" y="1536156"/>
                  </a:lnTo>
                  <a:cubicBezTo>
                    <a:pt x="1719653" y="1507724"/>
                    <a:pt x="1736940" y="1483329"/>
                    <a:pt x="1761577" y="1472908"/>
                  </a:cubicBezTo>
                  <a:lnTo>
                    <a:pt x="1769197" y="1471370"/>
                  </a:lnTo>
                  <a:lnTo>
                    <a:pt x="1762980" y="585408"/>
                  </a:lnTo>
                  <a:lnTo>
                    <a:pt x="1748466" y="575622"/>
                  </a:lnTo>
                  <a:cubicBezTo>
                    <a:pt x="1742255" y="569411"/>
                    <a:pt x="1737229" y="562016"/>
                    <a:pt x="1733755" y="553803"/>
                  </a:cubicBezTo>
                  <a:lnTo>
                    <a:pt x="1733366" y="551872"/>
                  </a:lnTo>
                  <a:lnTo>
                    <a:pt x="979173" y="123421"/>
                  </a:lnTo>
                  <a:lnTo>
                    <a:pt x="966611" y="131891"/>
                  </a:lnTo>
                  <a:cubicBezTo>
                    <a:pt x="958399" y="135364"/>
                    <a:pt x="949370" y="137285"/>
                    <a:pt x="939893" y="137285"/>
                  </a:cubicBezTo>
                  <a:cubicBezTo>
                    <a:pt x="930415" y="137285"/>
                    <a:pt x="921386" y="135364"/>
                    <a:pt x="913174" y="131891"/>
                  </a:cubicBezTo>
                  <a:close/>
                  <a:moveTo>
                    <a:pt x="939893" y="0"/>
                  </a:moveTo>
                  <a:cubicBezTo>
                    <a:pt x="977802" y="0"/>
                    <a:pt x="1008535" y="30732"/>
                    <a:pt x="1008535" y="68643"/>
                  </a:cubicBezTo>
                  <a:lnTo>
                    <a:pt x="1007047" y="76016"/>
                  </a:lnTo>
                  <a:lnTo>
                    <a:pt x="1739379" y="492025"/>
                  </a:lnTo>
                  <a:lnTo>
                    <a:pt x="1748466" y="478547"/>
                  </a:lnTo>
                  <a:cubicBezTo>
                    <a:pt x="1760888" y="466125"/>
                    <a:pt x="1778049" y="458442"/>
                    <a:pt x="1797004" y="458442"/>
                  </a:cubicBezTo>
                  <a:cubicBezTo>
                    <a:pt x="1834913" y="458442"/>
                    <a:pt x="1865646" y="489174"/>
                    <a:pt x="1865646" y="527085"/>
                  </a:cubicBezTo>
                  <a:cubicBezTo>
                    <a:pt x="1865646" y="555517"/>
                    <a:pt x="1848359" y="579912"/>
                    <a:pt x="1823722" y="590333"/>
                  </a:cubicBezTo>
                  <a:lnTo>
                    <a:pt x="1817981" y="591492"/>
                  </a:lnTo>
                  <a:lnTo>
                    <a:pt x="1824186" y="1479093"/>
                  </a:lnTo>
                  <a:lnTo>
                    <a:pt x="1836832" y="1487619"/>
                  </a:lnTo>
                  <a:cubicBezTo>
                    <a:pt x="1849254" y="1500041"/>
                    <a:pt x="1856937" y="1517201"/>
                    <a:pt x="1856937" y="1536156"/>
                  </a:cubicBezTo>
                  <a:cubicBezTo>
                    <a:pt x="1856937" y="1574066"/>
                    <a:pt x="1826204" y="1604798"/>
                    <a:pt x="1788295" y="1604798"/>
                  </a:cubicBezTo>
                  <a:cubicBezTo>
                    <a:pt x="1778818" y="1604798"/>
                    <a:pt x="1769789" y="1602878"/>
                    <a:pt x="1761577" y="1599404"/>
                  </a:cubicBezTo>
                  <a:lnTo>
                    <a:pt x="1753830" y="1594181"/>
                  </a:lnTo>
                  <a:lnTo>
                    <a:pt x="1006959" y="2032364"/>
                  </a:lnTo>
                  <a:lnTo>
                    <a:pt x="1008535" y="2040171"/>
                  </a:lnTo>
                  <a:cubicBezTo>
                    <a:pt x="1008535" y="2078080"/>
                    <a:pt x="977803" y="2108813"/>
                    <a:pt x="939893" y="2108813"/>
                  </a:cubicBezTo>
                  <a:cubicBezTo>
                    <a:pt x="901983" y="2108813"/>
                    <a:pt x="871250" y="2078080"/>
                    <a:pt x="871250" y="2040171"/>
                  </a:cubicBezTo>
                  <a:lnTo>
                    <a:pt x="874343" y="2024852"/>
                  </a:lnTo>
                  <a:lnTo>
                    <a:pt x="109094" y="1590145"/>
                  </a:lnTo>
                  <a:lnTo>
                    <a:pt x="95362" y="1599404"/>
                  </a:lnTo>
                  <a:cubicBezTo>
                    <a:pt x="87149" y="1602877"/>
                    <a:pt x="78120" y="1604798"/>
                    <a:pt x="68643" y="1604798"/>
                  </a:cubicBezTo>
                  <a:cubicBezTo>
                    <a:pt x="30732" y="1604798"/>
                    <a:pt x="0" y="1574065"/>
                    <a:pt x="0" y="1536156"/>
                  </a:cubicBezTo>
                  <a:cubicBezTo>
                    <a:pt x="0" y="1507723"/>
                    <a:pt x="17287" y="1483328"/>
                    <a:pt x="41923" y="1472907"/>
                  </a:cubicBezTo>
                  <a:lnTo>
                    <a:pt x="63975" y="1468456"/>
                  </a:lnTo>
                  <a:lnTo>
                    <a:pt x="57847" y="591789"/>
                  </a:lnTo>
                  <a:lnTo>
                    <a:pt x="50633" y="590333"/>
                  </a:lnTo>
                  <a:cubicBezTo>
                    <a:pt x="25997" y="579912"/>
                    <a:pt x="8710" y="555518"/>
                    <a:pt x="8710" y="527085"/>
                  </a:cubicBezTo>
                  <a:cubicBezTo>
                    <a:pt x="8710" y="489175"/>
                    <a:pt x="39442" y="458443"/>
                    <a:pt x="77352" y="458443"/>
                  </a:cubicBezTo>
                  <a:cubicBezTo>
                    <a:pt x="96307" y="458443"/>
                    <a:pt x="113468" y="466126"/>
                    <a:pt x="125890" y="478548"/>
                  </a:cubicBezTo>
                  <a:lnTo>
                    <a:pt x="140435" y="500122"/>
                  </a:lnTo>
                  <a:lnTo>
                    <a:pt x="871741" y="71071"/>
                  </a:lnTo>
                  <a:lnTo>
                    <a:pt x="871250" y="68643"/>
                  </a:lnTo>
                  <a:cubicBezTo>
                    <a:pt x="871250" y="30732"/>
                    <a:pt x="901982" y="0"/>
                    <a:pt x="9398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03230F-8477-4E4A-B1AA-8C6909E3DAF1}"/>
                </a:ext>
              </a:extLst>
            </p:cNvPr>
            <p:cNvSpPr/>
            <p:nvPr/>
          </p:nvSpPr>
          <p:spPr>
            <a:xfrm>
              <a:off x="5518243" y="2613915"/>
              <a:ext cx="1120377" cy="1272658"/>
            </a:xfrm>
            <a:custGeom>
              <a:avLst/>
              <a:gdLst>
                <a:gd name="connsiteX0" fmla="*/ 885279 w 1850884"/>
                <a:gd name="connsiteY0" fmla="*/ 117464 h 2102455"/>
                <a:gd name="connsiteX1" fmla="*/ 134185 w 1850884"/>
                <a:gd name="connsiteY1" fmla="*/ 551124 h 2102455"/>
                <a:gd name="connsiteX2" fmla="*/ 137285 w 1850884"/>
                <a:gd name="connsiteY2" fmla="*/ 566477 h 2102455"/>
                <a:gd name="connsiteX3" fmla="*/ 117180 w 1850884"/>
                <a:gd name="connsiteY3" fmla="*/ 615015 h 2102455"/>
                <a:gd name="connsiteX4" fmla="*/ 96375 w 1850884"/>
                <a:gd name="connsiteY4" fmla="*/ 629042 h 2102455"/>
                <a:gd name="connsiteX5" fmla="*/ 96375 w 1850884"/>
                <a:gd name="connsiteY5" fmla="*/ 1504603 h 2102455"/>
                <a:gd name="connsiteX6" fmla="*/ 117180 w 1850884"/>
                <a:gd name="connsiteY6" fmla="*/ 1518631 h 2102455"/>
                <a:gd name="connsiteX7" fmla="*/ 131891 w 1850884"/>
                <a:gd name="connsiteY7" fmla="*/ 1540450 h 2102455"/>
                <a:gd name="connsiteX8" fmla="*/ 133209 w 1850884"/>
                <a:gd name="connsiteY8" fmla="*/ 1546976 h 2102455"/>
                <a:gd name="connsiteX9" fmla="*/ 888308 w 1850884"/>
                <a:gd name="connsiteY9" fmla="*/ 1982948 h 2102455"/>
                <a:gd name="connsiteX10" fmla="*/ 906675 w 1850884"/>
                <a:gd name="connsiteY10" fmla="*/ 1970565 h 2102455"/>
                <a:gd name="connsiteX11" fmla="*/ 933393 w 1850884"/>
                <a:gd name="connsiteY11" fmla="*/ 1965171 h 2102455"/>
                <a:gd name="connsiteX12" fmla="*/ 960112 w 1850884"/>
                <a:gd name="connsiteY12" fmla="*/ 1970565 h 2102455"/>
                <a:gd name="connsiteX13" fmla="*/ 967465 w 1850884"/>
                <a:gd name="connsiteY13" fmla="*/ 1975523 h 2102455"/>
                <a:gd name="connsiteX14" fmla="*/ 1718728 w 1850884"/>
                <a:gd name="connsiteY14" fmla="*/ 1541766 h 2102455"/>
                <a:gd name="connsiteX15" fmla="*/ 1718993 w 1850884"/>
                <a:gd name="connsiteY15" fmla="*/ 1540450 h 2102455"/>
                <a:gd name="connsiteX16" fmla="*/ 1733704 w 1850884"/>
                <a:gd name="connsiteY16" fmla="*/ 1518631 h 2102455"/>
                <a:gd name="connsiteX17" fmla="*/ 1746537 w 1850884"/>
                <a:gd name="connsiteY17" fmla="*/ 1509979 h 2102455"/>
                <a:gd name="connsiteX18" fmla="*/ 1746537 w 1850884"/>
                <a:gd name="connsiteY18" fmla="*/ 623788 h 2102455"/>
                <a:gd name="connsiteX19" fmla="*/ 1733525 w 1850884"/>
                <a:gd name="connsiteY19" fmla="*/ 615015 h 2102455"/>
                <a:gd name="connsiteX20" fmla="*/ 1713420 w 1850884"/>
                <a:gd name="connsiteY20" fmla="*/ 566477 h 2102455"/>
                <a:gd name="connsiteX21" fmla="*/ 1715706 w 1850884"/>
                <a:gd name="connsiteY21" fmla="*/ 555154 h 2102455"/>
                <a:gd name="connsiteX22" fmla="*/ 970494 w 1850884"/>
                <a:gd name="connsiteY22" fmla="*/ 124890 h 2102455"/>
                <a:gd name="connsiteX23" fmla="*/ 960112 w 1850884"/>
                <a:gd name="connsiteY23" fmla="*/ 131890 h 2102455"/>
                <a:gd name="connsiteX24" fmla="*/ 933393 w 1850884"/>
                <a:gd name="connsiteY24" fmla="*/ 137284 h 2102455"/>
                <a:gd name="connsiteX25" fmla="*/ 906675 w 1850884"/>
                <a:gd name="connsiteY25" fmla="*/ 131890 h 2102455"/>
                <a:gd name="connsiteX26" fmla="*/ 933393 w 1850884"/>
                <a:gd name="connsiteY26" fmla="*/ 0 h 2102455"/>
                <a:gd name="connsiteX27" fmla="*/ 1002035 w 1850884"/>
                <a:gd name="connsiteY27" fmla="*/ 68642 h 2102455"/>
                <a:gd name="connsiteX28" fmla="*/ 1000044 w 1850884"/>
                <a:gd name="connsiteY28" fmla="*/ 78503 h 2102455"/>
                <a:gd name="connsiteX29" fmla="*/ 1746256 w 1850884"/>
                <a:gd name="connsiteY29" fmla="*/ 509357 h 2102455"/>
                <a:gd name="connsiteX30" fmla="*/ 1755344 w 1850884"/>
                <a:gd name="connsiteY30" fmla="*/ 503229 h 2102455"/>
                <a:gd name="connsiteX31" fmla="*/ 1782063 w 1850884"/>
                <a:gd name="connsiteY31" fmla="*/ 497835 h 2102455"/>
                <a:gd name="connsiteX32" fmla="*/ 1850705 w 1850884"/>
                <a:gd name="connsiteY32" fmla="*/ 566477 h 2102455"/>
                <a:gd name="connsiteX33" fmla="*/ 1808782 w 1850884"/>
                <a:gd name="connsiteY33" fmla="*/ 629726 h 2102455"/>
                <a:gd name="connsiteX34" fmla="*/ 1801510 w 1850884"/>
                <a:gd name="connsiteY34" fmla="*/ 631194 h 2102455"/>
                <a:gd name="connsiteX35" fmla="*/ 1801510 w 1850884"/>
                <a:gd name="connsiteY35" fmla="*/ 1502416 h 2102455"/>
                <a:gd name="connsiteX36" fmla="*/ 1808960 w 1850884"/>
                <a:gd name="connsiteY36" fmla="*/ 1503920 h 2102455"/>
                <a:gd name="connsiteX37" fmla="*/ 1850884 w 1850884"/>
                <a:gd name="connsiteY37" fmla="*/ 1567169 h 2102455"/>
                <a:gd name="connsiteX38" fmla="*/ 1782242 w 1850884"/>
                <a:gd name="connsiteY38" fmla="*/ 1635811 h 2102455"/>
                <a:gd name="connsiteX39" fmla="*/ 1733704 w 1850884"/>
                <a:gd name="connsiteY39" fmla="*/ 1615706 h 2102455"/>
                <a:gd name="connsiteX40" fmla="*/ 1724436 w 1850884"/>
                <a:gd name="connsiteY40" fmla="*/ 1601960 h 2102455"/>
                <a:gd name="connsiteX41" fmla="*/ 999360 w 1850884"/>
                <a:gd name="connsiteY41" fmla="*/ 2020561 h 2102455"/>
                <a:gd name="connsiteX42" fmla="*/ 1002035 w 1850884"/>
                <a:gd name="connsiteY42" fmla="*/ 2033813 h 2102455"/>
                <a:gd name="connsiteX43" fmla="*/ 933393 w 1850884"/>
                <a:gd name="connsiteY43" fmla="*/ 2102455 h 2102455"/>
                <a:gd name="connsiteX44" fmla="*/ 864751 w 1850884"/>
                <a:gd name="connsiteY44" fmla="*/ 2033813 h 2102455"/>
                <a:gd name="connsiteX45" fmla="*/ 864934 w 1850884"/>
                <a:gd name="connsiteY45" fmla="*/ 2032906 h 2102455"/>
                <a:gd name="connsiteX46" fmla="*/ 124214 w 1850884"/>
                <a:gd name="connsiteY46" fmla="*/ 1605273 h 2102455"/>
                <a:gd name="connsiteX47" fmla="*/ 117180 w 1850884"/>
                <a:gd name="connsiteY47" fmla="*/ 1615706 h 2102455"/>
                <a:gd name="connsiteX48" fmla="*/ 68643 w 1850884"/>
                <a:gd name="connsiteY48" fmla="*/ 1635811 h 2102455"/>
                <a:gd name="connsiteX49" fmla="*/ 0 w 1850884"/>
                <a:gd name="connsiteY49" fmla="*/ 1567169 h 2102455"/>
                <a:gd name="connsiteX50" fmla="*/ 20105 w 1850884"/>
                <a:gd name="connsiteY50" fmla="*/ 1518631 h 2102455"/>
                <a:gd name="connsiteX51" fmla="*/ 41401 w 1850884"/>
                <a:gd name="connsiteY51" fmla="*/ 1504273 h 2102455"/>
                <a:gd name="connsiteX52" fmla="*/ 41401 w 1850884"/>
                <a:gd name="connsiteY52" fmla="*/ 629373 h 2102455"/>
                <a:gd name="connsiteX53" fmla="*/ 20105 w 1850884"/>
                <a:gd name="connsiteY53" fmla="*/ 615015 h 2102455"/>
                <a:gd name="connsiteX54" fmla="*/ 0 w 1850884"/>
                <a:gd name="connsiteY54" fmla="*/ 566477 h 2102455"/>
                <a:gd name="connsiteX55" fmla="*/ 68643 w 1850884"/>
                <a:gd name="connsiteY55" fmla="*/ 497835 h 2102455"/>
                <a:gd name="connsiteX56" fmla="*/ 95362 w 1850884"/>
                <a:gd name="connsiteY56" fmla="*/ 503229 h 2102455"/>
                <a:gd name="connsiteX57" fmla="*/ 100854 w 1850884"/>
                <a:gd name="connsiteY57" fmla="*/ 506932 h 2102455"/>
                <a:gd name="connsiteX58" fmla="*/ 865385 w 1850884"/>
                <a:gd name="connsiteY58" fmla="*/ 65502 h 2102455"/>
                <a:gd name="connsiteX59" fmla="*/ 870145 w 1850884"/>
                <a:gd name="connsiteY59" fmla="*/ 41923 h 2102455"/>
                <a:gd name="connsiteX60" fmla="*/ 933393 w 1850884"/>
                <a:gd name="connsiteY60" fmla="*/ 0 h 210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0884" h="2102455">
                  <a:moveTo>
                    <a:pt x="885279" y="117464"/>
                  </a:moveTo>
                  <a:lnTo>
                    <a:pt x="134185" y="551124"/>
                  </a:lnTo>
                  <a:lnTo>
                    <a:pt x="137285" y="566477"/>
                  </a:lnTo>
                  <a:cubicBezTo>
                    <a:pt x="137285" y="585432"/>
                    <a:pt x="129602" y="602593"/>
                    <a:pt x="117180" y="615015"/>
                  </a:cubicBezTo>
                  <a:lnTo>
                    <a:pt x="96375" y="629042"/>
                  </a:lnTo>
                  <a:lnTo>
                    <a:pt x="96375" y="1504603"/>
                  </a:lnTo>
                  <a:lnTo>
                    <a:pt x="117180" y="1518631"/>
                  </a:lnTo>
                  <a:cubicBezTo>
                    <a:pt x="123391" y="1524842"/>
                    <a:pt x="128418" y="1532237"/>
                    <a:pt x="131891" y="1540450"/>
                  </a:cubicBezTo>
                  <a:lnTo>
                    <a:pt x="133209" y="1546976"/>
                  </a:lnTo>
                  <a:lnTo>
                    <a:pt x="888308" y="1982948"/>
                  </a:lnTo>
                  <a:lnTo>
                    <a:pt x="906675" y="1970565"/>
                  </a:lnTo>
                  <a:cubicBezTo>
                    <a:pt x="914887" y="1967092"/>
                    <a:pt x="923916" y="1965171"/>
                    <a:pt x="933393" y="1965171"/>
                  </a:cubicBezTo>
                  <a:cubicBezTo>
                    <a:pt x="942871" y="1965171"/>
                    <a:pt x="951900" y="1967092"/>
                    <a:pt x="960112" y="1970565"/>
                  </a:cubicBezTo>
                  <a:lnTo>
                    <a:pt x="967465" y="1975523"/>
                  </a:lnTo>
                  <a:lnTo>
                    <a:pt x="1718728" y="1541766"/>
                  </a:lnTo>
                  <a:lnTo>
                    <a:pt x="1718993" y="1540450"/>
                  </a:lnTo>
                  <a:cubicBezTo>
                    <a:pt x="1722467" y="1532237"/>
                    <a:pt x="1727493" y="1524842"/>
                    <a:pt x="1733704" y="1518631"/>
                  </a:cubicBezTo>
                  <a:lnTo>
                    <a:pt x="1746537" y="1509979"/>
                  </a:lnTo>
                  <a:lnTo>
                    <a:pt x="1746537" y="623788"/>
                  </a:lnTo>
                  <a:lnTo>
                    <a:pt x="1733525" y="615015"/>
                  </a:lnTo>
                  <a:cubicBezTo>
                    <a:pt x="1721103" y="602593"/>
                    <a:pt x="1713420" y="585433"/>
                    <a:pt x="1713420" y="566477"/>
                  </a:cubicBezTo>
                  <a:lnTo>
                    <a:pt x="1715706" y="555154"/>
                  </a:lnTo>
                  <a:lnTo>
                    <a:pt x="970494" y="124890"/>
                  </a:lnTo>
                  <a:lnTo>
                    <a:pt x="960112" y="131890"/>
                  </a:lnTo>
                  <a:cubicBezTo>
                    <a:pt x="951900" y="135363"/>
                    <a:pt x="942871" y="137284"/>
                    <a:pt x="933393" y="137284"/>
                  </a:cubicBezTo>
                  <a:cubicBezTo>
                    <a:pt x="923916" y="137284"/>
                    <a:pt x="914887" y="135363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1000044" y="78503"/>
                  </a:lnTo>
                  <a:lnTo>
                    <a:pt x="1746256" y="509357"/>
                  </a:lnTo>
                  <a:lnTo>
                    <a:pt x="1755344" y="503229"/>
                  </a:lnTo>
                  <a:cubicBezTo>
                    <a:pt x="1763556" y="499756"/>
                    <a:pt x="1772585" y="497835"/>
                    <a:pt x="1782063" y="497835"/>
                  </a:cubicBezTo>
                  <a:cubicBezTo>
                    <a:pt x="1819973" y="497835"/>
                    <a:pt x="1850705" y="528567"/>
                    <a:pt x="1850705" y="566477"/>
                  </a:cubicBezTo>
                  <a:cubicBezTo>
                    <a:pt x="1850705" y="594910"/>
                    <a:pt x="1833418" y="619305"/>
                    <a:pt x="1808782" y="629726"/>
                  </a:cubicBezTo>
                  <a:lnTo>
                    <a:pt x="1801510" y="631194"/>
                  </a:lnTo>
                  <a:lnTo>
                    <a:pt x="1801510" y="1502416"/>
                  </a:lnTo>
                  <a:lnTo>
                    <a:pt x="1808960" y="1503920"/>
                  </a:lnTo>
                  <a:cubicBezTo>
                    <a:pt x="1833597" y="1514341"/>
                    <a:pt x="1850884" y="1538736"/>
                    <a:pt x="1850884" y="1567169"/>
                  </a:cubicBezTo>
                  <a:cubicBezTo>
                    <a:pt x="1850884" y="1605079"/>
                    <a:pt x="1820151" y="1635811"/>
                    <a:pt x="1782242" y="1635811"/>
                  </a:cubicBezTo>
                  <a:cubicBezTo>
                    <a:pt x="1763286" y="1635811"/>
                    <a:pt x="1746126" y="1628128"/>
                    <a:pt x="1733704" y="1615706"/>
                  </a:cubicBezTo>
                  <a:lnTo>
                    <a:pt x="1724436" y="1601960"/>
                  </a:lnTo>
                  <a:lnTo>
                    <a:pt x="999360" y="2020561"/>
                  </a:lnTo>
                  <a:lnTo>
                    <a:pt x="1002035" y="2033813"/>
                  </a:lnTo>
                  <a:cubicBezTo>
                    <a:pt x="1002035" y="2071723"/>
                    <a:pt x="971303" y="2102455"/>
                    <a:pt x="933393" y="2102455"/>
                  </a:cubicBezTo>
                  <a:cubicBezTo>
                    <a:pt x="895483" y="2102455"/>
                    <a:pt x="864751" y="2071723"/>
                    <a:pt x="864751" y="2033813"/>
                  </a:cubicBezTo>
                  <a:lnTo>
                    <a:pt x="864934" y="2032906"/>
                  </a:lnTo>
                  <a:lnTo>
                    <a:pt x="124214" y="1605273"/>
                  </a:lnTo>
                  <a:lnTo>
                    <a:pt x="117180" y="1615706"/>
                  </a:lnTo>
                  <a:cubicBezTo>
                    <a:pt x="104759" y="1628128"/>
                    <a:pt x="87598" y="1635811"/>
                    <a:pt x="68643" y="1635811"/>
                  </a:cubicBezTo>
                  <a:cubicBezTo>
                    <a:pt x="30732" y="1635811"/>
                    <a:pt x="0" y="1605079"/>
                    <a:pt x="0" y="1567169"/>
                  </a:cubicBezTo>
                  <a:cubicBezTo>
                    <a:pt x="0" y="1548213"/>
                    <a:pt x="7683" y="1531053"/>
                    <a:pt x="20105" y="1518631"/>
                  </a:cubicBezTo>
                  <a:lnTo>
                    <a:pt x="41401" y="1504273"/>
                  </a:lnTo>
                  <a:lnTo>
                    <a:pt x="41401" y="629373"/>
                  </a:lnTo>
                  <a:lnTo>
                    <a:pt x="20105" y="615015"/>
                  </a:lnTo>
                  <a:cubicBezTo>
                    <a:pt x="7683" y="602593"/>
                    <a:pt x="0" y="585432"/>
                    <a:pt x="0" y="566477"/>
                  </a:cubicBezTo>
                  <a:cubicBezTo>
                    <a:pt x="0" y="528567"/>
                    <a:pt x="30732" y="497835"/>
                    <a:pt x="68643" y="497835"/>
                  </a:cubicBezTo>
                  <a:cubicBezTo>
                    <a:pt x="78120" y="497835"/>
                    <a:pt x="87149" y="499756"/>
                    <a:pt x="95362" y="503229"/>
                  </a:cubicBezTo>
                  <a:lnTo>
                    <a:pt x="100854" y="506932"/>
                  </a:lnTo>
                  <a:lnTo>
                    <a:pt x="865385" y="65502"/>
                  </a:lnTo>
                  <a:lnTo>
                    <a:pt x="870145" y="41923"/>
                  </a:lnTo>
                  <a:cubicBezTo>
                    <a:pt x="880566" y="17287"/>
                    <a:pt x="904961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9A7798-2576-4186-B293-8B1C16337D99}"/>
                </a:ext>
              </a:extLst>
            </p:cNvPr>
            <p:cNvSpPr/>
            <p:nvPr/>
          </p:nvSpPr>
          <p:spPr>
            <a:xfrm>
              <a:off x="6196056" y="2999088"/>
              <a:ext cx="1124041" cy="1276146"/>
            </a:xfrm>
            <a:custGeom>
              <a:avLst/>
              <a:gdLst>
                <a:gd name="connsiteX0" fmla="*/ 906556 w 1856937"/>
                <a:gd name="connsiteY0" fmla="*/ 132313 h 2108217"/>
                <a:gd name="connsiteX1" fmla="*/ 135496 w 1856937"/>
                <a:gd name="connsiteY1" fmla="*/ 584744 h 2108217"/>
                <a:gd name="connsiteX2" fmla="*/ 131891 w 1856937"/>
                <a:gd name="connsiteY2" fmla="*/ 602599 h 2108217"/>
                <a:gd name="connsiteX3" fmla="*/ 117180 w 1856937"/>
                <a:gd name="connsiteY3" fmla="*/ 624418 h 2108217"/>
                <a:gd name="connsiteX4" fmla="*/ 104171 w 1856937"/>
                <a:gd name="connsiteY4" fmla="*/ 633189 h 2108217"/>
                <a:gd name="connsiteX5" fmla="*/ 110432 w 1856937"/>
                <a:gd name="connsiteY5" fmla="*/ 1525480 h 2108217"/>
                <a:gd name="connsiteX6" fmla="*/ 117181 w 1856937"/>
                <a:gd name="connsiteY6" fmla="*/ 1530030 h 2108217"/>
                <a:gd name="connsiteX7" fmla="*/ 131891 w 1856937"/>
                <a:gd name="connsiteY7" fmla="*/ 1551848 h 2108217"/>
                <a:gd name="connsiteX8" fmla="*/ 135577 w 1856937"/>
                <a:gd name="connsiteY8" fmla="*/ 1570104 h 2108217"/>
                <a:gd name="connsiteX9" fmla="*/ 880994 w 1856937"/>
                <a:gd name="connsiteY9" fmla="*/ 1993488 h 2108217"/>
                <a:gd name="connsiteX10" fmla="*/ 882646 w 1856937"/>
                <a:gd name="connsiteY10" fmla="*/ 1991037 h 2108217"/>
                <a:gd name="connsiteX11" fmla="*/ 931184 w 1856937"/>
                <a:gd name="connsiteY11" fmla="*/ 1970932 h 2108217"/>
                <a:gd name="connsiteX12" fmla="*/ 979721 w 1856937"/>
                <a:gd name="connsiteY12" fmla="*/ 1991037 h 2108217"/>
                <a:gd name="connsiteX13" fmla="*/ 985317 w 1856937"/>
                <a:gd name="connsiteY13" fmla="*/ 1999337 h 2108217"/>
                <a:gd name="connsiteX14" fmla="*/ 1721968 w 1856937"/>
                <a:gd name="connsiteY14" fmla="*/ 1567095 h 2108217"/>
                <a:gd name="connsiteX15" fmla="*/ 1725046 w 1856937"/>
                <a:gd name="connsiteY15" fmla="*/ 1551848 h 2108217"/>
                <a:gd name="connsiteX16" fmla="*/ 1739757 w 1856937"/>
                <a:gd name="connsiteY16" fmla="*/ 1530029 h 2108217"/>
                <a:gd name="connsiteX17" fmla="*/ 1760609 w 1856937"/>
                <a:gd name="connsiteY17" fmla="*/ 1515970 h 2108217"/>
                <a:gd name="connsiteX18" fmla="*/ 1754422 w 1856937"/>
                <a:gd name="connsiteY18" fmla="*/ 634305 h 2108217"/>
                <a:gd name="connsiteX19" fmla="*/ 1739758 w 1856937"/>
                <a:gd name="connsiteY19" fmla="*/ 624418 h 2108217"/>
                <a:gd name="connsiteX20" fmla="*/ 1719653 w 1856937"/>
                <a:gd name="connsiteY20" fmla="*/ 575881 h 2108217"/>
                <a:gd name="connsiteX21" fmla="*/ 1720351 w 1856937"/>
                <a:gd name="connsiteY21" fmla="*/ 572427 h 2108217"/>
                <a:gd name="connsiteX22" fmla="*/ 948186 w 1856937"/>
                <a:gd name="connsiteY22" fmla="*/ 133852 h 2108217"/>
                <a:gd name="connsiteX23" fmla="*/ 931184 w 1856937"/>
                <a:gd name="connsiteY23" fmla="*/ 137285 h 2108217"/>
                <a:gd name="connsiteX24" fmla="*/ 931184 w 1856937"/>
                <a:gd name="connsiteY24" fmla="*/ 0 h 2108217"/>
                <a:gd name="connsiteX25" fmla="*/ 999826 w 1856937"/>
                <a:gd name="connsiteY25" fmla="*/ 68643 h 2108217"/>
                <a:gd name="connsiteX26" fmla="*/ 994432 w 1856937"/>
                <a:gd name="connsiteY26" fmla="*/ 95361 h 2108217"/>
                <a:gd name="connsiteX27" fmla="*/ 993705 w 1856937"/>
                <a:gd name="connsiteY27" fmla="*/ 96440 h 2108217"/>
                <a:gd name="connsiteX28" fmla="*/ 1745473 w 1856937"/>
                <a:gd name="connsiteY28" fmla="*/ 523490 h 2108217"/>
                <a:gd name="connsiteX29" fmla="*/ 1761577 w 1856937"/>
                <a:gd name="connsiteY29" fmla="*/ 512633 h 2108217"/>
                <a:gd name="connsiteX30" fmla="*/ 1788295 w 1856937"/>
                <a:gd name="connsiteY30" fmla="*/ 507239 h 2108217"/>
                <a:gd name="connsiteX31" fmla="*/ 1856937 w 1856937"/>
                <a:gd name="connsiteY31" fmla="*/ 575881 h 2108217"/>
                <a:gd name="connsiteX32" fmla="*/ 1815013 w 1856937"/>
                <a:gd name="connsiteY32" fmla="*/ 639129 h 2108217"/>
                <a:gd name="connsiteX33" fmla="*/ 1809427 w 1856937"/>
                <a:gd name="connsiteY33" fmla="*/ 640257 h 2108217"/>
                <a:gd name="connsiteX34" fmla="*/ 1815598 w 1856937"/>
                <a:gd name="connsiteY34" fmla="*/ 1515712 h 2108217"/>
                <a:gd name="connsiteX35" fmla="*/ 1836832 w 1856937"/>
                <a:gd name="connsiteY35" fmla="*/ 1530029 h 2108217"/>
                <a:gd name="connsiteX36" fmla="*/ 1856937 w 1856937"/>
                <a:gd name="connsiteY36" fmla="*/ 1578567 h 2108217"/>
                <a:gd name="connsiteX37" fmla="*/ 1788295 w 1856937"/>
                <a:gd name="connsiteY37" fmla="*/ 1647209 h 2108217"/>
                <a:gd name="connsiteX38" fmla="*/ 1739757 w 1856937"/>
                <a:gd name="connsiteY38" fmla="*/ 1627104 h 2108217"/>
                <a:gd name="connsiteX39" fmla="*/ 1736513 w 1856937"/>
                <a:gd name="connsiteY39" fmla="*/ 1622293 h 2108217"/>
                <a:gd name="connsiteX40" fmla="*/ 996396 w 1856937"/>
                <a:gd name="connsiteY40" fmla="*/ 2056566 h 2108217"/>
                <a:gd name="connsiteX41" fmla="*/ 994432 w 1856937"/>
                <a:gd name="connsiteY41" fmla="*/ 2066293 h 2108217"/>
                <a:gd name="connsiteX42" fmla="*/ 931184 w 1856937"/>
                <a:gd name="connsiteY42" fmla="*/ 2108217 h 2108217"/>
                <a:gd name="connsiteX43" fmla="*/ 867936 w 1856937"/>
                <a:gd name="connsiteY43" fmla="*/ 2066293 h 2108217"/>
                <a:gd name="connsiteX44" fmla="*/ 864047 w 1856937"/>
                <a:gd name="connsiteY44" fmla="*/ 2047034 h 2108217"/>
                <a:gd name="connsiteX45" fmla="*/ 119294 w 1856937"/>
                <a:gd name="connsiteY45" fmla="*/ 1623969 h 2108217"/>
                <a:gd name="connsiteX46" fmla="*/ 117181 w 1856937"/>
                <a:gd name="connsiteY46" fmla="*/ 1627104 h 2108217"/>
                <a:gd name="connsiteX47" fmla="*/ 68643 w 1856937"/>
                <a:gd name="connsiteY47" fmla="*/ 1647209 h 2108217"/>
                <a:gd name="connsiteX48" fmla="*/ 1 w 1856937"/>
                <a:gd name="connsiteY48" fmla="*/ 1578567 h 2108217"/>
                <a:gd name="connsiteX49" fmla="*/ 41924 w 1856937"/>
                <a:gd name="connsiteY49" fmla="*/ 1515319 h 2108217"/>
                <a:gd name="connsiteX50" fmla="*/ 55440 w 1856937"/>
                <a:gd name="connsiteY50" fmla="*/ 1512591 h 2108217"/>
                <a:gd name="connsiteX51" fmla="*/ 49293 w 1856937"/>
                <a:gd name="connsiteY51" fmla="*/ 640616 h 2108217"/>
                <a:gd name="connsiteX52" fmla="*/ 41923 w 1856937"/>
                <a:gd name="connsiteY52" fmla="*/ 639129 h 2108217"/>
                <a:gd name="connsiteX53" fmla="*/ 0 w 1856937"/>
                <a:gd name="connsiteY53" fmla="*/ 575881 h 2108217"/>
                <a:gd name="connsiteX54" fmla="*/ 68643 w 1856937"/>
                <a:gd name="connsiteY54" fmla="*/ 507238 h 2108217"/>
                <a:gd name="connsiteX55" fmla="*/ 117180 w 1856937"/>
                <a:gd name="connsiteY55" fmla="*/ 527343 h 2108217"/>
                <a:gd name="connsiteX56" fmla="*/ 119302 w 1856937"/>
                <a:gd name="connsiteY56" fmla="*/ 530489 h 2108217"/>
                <a:gd name="connsiteX57" fmla="*/ 867188 w 1856937"/>
                <a:gd name="connsiteY57" fmla="*/ 91658 h 2108217"/>
                <a:gd name="connsiteX58" fmla="*/ 862541 w 1856937"/>
                <a:gd name="connsiteY58" fmla="*/ 68643 h 2108217"/>
                <a:gd name="connsiteX59" fmla="*/ 931184 w 1856937"/>
                <a:gd name="connsiteY59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56937" h="2108217">
                  <a:moveTo>
                    <a:pt x="906556" y="132313"/>
                  </a:moveTo>
                  <a:lnTo>
                    <a:pt x="135496" y="584744"/>
                  </a:lnTo>
                  <a:lnTo>
                    <a:pt x="131891" y="602599"/>
                  </a:lnTo>
                  <a:cubicBezTo>
                    <a:pt x="128418" y="610812"/>
                    <a:pt x="123391" y="618207"/>
                    <a:pt x="117180" y="624418"/>
                  </a:cubicBezTo>
                  <a:lnTo>
                    <a:pt x="104171" y="633189"/>
                  </a:lnTo>
                  <a:lnTo>
                    <a:pt x="110432" y="1525480"/>
                  </a:lnTo>
                  <a:lnTo>
                    <a:pt x="117181" y="1530030"/>
                  </a:lnTo>
                  <a:cubicBezTo>
                    <a:pt x="123391" y="1536241"/>
                    <a:pt x="128418" y="1543636"/>
                    <a:pt x="131891" y="1551848"/>
                  </a:cubicBezTo>
                  <a:lnTo>
                    <a:pt x="135577" y="1570104"/>
                  </a:lnTo>
                  <a:lnTo>
                    <a:pt x="880994" y="1993488"/>
                  </a:lnTo>
                  <a:lnTo>
                    <a:pt x="882646" y="1991037"/>
                  </a:lnTo>
                  <a:cubicBezTo>
                    <a:pt x="895068" y="1978615"/>
                    <a:pt x="912229" y="1970932"/>
                    <a:pt x="931184" y="1970932"/>
                  </a:cubicBezTo>
                  <a:cubicBezTo>
                    <a:pt x="950139" y="1970932"/>
                    <a:pt x="967299" y="1978615"/>
                    <a:pt x="979721" y="1991037"/>
                  </a:cubicBezTo>
                  <a:lnTo>
                    <a:pt x="985317" y="1999337"/>
                  </a:lnTo>
                  <a:lnTo>
                    <a:pt x="1721968" y="1567095"/>
                  </a:lnTo>
                  <a:lnTo>
                    <a:pt x="1725046" y="1551848"/>
                  </a:lnTo>
                  <a:cubicBezTo>
                    <a:pt x="1728520" y="1543635"/>
                    <a:pt x="1733546" y="1536240"/>
                    <a:pt x="1739757" y="1530029"/>
                  </a:cubicBezTo>
                  <a:lnTo>
                    <a:pt x="1760609" y="1515970"/>
                  </a:lnTo>
                  <a:lnTo>
                    <a:pt x="1754422" y="634305"/>
                  </a:lnTo>
                  <a:lnTo>
                    <a:pt x="1739758" y="624418"/>
                  </a:lnTo>
                  <a:cubicBezTo>
                    <a:pt x="1727336" y="611997"/>
                    <a:pt x="1719653" y="594836"/>
                    <a:pt x="1719653" y="575881"/>
                  </a:cubicBezTo>
                  <a:lnTo>
                    <a:pt x="1720351" y="572427"/>
                  </a:lnTo>
                  <a:lnTo>
                    <a:pt x="948186" y="133852"/>
                  </a:lnTo>
                  <a:lnTo>
                    <a:pt x="931184" y="137285"/>
                  </a:lnTo>
                  <a:close/>
                  <a:moveTo>
                    <a:pt x="931184" y="0"/>
                  </a:moveTo>
                  <a:cubicBezTo>
                    <a:pt x="969094" y="0"/>
                    <a:pt x="999826" y="30732"/>
                    <a:pt x="999826" y="68643"/>
                  </a:cubicBezTo>
                  <a:cubicBezTo>
                    <a:pt x="999826" y="78120"/>
                    <a:pt x="997906" y="87149"/>
                    <a:pt x="994432" y="95361"/>
                  </a:cubicBezTo>
                  <a:lnTo>
                    <a:pt x="993705" y="96440"/>
                  </a:lnTo>
                  <a:lnTo>
                    <a:pt x="1745473" y="523490"/>
                  </a:lnTo>
                  <a:lnTo>
                    <a:pt x="1761577" y="512633"/>
                  </a:lnTo>
                  <a:cubicBezTo>
                    <a:pt x="1769789" y="509160"/>
                    <a:pt x="1778818" y="507239"/>
                    <a:pt x="1788295" y="507239"/>
                  </a:cubicBezTo>
                  <a:cubicBezTo>
                    <a:pt x="1826204" y="507239"/>
                    <a:pt x="1856937" y="537971"/>
                    <a:pt x="1856937" y="575881"/>
                  </a:cubicBezTo>
                  <a:cubicBezTo>
                    <a:pt x="1856937" y="604314"/>
                    <a:pt x="1839650" y="628708"/>
                    <a:pt x="1815013" y="639129"/>
                  </a:cubicBezTo>
                  <a:lnTo>
                    <a:pt x="1809427" y="640257"/>
                  </a:lnTo>
                  <a:lnTo>
                    <a:pt x="1815598" y="1515712"/>
                  </a:lnTo>
                  <a:lnTo>
                    <a:pt x="1836832" y="1530029"/>
                  </a:lnTo>
                  <a:cubicBezTo>
                    <a:pt x="1849254" y="1542451"/>
                    <a:pt x="1856937" y="1559611"/>
                    <a:pt x="1856937" y="1578567"/>
                  </a:cubicBezTo>
                  <a:cubicBezTo>
                    <a:pt x="1856937" y="1616477"/>
                    <a:pt x="1826204" y="1647209"/>
                    <a:pt x="1788295" y="1647209"/>
                  </a:cubicBezTo>
                  <a:cubicBezTo>
                    <a:pt x="1769340" y="1647209"/>
                    <a:pt x="1752179" y="1639526"/>
                    <a:pt x="1739757" y="1627104"/>
                  </a:cubicBezTo>
                  <a:lnTo>
                    <a:pt x="1736513" y="1622293"/>
                  </a:lnTo>
                  <a:lnTo>
                    <a:pt x="996396" y="2056566"/>
                  </a:lnTo>
                  <a:lnTo>
                    <a:pt x="994432" y="2066293"/>
                  </a:lnTo>
                  <a:cubicBezTo>
                    <a:pt x="984011" y="2090930"/>
                    <a:pt x="959616" y="2108217"/>
                    <a:pt x="931184" y="2108217"/>
                  </a:cubicBezTo>
                  <a:cubicBezTo>
                    <a:pt x="902751" y="2108217"/>
                    <a:pt x="878356" y="2090930"/>
                    <a:pt x="867936" y="2066293"/>
                  </a:cubicBezTo>
                  <a:lnTo>
                    <a:pt x="864047" y="2047034"/>
                  </a:lnTo>
                  <a:lnTo>
                    <a:pt x="119294" y="1623969"/>
                  </a:lnTo>
                  <a:lnTo>
                    <a:pt x="117181" y="1627104"/>
                  </a:lnTo>
                  <a:cubicBezTo>
                    <a:pt x="104759" y="1639526"/>
                    <a:pt x="87598" y="1647209"/>
                    <a:pt x="68643" y="1647209"/>
                  </a:cubicBezTo>
                  <a:cubicBezTo>
                    <a:pt x="30733" y="1647209"/>
                    <a:pt x="1" y="1616477"/>
                    <a:pt x="1" y="1578567"/>
                  </a:cubicBezTo>
                  <a:cubicBezTo>
                    <a:pt x="1" y="1550134"/>
                    <a:pt x="17288" y="1525740"/>
                    <a:pt x="41924" y="1515319"/>
                  </a:cubicBezTo>
                  <a:lnTo>
                    <a:pt x="55440" y="1512591"/>
                  </a:lnTo>
                  <a:lnTo>
                    <a:pt x="49293" y="640616"/>
                  </a:lnTo>
                  <a:lnTo>
                    <a:pt x="41923" y="639129"/>
                  </a:lnTo>
                  <a:cubicBezTo>
                    <a:pt x="17287" y="628708"/>
                    <a:pt x="0" y="604313"/>
                    <a:pt x="0" y="575881"/>
                  </a:cubicBezTo>
                  <a:cubicBezTo>
                    <a:pt x="0" y="537970"/>
                    <a:pt x="30732" y="507238"/>
                    <a:pt x="68643" y="507238"/>
                  </a:cubicBezTo>
                  <a:cubicBezTo>
                    <a:pt x="87598" y="507238"/>
                    <a:pt x="104759" y="514921"/>
                    <a:pt x="117180" y="527343"/>
                  </a:cubicBezTo>
                  <a:lnTo>
                    <a:pt x="119302" y="530489"/>
                  </a:lnTo>
                  <a:lnTo>
                    <a:pt x="867188" y="91658"/>
                  </a:lnTo>
                  <a:lnTo>
                    <a:pt x="862541" y="68643"/>
                  </a:lnTo>
                  <a:cubicBezTo>
                    <a:pt x="862541" y="30732"/>
                    <a:pt x="893274" y="0"/>
                    <a:pt x="931184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65D88A4-6BC0-4490-B454-7379F72A59A3}"/>
                </a:ext>
              </a:extLst>
            </p:cNvPr>
            <p:cNvSpPr/>
            <p:nvPr/>
          </p:nvSpPr>
          <p:spPr>
            <a:xfrm>
              <a:off x="4833263" y="3803471"/>
              <a:ext cx="1126929" cy="1276507"/>
            </a:xfrm>
            <a:custGeom>
              <a:avLst/>
              <a:gdLst>
                <a:gd name="connsiteX0" fmla="*/ 883302 w 1861709"/>
                <a:gd name="connsiteY0" fmla="*/ 114259 h 2108813"/>
                <a:gd name="connsiteX1" fmla="*/ 141458 w 1861709"/>
                <a:gd name="connsiteY1" fmla="*/ 549547 h 2108813"/>
                <a:gd name="connsiteX2" fmla="*/ 140599 w 1861709"/>
                <a:gd name="connsiteY2" fmla="*/ 553803 h 2108813"/>
                <a:gd name="connsiteX3" fmla="*/ 104069 w 1861709"/>
                <a:gd name="connsiteY3" fmla="*/ 590333 h 2108813"/>
                <a:gd name="connsiteX4" fmla="*/ 89500 w 1861709"/>
                <a:gd name="connsiteY4" fmla="*/ 593274 h 2108813"/>
                <a:gd name="connsiteX5" fmla="*/ 95674 w 1861709"/>
                <a:gd name="connsiteY5" fmla="*/ 1473120 h 2108813"/>
                <a:gd name="connsiteX6" fmla="*/ 117179 w 1861709"/>
                <a:gd name="connsiteY6" fmla="*/ 1487619 h 2108813"/>
                <a:gd name="connsiteX7" fmla="*/ 137284 w 1861709"/>
                <a:gd name="connsiteY7" fmla="*/ 1536156 h 2108813"/>
                <a:gd name="connsiteX8" fmla="*/ 133657 w 1861709"/>
                <a:gd name="connsiteY8" fmla="*/ 1554120 h 2108813"/>
                <a:gd name="connsiteX9" fmla="*/ 893813 w 1861709"/>
                <a:gd name="connsiteY9" fmla="*/ 1985874 h 2108813"/>
                <a:gd name="connsiteX10" fmla="*/ 907090 w 1861709"/>
                <a:gd name="connsiteY10" fmla="*/ 1976922 h 2108813"/>
                <a:gd name="connsiteX11" fmla="*/ 933809 w 1861709"/>
                <a:gd name="connsiteY11" fmla="*/ 1971528 h 2108813"/>
                <a:gd name="connsiteX12" fmla="*/ 960528 w 1861709"/>
                <a:gd name="connsiteY12" fmla="*/ 1976922 h 2108813"/>
                <a:gd name="connsiteX13" fmla="*/ 964699 w 1861709"/>
                <a:gd name="connsiteY13" fmla="*/ 1979735 h 2108813"/>
                <a:gd name="connsiteX14" fmla="*/ 1718163 w 1861709"/>
                <a:gd name="connsiteY14" fmla="*/ 1537628 h 2108813"/>
                <a:gd name="connsiteX15" fmla="*/ 1717866 w 1861709"/>
                <a:gd name="connsiteY15" fmla="*/ 1536156 h 2108813"/>
                <a:gd name="connsiteX16" fmla="*/ 1737971 w 1861709"/>
                <a:gd name="connsiteY16" fmla="*/ 1487618 h 2108813"/>
                <a:gd name="connsiteX17" fmla="*/ 1745981 w 1861709"/>
                <a:gd name="connsiteY17" fmla="*/ 1482218 h 2108813"/>
                <a:gd name="connsiteX18" fmla="*/ 1739569 w 1861709"/>
                <a:gd name="connsiteY18" fmla="*/ 568449 h 2108813"/>
                <a:gd name="connsiteX19" fmla="*/ 965295 w 1861709"/>
                <a:gd name="connsiteY19" fmla="*/ 128677 h 2108813"/>
                <a:gd name="connsiteX20" fmla="*/ 960528 w 1861709"/>
                <a:gd name="connsiteY20" fmla="*/ 131891 h 2108813"/>
                <a:gd name="connsiteX21" fmla="*/ 933809 w 1861709"/>
                <a:gd name="connsiteY21" fmla="*/ 137285 h 2108813"/>
                <a:gd name="connsiteX22" fmla="*/ 885271 w 1861709"/>
                <a:gd name="connsiteY22" fmla="*/ 117180 h 2108813"/>
                <a:gd name="connsiteX23" fmla="*/ 933809 w 1861709"/>
                <a:gd name="connsiteY23" fmla="*/ 0 h 2108813"/>
                <a:gd name="connsiteX24" fmla="*/ 1002451 w 1861709"/>
                <a:gd name="connsiteY24" fmla="*/ 68643 h 2108813"/>
                <a:gd name="connsiteX25" fmla="*/ 999208 w 1861709"/>
                <a:gd name="connsiteY25" fmla="*/ 84708 h 2108813"/>
                <a:gd name="connsiteX26" fmla="*/ 1730125 w 1861709"/>
                <a:gd name="connsiteY26" fmla="*/ 499913 h 2108813"/>
                <a:gd name="connsiteX27" fmla="*/ 1744530 w 1861709"/>
                <a:gd name="connsiteY27" fmla="*/ 478548 h 2108813"/>
                <a:gd name="connsiteX28" fmla="*/ 1793067 w 1861709"/>
                <a:gd name="connsiteY28" fmla="*/ 458443 h 2108813"/>
                <a:gd name="connsiteX29" fmla="*/ 1861709 w 1861709"/>
                <a:gd name="connsiteY29" fmla="*/ 527085 h 2108813"/>
                <a:gd name="connsiteX30" fmla="*/ 1819786 w 1861709"/>
                <a:gd name="connsiteY30" fmla="*/ 590333 h 2108813"/>
                <a:gd name="connsiteX31" fmla="*/ 1794661 w 1861709"/>
                <a:gd name="connsiteY31" fmla="*/ 595405 h 2108813"/>
                <a:gd name="connsiteX32" fmla="*/ 1800828 w 1861709"/>
                <a:gd name="connsiteY32" fmla="*/ 1470404 h 2108813"/>
                <a:gd name="connsiteX33" fmla="*/ 1813228 w 1861709"/>
                <a:gd name="connsiteY33" fmla="*/ 1472907 h 2108813"/>
                <a:gd name="connsiteX34" fmla="*/ 1855151 w 1861709"/>
                <a:gd name="connsiteY34" fmla="*/ 1536156 h 2108813"/>
                <a:gd name="connsiteX35" fmla="*/ 1786509 w 1861709"/>
                <a:gd name="connsiteY35" fmla="*/ 1604798 h 2108813"/>
                <a:gd name="connsiteX36" fmla="*/ 1759790 w 1861709"/>
                <a:gd name="connsiteY36" fmla="*/ 1599404 h 2108813"/>
                <a:gd name="connsiteX37" fmla="*/ 1741991 w 1861709"/>
                <a:gd name="connsiteY37" fmla="*/ 1587404 h 2108813"/>
                <a:gd name="connsiteX38" fmla="*/ 999052 w 1861709"/>
                <a:gd name="connsiteY38" fmla="*/ 2023332 h 2108813"/>
                <a:gd name="connsiteX39" fmla="*/ 1002451 w 1861709"/>
                <a:gd name="connsiteY39" fmla="*/ 2040171 h 2108813"/>
                <a:gd name="connsiteX40" fmla="*/ 933809 w 1861709"/>
                <a:gd name="connsiteY40" fmla="*/ 2108813 h 2108813"/>
                <a:gd name="connsiteX41" fmla="*/ 865166 w 1861709"/>
                <a:gd name="connsiteY41" fmla="*/ 2040171 h 2108813"/>
                <a:gd name="connsiteX42" fmla="*/ 866489 w 1861709"/>
                <a:gd name="connsiteY42" fmla="*/ 2033621 h 2108813"/>
                <a:gd name="connsiteX43" fmla="*/ 98444 w 1861709"/>
                <a:gd name="connsiteY43" fmla="*/ 1597326 h 2108813"/>
                <a:gd name="connsiteX44" fmla="*/ 95361 w 1861709"/>
                <a:gd name="connsiteY44" fmla="*/ 1599404 h 2108813"/>
                <a:gd name="connsiteX45" fmla="*/ 68642 w 1861709"/>
                <a:gd name="connsiteY45" fmla="*/ 1604798 h 2108813"/>
                <a:gd name="connsiteX46" fmla="*/ 0 w 1861709"/>
                <a:gd name="connsiteY46" fmla="*/ 1536156 h 2108813"/>
                <a:gd name="connsiteX47" fmla="*/ 20105 w 1861709"/>
                <a:gd name="connsiteY47" fmla="*/ 1487619 h 2108813"/>
                <a:gd name="connsiteX48" fmla="*/ 40715 w 1861709"/>
                <a:gd name="connsiteY48" fmla="*/ 1473723 h 2108813"/>
                <a:gd name="connsiteX49" fmla="*/ 34411 w 1861709"/>
                <a:gd name="connsiteY49" fmla="*/ 579397 h 2108813"/>
                <a:gd name="connsiteX50" fmla="*/ 28813 w 1861709"/>
                <a:gd name="connsiteY50" fmla="*/ 575622 h 2108813"/>
                <a:gd name="connsiteX51" fmla="*/ 8708 w 1861709"/>
                <a:gd name="connsiteY51" fmla="*/ 527085 h 2108813"/>
                <a:gd name="connsiteX52" fmla="*/ 77351 w 1861709"/>
                <a:gd name="connsiteY52" fmla="*/ 458442 h 2108813"/>
                <a:gd name="connsiteX53" fmla="*/ 125888 w 1861709"/>
                <a:gd name="connsiteY53" fmla="*/ 478547 h 2108813"/>
                <a:gd name="connsiteX54" fmla="*/ 133809 w 1861709"/>
                <a:gd name="connsiteY54" fmla="*/ 490296 h 2108813"/>
                <a:gd name="connsiteX55" fmla="*/ 866890 w 1861709"/>
                <a:gd name="connsiteY55" fmla="*/ 60102 h 2108813"/>
                <a:gd name="connsiteX56" fmla="*/ 870561 w 1861709"/>
                <a:gd name="connsiteY56" fmla="*/ 41924 h 2108813"/>
                <a:gd name="connsiteX57" fmla="*/ 933809 w 1861709"/>
                <a:gd name="connsiteY57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61709" h="2108813">
                  <a:moveTo>
                    <a:pt x="883302" y="114259"/>
                  </a:moveTo>
                  <a:lnTo>
                    <a:pt x="141458" y="549547"/>
                  </a:lnTo>
                  <a:lnTo>
                    <a:pt x="140599" y="553803"/>
                  </a:lnTo>
                  <a:cubicBezTo>
                    <a:pt x="133652" y="570228"/>
                    <a:pt x="120494" y="583386"/>
                    <a:pt x="104069" y="590333"/>
                  </a:cubicBezTo>
                  <a:lnTo>
                    <a:pt x="89500" y="593274"/>
                  </a:lnTo>
                  <a:lnTo>
                    <a:pt x="95674" y="1473120"/>
                  </a:lnTo>
                  <a:lnTo>
                    <a:pt x="117179" y="1487619"/>
                  </a:lnTo>
                  <a:cubicBezTo>
                    <a:pt x="129601" y="1500041"/>
                    <a:pt x="137284" y="1517201"/>
                    <a:pt x="137284" y="1536156"/>
                  </a:cubicBezTo>
                  <a:lnTo>
                    <a:pt x="133657" y="1554120"/>
                  </a:lnTo>
                  <a:lnTo>
                    <a:pt x="893813" y="1985874"/>
                  </a:lnTo>
                  <a:lnTo>
                    <a:pt x="907090" y="1976922"/>
                  </a:lnTo>
                  <a:cubicBezTo>
                    <a:pt x="915302" y="1973449"/>
                    <a:pt x="924331" y="1971528"/>
                    <a:pt x="933809" y="1971528"/>
                  </a:cubicBezTo>
                  <a:cubicBezTo>
                    <a:pt x="943286" y="1971528"/>
                    <a:pt x="952315" y="1973449"/>
                    <a:pt x="960528" y="1976922"/>
                  </a:cubicBezTo>
                  <a:lnTo>
                    <a:pt x="964699" y="1979735"/>
                  </a:lnTo>
                  <a:lnTo>
                    <a:pt x="1718163" y="1537628"/>
                  </a:lnTo>
                  <a:lnTo>
                    <a:pt x="1717866" y="1536156"/>
                  </a:lnTo>
                  <a:cubicBezTo>
                    <a:pt x="1717866" y="1517201"/>
                    <a:pt x="1725549" y="1500040"/>
                    <a:pt x="1737971" y="1487618"/>
                  </a:cubicBezTo>
                  <a:lnTo>
                    <a:pt x="1745981" y="1482218"/>
                  </a:lnTo>
                  <a:lnTo>
                    <a:pt x="1739569" y="568449"/>
                  </a:lnTo>
                  <a:lnTo>
                    <a:pt x="965295" y="128677"/>
                  </a:lnTo>
                  <a:lnTo>
                    <a:pt x="960528" y="131891"/>
                  </a:lnTo>
                  <a:cubicBezTo>
                    <a:pt x="952315" y="135364"/>
                    <a:pt x="943286" y="137285"/>
                    <a:pt x="933809" y="137285"/>
                  </a:cubicBezTo>
                  <a:cubicBezTo>
                    <a:pt x="914854" y="137285"/>
                    <a:pt x="897693" y="129602"/>
                    <a:pt x="885271" y="117180"/>
                  </a:cubicBezTo>
                  <a:close/>
                  <a:moveTo>
                    <a:pt x="933809" y="0"/>
                  </a:moveTo>
                  <a:cubicBezTo>
                    <a:pt x="971719" y="0"/>
                    <a:pt x="1002451" y="30732"/>
                    <a:pt x="1002451" y="68643"/>
                  </a:cubicBezTo>
                  <a:lnTo>
                    <a:pt x="999208" y="84708"/>
                  </a:lnTo>
                  <a:lnTo>
                    <a:pt x="1730125" y="499913"/>
                  </a:lnTo>
                  <a:lnTo>
                    <a:pt x="1744530" y="478548"/>
                  </a:lnTo>
                  <a:cubicBezTo>
                    <a:pt x="1756952" y="466126"/>
                    <a:pt x="1774112" y="458443"/>
                    <a:pt x="1793067" y="458443"/>
                  </a:cubicBezTo>
                  <a:cubicBezTo>
                    <a:pt x="1830977" y="458443"/>
                    <a:pt x="1861709" y="489175"/>
                    <a:pt x="1861709" y="527085"/>
                  </a:cubicBezTo>
                  <a:cubicBezTo>
                    <a:pt x="1861709" y="555518"/>
                    <a:pt x="1844422" y="579912"/>
                    <a:pt x="1819786" y="590333"/>
                  </a:cubicBezTo>
                  <a:lnTo>
                    <a:pt x="1794661" y="595405"/>
                  </a:lnTo>
                  <a:lnTo>
                    <a:pt x="1800828" y="1470404"/>
                  </a:lnTo>
                  <a:lnTo>
                    <a:pt x="1813228" y="1472907"/>
                  </a:lnTo>
                  <a:cubicBezTo>
                    <a:pt x="1837864" y="1483328"/>
                    <a:pt x="1855151" y="1507723"/>
                    <a:pt x="1855151" y="1536156"/>
                  </a:cubicBezTo>
                  <a:cubicBezTo>
                    <a:pt x="1855151" y="1574066"/>
                    <a:pt x="1824419" y="1604798"/>
                    <a:pt x="1786509" y="1604798"/>
                  </a:cubicBezTo>
                  <a:cubicBezTo>
                    <a:pt x="1777031" y="1604798"/>
                    <a:pt x="1768002" y="1602878"/>
                    <a:pt x="1759790" y="1599404"/>
                  </a:cubicBezTo>
                  <a:lnTo>
                    <a:pt x="1741991" y="1587404"/>
                  </a:lnTo>
                  <a:lnTo>
                    <a:pt x="999052" y="2023332"/>
                  </a:lnTo>
                  <a:lnTo>
                    <a:pt x="1002451" y="2040171"/>
                  </a:lnTo>
                  <a:cubicBezTo>
                    <a:pt x="1002451" y="2078081"/>
                    <a:pt x="971719" y="2108813"/>
                    <a:pt x="933809" y="2108813"/>
                  </a:cubicBezTo>
                  <a:cubicBezTo>
                    <a:pt x="895898" y="2108813"/>
                    <a:pt x="865166" y="2078081"/>
                    <a:pt x="865166" y="2040171"/>
                  </a:cubicBezTo>
                  <a:lnTo>
                    <a:pt x="866489" y="2033621"/>
                  </a:lnTo>
                  <a:lnTo>
                    <a:pt x="98444" y="1597326"/>
                  </a:lnTo>
                  <a:lnTo>
                    <a:pt x="95361" y="1599404"/>
                  </a:lnTo>
                  <a:cubicBezTo>
                    <a:pt x="87149" y="1602878"/>
                    <a:pt x="78120" y="1604798"/>
                    <a:pt x="68642" y="1604798"/>
                  </a:cubicBezTo>
                  <a:cubicBezTo>
                    <a:pt x="30732" y="1604798"/>
                    <a:pt x="0" y="1574066"/>
                    <a:pt x="0" y="1536156"/>
                  </a:cubicBezTo>
                  <a:cubicBezTo>
                    <a:pt x="0" y="1517201"/>
                    <a:pt x="7683" y="1500041"/>
                    <a:pt x="20105" y="1487619"/>
                  </a:cubicBezTo>
                  <a:lnTo>
                    <a:pt x="40715" y="1473723"/>
                  </a:lnTo>
                  <a:lnTo>
                    <a:pt x="34411" y="579397"/>
                  </a:lnTo>
                  <a:lnTo>
                    <a:pt x="28813" y="575622"/>
                  </a:lnTo>
                  <a:cubicBezTo>
                    <a:pt x="16391" y="563200"/>
                    <a:pt x="8708" y="546040"/>
                    <a:pt x="8708" y="527085"/>
                  </a:cubicBezTo>
                  <a:cubicBezTo>
                    <a:pt x="8708" y="489174"/>
                    <a:pt x="39440" y="458442"/>
                    <a:pt x="77351" y="458442"/>
                  </a:cubicBezTo>
                  <a:cubicBezTo>
                    <a:pt x="96306" y="458442"/>
                    <a:pt x="113466" y="466125"/>
                    <a:pt x="125888" y="478547"/>
                  </a:cubicBezTo>
                  <a:lnTo>
                    <a:pt x="133809" y="490296"/>
                  </a:lnTo>
                  <a:lnTo>
                    <a:pt x="866890" y="60102"/>
                  </a:lnTo>
                  <a:lnTo>
                    <a:pt x="870561" y="41924"/>
                  </a:lnTo>
                  <a:cubicBezTo>
                    <a:pt x="880981" y="17287"/>
                    <a:pt x="905376" y="0"/>
                    <a:pt x="933809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4D1A01C-0B65-4F96-B418-397BFFA49841}"/>
                </a:ext>
              </a:extLst>
            </p:cNvPr>
            <p:cNvSpPr/>
            <p:nvPr/>
          </p:nvSpPr>
          <p:spPr>
            <a:xfrm>
              <a:off x="5518243" y="4192133"/>
              <a:ext cx="1123231" cy="1274464"/>
            </a:xfrm>
            <a:custGeom>
              <a:avLst/>
              <a:gdLst>
                <a:gd name="connsiteX0" fmla="*/ 888594 w 1855599"/>
                <a:gd name="connsiteY0" fmla="*/ 119700 h 2105439"/>
                <a:gd name="connsiteX1" fmla="*/ 134265 w 1855599"/>
                <a:gd name="connsiteY1" fmla="*/ 555227 h 2105439"/>
                <a:gd name="connsiteX2" fmla="*/ 131891 w 1855599"/>
                <a:gd name="connsiteY2" fmla="*/ 566988 h 2105439"/>
                <a:gd name="connsiteX3" fmla="*/ 117180 w 1855599"/>
                <a:gd name="connsiteY3" fmla="*/ 588806 h 2105439"/>
                <a:gd name="connsiteX4" fmla="*/ 96375 w 1855599"/>
                <a:gd name="connsiteY4" fmla="*/ 602834 h 2105439"/>
                <a:gd name="connsiteX5" fmla="*/ 96375 w 1855599"/>
                <a:gd name="connsiteY5" fmla="*/ 1474068 h 2105439"/>
                <a:gd name="connsiteX6" fmla="*/ 117180 w 1855599"/>
                <a:gd name="connsiteY6" fmla="*/ 1488095 h 2105439"/>
                <a:gd name="connsiteX7" fmla="*/ 137285 w 1855599"/>
                <a:gd name="connsiteY7" fmla="*/ 1536633 h 2105439"/>
                <a:gd name="connsiteX8" fmla="*/ 134239 w 1855599"/>
                <a:gd name="connsiteY8" fmla="*/ 1551721 h 2105439"/>
                <a:gd name="connsiteX9" fmla="*/ 887376 w 1855599"/>
                <a:gd name="connsiteY9" fmla="*/ 1986561 h 2105439"/>
                <a:gd name="connsiteX10" fmla="*/ 906675 w 1855599"/>
                <a:gd name="connsiteY10" fmla="*/ 1973549 h 2105439"/>
                <a:gd name="connsiteX11" fmla="*/ 933393 w 1855599"/>
                <a:gd name="connsiteY11" fmla="*/ 1968155 h 2105439"/>
                <a:gd name="connsiteX12" fmla="*/ 960112 w 1855599"/>
                <a:gd name="connsiteY12" fmla="*/ 1973549 h 2105439"/>
                <a:gd name="connsiteX13" fmla="*/ 968397 w 1855599"/>
                <a:gd name="connsiteY13" fmla="*/ 1979135 h 2105439"/>
                <a:gd name="connsiteX14" fmla="*/ 1720036 w 1855599"/>
                <a:gd name="connsiteY14" fmla="*/ 1545161 h 2105439"/>
                <a:gd name="connsiteX15" fmla="*/ 1718314 w 1855599"/>
                <a:gd name="connsiteY15" fmla="*/ 1536633 h 2105439"/>
                <a:gd name="connsiteX16" fmla="*/ 1738419 w 1855599"/>
                <a:gd name="connsiteY16" fmla="*/ 1488095 h 2105439"/>
                <a:gd name="connsiteX17" fmla="*/ 1746537 w 1855599"/>
                <a:gd name="connsiteY17" fmla="*/ 1482622 h 2105439"/>
                <a:gd name="connsiteX18" fmla="*/ 1746537 w 1855599"/>
                <a:gd name="connsiteY18" fmla="*/ 592877 h 2105439"/>
                <a:gd name="connsiteX19" fmla="*/ 1737046 w 1855599"/>
                <a:gd name="connsiteY19" fmla="*/ 586478 h 2105439"/>
                <a:gd name="connsiteX20" fmla="*/ 1722335 w 1855599"/>
                <a:gd name="connsiteY20" fmla="*/ 564659 h 2105439"/>
                <a:gd name="connsiteX21" fmla="*/ 1721986 w 1855599"/>
                <a:gd name="connsiteY21" fmla="*/ 562929 h 2105439"/>
                <a:gd name="connsiteX22" fmla="*/ 967179 w 1855599"/>
                <a:gd name="connsiteY22" fmla="*/ 127125 h 2105439"/>
                <a:gd name="connsiteX23" fmla="*/ 960112 w 1855599"/>
                <a:gd name="connsiteY23" fmla="*/ 131890 h 2105439"/>
                <a:gd name="connsiteX24" fmla="*/ 933393 w 1855599"/>
                <a:gd name="connsiteY24" fmla="*/ 137284 h 2105439"/>
                <a:gd name="connsiteX25" fmla="*/ 906675 w 1855599"/>
                <a:gd name="connsiteY25" fmla="*/ 131890 h 2105439"/>
                <a:gd name="connsiteX26" fmla="*/ 933393 w 1855599"/>
                <a:gd name="connsiteY26" fmla="*/ 0 h 2105439"/>
                <a:gd name="connsiteX27" fmla="*/ 1002035 w 1855599"/>
                <a:gd name="connsiteY27" fmla="*/ 68642 h 2105439"/>
                <a:gd name="connsiteX28" fmla="*/ 999295 w 1855599"/>
                <a:gd name="connsiteY28" fmla="*/ 82214 h 2105439"/>
                <a:gd name="connsiteX29" fmla="*/ 1727956 w 1855599"/>
                <a:gd name="connsiteY29" fmla="*/ 502885 h 2105439"/>
                <a:gd name="connsiteX30" fmla="*/ 1737046 w 1855599"/>
                <a:gd name="connsiteY30" fmla="*/ 489403 h 2105439"/>
                <a:gd name="connsiteX31" fmla="*/ 1785584 w 1855599"/>
                <a:gd name="connsiteY31" fmla="*/ 469298 h 2105439"/>
                <a:gd name="connsiteX32" fmla="*/ 1854226 w 1855599"/>
                <a:gd name="connsiteY32" fmla="*/ 537941 h 2105439"/>
                <a:gd name="connsiteX33" fmla="*/ 1812302 w 1855599"/>
                <a:gd name="connsiteY33" fmla="*/ 601189 h 2105439"/>
                <a:gd name="connsiteX34" fmla="*/ 1801510 w 1855599"/>
                <a:gd name="connsiteY34" fmla="*/ 603368 h 2105439"/>
                <a:gd name="connsiteX35" fmla="*/ 1801510 w 1855599"/>
                <a:gd name="connsiteY35" fmla="*/ 1470929 h 2105439"/>
                <a:gd name="connsiteX36" fmla="*/ 1813676 w 1855599"/>
                <a:gd name="connsiteY36" fmla="*/ 1473385 h 2105439"/>
                <a:gd name="connsiteX37" fmla="*/ 1855599 w 1855599"/>
                <a:gd name="connsiteY37" fmla="*/ 1536633 h 2105439"/>
                <a:gd name="connsiteX38" fmla="*/ 1786957 w 1855599"/>
                <a:gd name="connsiteY38" fmla="*/ 1605275 h 2105439"/>
                <a:gd name="connsiteX39" fmla="*/ 1760238 w 1855599"/>
                <a:gd name="connsiteY39" fmla="*/ 1599881 h 2105439"/>
                <a:gd name="connsiteX40" fmla="*/ 1748653 w 1855599"/>
                <a:gd name="connsiteY40" fmla="*/ 1592070 h 2105439"/>
                <a:gd name="connsiteX41" fmla="*/ 999560 w 1855599"/>
                <a:gd name="connsiteY41" fmla="*/ 2024536 h 2105439"/>
                <a:gd name="connsiteX42" fmla="*/ 1002035 w 1855599"/>
                <a:gd name="connsiteY42" fmla="*/ 2036797 h 2105439"/>
                <a:gd name="connsiteX43" fmla="*/ 933393 w 1855599"/>
                <a:gd name="connsiteY43" fmla="*/ 2105439 h 2105439"/>
                <a:gd name="connsiteX44" fmla="*/ 870146 w 1855599"/>
                <a:gd name="connsiteY44" fmla="*/ 2063516 h 2105439"/>
                <a:gd name="connsiteX45" fmla="*/ 864773 w 1855599"/>
                <a:gd name="connsiteY45" fmla="*/ 2036903 h 2105439"/>
                <a:gd name="connsiteX46" fmla="*/ 101094 w 1855599"/>
                <a:gd name="connsiteY46" fmla="*/ 1596016 h 2105439"/>
                <a:gd name="connsiteX47" fmla="*/ 95362 w 1855599"/>
                <a:gd name="connsiteY47" fmla="*/ 1599881 h 2105439"/>
                <a:gd name="connsiteX48" fmla="*/ 68643 w 1855599"/>
                <a:gd name="connsiteY48" fmla="*/ 1605275 h 2105439"/>
                <a:gd name="connsiteX49" fmla="*/ 0 w 1855599"/>
                <a:gd name="connsiteY49" fmla="*/ 1536633 h 2105439"/>
                <a:gd name="connsiteX50" fmla="*/ 20105 w 1855599"/>
                <a:gd name="connsiteY50" fmla="*/ 1488095 h 2105439"/>
                <a:gd name="connsiteX51" fmla="*/ 41401 w 1855599"/>
                <a:gd name="connsiteY51" fmla="*/ 1473737 h 2105439"/>
                <a:gd name="connsiteX52" fmla="*/ 41401 w 1855599"/>
                <a:gd name="connsiteY52" fmla="*/ 603165 h 2105439"/>
                <a:gd name="connsiteX53" fmla="*/ 20105 w 1855599"/>
                <a:gd name="connsiteY53" fmla="*/ 588806 h 2105439"/>
                <a:gd name="connsiteX54" fmla="*/ 0 w 1855599"/>
                <a:gd name="connsiteY54" fmla="*/ 540269 h 2105439"/>
                <a:gd name="connsiteX55" fmla="*/ 68643 w 1855599"/>
                <a:gd name="connsiteY55" fmla="*/ 471626 h 2105439"/>
                <a:gd name="connsiteX56" fmla="*/ 117180 w 1855599"/>
                <a:gd name="connsiteY56" fmla="*/ 491731 h 2105439"/>
                <a:gd name="connsiteX57" fmla="*/ 121970 w 1855599"/>
                <a:gd name="connsiteY57" fmla="*/ 498835 h 2105439"/>
                <a:gd name="connsiteX58" fmla="*/ 864999 w 1855599"/>
                <a:gd name="connsiteY58" fmla="*/ 69870 h 2105439"/>
                <a:gd name="connsiteX59" fmla="*/ 864751 w 1855599"/>
                <a:gd name="connsiteY59" fmla="*/ 68642 h 2105439"/>
                <a:gd name="connsiteX60" fmla="*/ 933393 w 1855599"/>
                <a:gd name="connsiteY60" fmla="*/ 0 h 210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5599" h="2105439">
                  <a:moveTo>
                    <a:pt x="888594" y="119700"/>
                  </a:moveTo>
                  <a:lnTo>
                    <a:pt x="134265" y="555227"/>
                  </a:lnTo>
                  <a:lnTo>
                    <a:pt x="131891" y="566988"/>
                  </a:lnTo>
                  <a:cubicBezTo>
                    <a:pt x="128418" y="575200"/>
                    <a:pt x="123391" y="582596"/>
                    <a:pt x="117180" y="588806"/>
                  </a:cubicBezTo>
                  <a:lnTo>
                    <a:pt x="96375" y="602834"/>
                  </a:lnTo>
                  <a:lnTo>
                    <a:pt x="96375" y="1474068"/>
                  </a:lnTo>
                  <a:lnTo>
                    <a:pt x="117180" y="1488095"/>
                  </a:lnTo>
                  <a:cubicBezTo>
                    <a:pt x="129602" y="1500517"/>
                    <a:pt x="137285" y="1517678"/>
                    <a:pt x="137285" y="1536633"/>
                  </a:cubicBezTo>
                  <a:lnTo>
                    <a:pt x="134239" y="1551721"/>
                  </a:lnTo>
                  <a:lnTo>
                    <a:pt x="887376" y="1986561"/>
                  </a:lnTo>
                  <a:lnTo>
                    <a:pt x="906675" y="1973549"/>
                  </a:lnTo>
                  <a:cubicBezTo>
                    <a:pt x="914887" y="1970076"/>
                    <a:pt x="923916" y="1968155"/>
                    <a:pt x="933393" y="1968155"/>
                  </a:cubicBezTo>
                  <a:cubicBezTo>
                    <a:pt x="942871" y="1968155"/>
                    <a:pt x="951900" y="1970076"/>
                    <a:pt x="960112" y="1973549"/>
                  </a:cubicBezTo>
                  <a:lnTo>
                    <a:pt x="968397" y="1979135"/>
                  </a:lnTo>
                  <a:lnTo>
                    <a:pt x="1720036" y="1545161"/>
                  </a:lnTo>
                  <a:lnTo>
                    <a:pt x="1718314" y="1536633"/>
                  </a:lnTo>
                  <a:cubicBezTo>
                    <a:pt x="1718314" y="1517678"/>
                    <a:pt x="1725998" y="1500517"/>
                    <a:pt x="1738419" y="1488095"/>
                  </a:cubicBezTo>
                  <a:lnTo>
                    <a:pt x="1746537" y="1482622"/>
                  </a:lnTo>
                  <a:lnTo>
                    <a:pt x="1746537" y="592877"/>
                  </a:lnTo>
                  <a:lnTo>
                    <a:pt x="1737046" y="586478"/>
                  </a:lnTo>
                  <a:cubicBezTo>
                    <a:pt x="1730835" y="580267"/>
                    <a:pt x="1725809" y="572871"/>
                    <a:pt x="1722335" y="564659"/>
                  </a:cubicBezTo>
                  <a:lnTo>
                    <a:pt x="1721986" y="562929"/>
                  </a:lnTo>
                  <a:lnTo>
                    <a:pt x="967179" y="127125"/>
                  </a:lnTo>
                  <a:lnTo>
                    <a:pt x="960112" y="131890"/>
                  </a:lnTo>
                  <a:cubicBezTo>
                    <a:pt x="951900" y="135364"/>
                    <a:pt x="942871" y="137284"/>
                    <a:pt x="933393" y="137284"/>
                  </a:cubicBezTo>
                  <a:cubicBezTo>
                    <a:pt x="923916" y="137284"/>
                    <a:pt x="914887" y="135364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999295" y="82214"/>
                  </a:lnTo>
                  <a:lnTo>
                    <a:pt x="1727956" y="502885"/>
                  </a:lnTo>
                  <a:lnTo>
                    <a:pt x="1737046" y="489403"/>
                  </a:lnTo>
                  <a:cubicBezTo>
                    <a:pt x="1749468" y="476981"/>
                    <a:pt x="1766629" y="469298"/>
                    <a:pt x="1785584" y="469298"/>
                  </a:cubicBezTo>
                  <a:cubicBezTo>
                    <a:pt x="1823493" y="469298"/>
                    <a:pt x="1854226" y="500030"/>
                    <a:pt x="1854226" y="537941"/>
                  </a:cubicBezTo>
                  <a:cubicBezTo>
                    <a:pt x="1854226" y="566373"/>
                    <a:pt x="1836939" y="590768"/>
                    <a:pt x="1812302" y="601189"/>
                  </a:cubicBezTo>
                  <a:lnTo>
                    <a:pt x="1801510" y="603368"/>
                  </a:lnTo>
                  <a:lnTo>
                    <a:pt x="1801510" y="1470929"/>
                  </a:lnTo>
                  <a:lnTo>
                    <a:pt x="1813676" y="1473385"/>
                  </a:lnTo>
                  <a:cubicBezTo>
                    <a:pt x="1838313" y="1483805"/>
                    <a:pt x="1855599" y="1508201"/>
                    <a:pt x="1855599" y="1536633"/>
                  </a:cubicBezTo>
                  <a:cubicBezTo>
                    <a:pt x="1855599" y="1574543"/>
                    <a:pt x="1824867" y="1605275"/>
                    <a:pt x="1786957" y="1605275"/>
                  </a:cubicBezTo>
                  <a:cubicBezTo>
                    <a:pt x="1777479" y="1605275"/>
                    <a:pt x="1768451" y="1603355"/>
                    <a:pt x="1760238" y="1599881"/>
                  </a:cubicBezTo>
                  <a:lnTo>
                    <a:pt x="1748653" y="1592070"/>
                  </a:lnTo>
                  <a:lnTo>
                    <a:pt x="999560" y="2024536"/>
                  </a:lnTo>
                  <a:lnTo>
                    <a:pt x="1002035" y="2036797"/>
                  </a:lnTo>
                  <a:cubicBezTo>
                    <a:pt x="1002035" y="2074707"/>
                    <a:pt x="971303" y="2105439"/>
                    <a:pt x="933393" y="2105439"/>
                  </a:cubicBezTo>
                  <a:cubicBezTo>
                    <a:pt x="904961" y="2105439"/>
                    <a:pt x="880566" y="2088152"/>
                    <a:pt x="870146" y="2063516"/>
                  </a:cubicBezTo>
                  <a:lnTo>
                    <a:pt x="864773" y="2036903"/>
                  </a:lnTo>
                  <a:lnTo>
                    <a:pt x="101094" y="1596016"/>
                  </a:lnTo>
                  <a:lnTo>
                    <a:pt x="95362" y="1599881"/>
                  </a:lnTo>
                  <a:cubicBezTo>
                    <a:pt x="87149" y="1603354"/>
                    <a:pt x="78120" y="1605275"/>
                    <a:pt x="68643" y="1605275"/>
                  </a:cubicBezTo>
                  <a:cubicBezTo>
                    <a:pt x="30732" y="1605275"/>
                    <a:pt x="0" y="1574542"/>
                    <a:pt x="0" y="1536633"/>
                  </a:cubicBezTo>
                  <a:cubicBezTo>
                    <a:pt x="0" y="1517678"/>
                    <a:pt x="7683" y="1500517"/>
                    <a:pt x="20105" y="1488095"/>
                  </a:cubicBezTo>
                  <a:lnTo>
                    <a:pt x="41401" y="1473737"/>
                  </a:lnTo>
                  <a:lnTo>
                    <a:pt x="41401" y="603165"/>
                  </a:lnTo>
                  <a:lnTo>
                    <a:pt x="20105" y="588806"/>
                  </a:lnTo>
                  <a:cubicBezTo>
                    <a:pt x="7683" y="576385"/>
                    <a:pt x="0" y="559224"/>
                    <a:pt x="0" y="540269"/>
                  </a:cubicBezTo>
                  <a:cubicBezTo>
                    <a:pt x="0" y="502358"/>
                    <a:pt x="30732" y="471626"/>
                    <a:pt x="68643" y="471626"/>
                  </a:cubicBezTo>
                  <a:cubicBezTo>
                    <a:pt x="87598" y="471626"/>
                    <a:pt x="104759" y="479309"/>
                    <a:pt x="117180" y="491731"/>
                  </a:cubicBezTo>
                  <a:lnTo>
                    <a:pt x="121970" y="498835"/>
                  </a:lnTo>
                  <a:lnTo>
                    <a:pt x="864999" y="69870"/>
                  </a:lnTo>
                  <a:lnTo>
                    <a:pt x="864751" y="68642"/>
                  </a:lnTo>
                  <a:cubicBezTo>
                    <a:pt x="864751" y="30732"/>
                    <a:pt x="895483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2690DD-A464-4A27-806A-C34EAD6B09D3}"/>
              </a:ext>
            </a:extLst>
          </p:cNvPr>
          <p:cNvSpPr/>
          <p:nvPr/>
        </p:nvSpPr>
        <p:spPr>
          <a:xfrm>
            <a:off x="2595393" y="3785969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50E58B8-8744-499E-8B43-8A243C330344}"/>
              </a:ext>
            </a:extLst>
          </p:cNvPr>
          <p:cNvSpPr/>
          <p:nvPr/>
        </p:nvSpPr>
        <p:spPr>
          <a:xfrm>
            <a:off x="7556959" y="3784374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537266-0090-406E-A176-E261FEA4F005}"/>
              </a:ext>
            </a:extLst>
          </p:cNvPr>
          <p:cNvGrpSpPr/>
          <p:nvPr/>
        </p:nvGrpSpPr>
        <p:grpSpPr>
          <a:xfrm>
            <a:off x="6544518" y="5627968"/>
            <a:ext cx="3680309" cy="709281"/>
            <a:chOff x="1199735" y="1275606"/>
            <a:chExt cx="1962585" cy="70928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73CA77-2AE0-4346-9D8D-5C3BC401DEE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7EC4DE8-2C14-4BBC-835D-921AB39A173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A63F58-CF6F-4C41-A5C2-20C0909E97D7}"/>
              </a:ext>
            </a:extLst>
          </p:cNvPr>
          <p:cNvGrpSpPr/>
          <p:nvPr/>
        </p:nvGrpSpPr>
        <p:grpSpPr>
          <a:xfrm>
            <a:off x="7685963" y="2599573"/>
            <a:ext cx="3680309" cy="709281"/>
            <a:chOff x="1199735" y="1275606"/>
            <a:chExt cx="1962585" cy="70928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8DD3F0A-9C3D-4972-99D9-BBF77DD5EA3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F9E00-077C-400E-9494-E0E33E09C83A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F06E661-FD14-403C-9151-5D0F3B25CFCC}"/>
              </a:ext>
            </a:extLst>
          </p:cNvPr>
          <p:cNvGrpSpPr/>
          <p:nvPr/>
        </p:nvGrpSpPr>
        <p:grpSpPr>
          <a:xfrm>
            <a:off x="7802542" y="4689827"/>
            <a:ext cx="3680309" cy="709281"/>
            <a:chOff x="1199735" y="1275606"/>
            <a:chExt cx="1962585" cy="70928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ADF2C0-9880-43F2-9637-50E16DDA6EA6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C3DA37-6FE2-47F3-94D8-2B27AF87575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716C46A-9941-43C3-B3CB-1E983078E7F7}"/>
              </a:ext>
            </a:extLst>
          </p:cNvPr>
          <p:cNvGrpSpPr/>
          <p:nvPr/>
        </p:nvGrpSpPr>
        <p:grpSpPr>
          <a:xfrm>
            <a:off x="709150" y="2599573"/>
            <a:ext cx="3680309" cy="709281"/>
            <a:chOff x="1199735" y="1275606"/>
            <a:chExt cx="1962585" cy="70928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B3CE8E3-218F-4F4F-BFBA-B731A69B78EC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EB557E7-7BF8-400F-B1AE-28369F948C6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2B919E-56A9-4CE9-98BA-F91FE211470D}"/>
              </a:ext>
            </a:extLst>
          </p:cNvPr>
          <p:cNvGrpSpPr/>
          <p:nvPr/>
        </p:nvGrpSpPr>
        <p:grpSpPr>
          <a:xfrm>
            <a:off x="825729" y="4689827"/>
            <a:ext cx="3680309" cy="709281"/>
            <a:chOff x="1199735" y="1275606"/>
            <a:chExt cx="1962585" cy="70928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C1689C9-041C-4A7F-A16B-B4557E74CA4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58999B5-358B-44FA-AD2B-4E3202F8CC6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4003EAC-6E2D-4960-A3EA-73FCC39973F7}"/>
              </a:ext>
            </a:extLst>
          </p:cNvPr>
          <p:cNvGrpSpPr/>
          <p:nvPr/>
        </p:nvGrpSpPr>
        <p:grpSpPr>
          <a:xfrm>
            <a:off x="2279883" y="1670779"/>
            <a:ext cx="3680309" cy="709281"/>
            <a:chOff x="1199735" y="1275606"/>
            <a:chExt cx="1962585" cy="70928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B66437-D02C-4F99-A487-65BA921C265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40E824D-1D4E-4DDB-9308-7DE8A5777FA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4393A3-925D-4615-AE18-24CEF30DBC45}"/>
              </a:ext>
            </a:extLst>
          </p:cNvPr>
          <p:cNvSpPr txBox="1"/>
          <p:nvPr/>
        </p:nvSpPr>
        <p:spPr>
          <a:xfrm>
            <a:off x="7100141" y="2368923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7100140" y="4104399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7031481" y="292981"/>
            <a:ext cx="4915922" cy="17528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D189F21-5970-446E-8286-67FF40285F7F}"/>
              </a:ext>
            </a:extLst>
          </p:cNvPr>
          <p:cNvSpPr/>
          <p:nvPr/>
        </p:nvSpPr>
        <p:spPr>
          <a:xfrm>
            <a:off x="1050202" y="3083470"/>
            <a:ext cx="10248522" cy="1493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0237BD-C548-4163-BA8F-8F112F596A51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242421" y="3830379"/>
            <a:ext cx="1566999" cy="2112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48EAD8-A64C-4770-84CD-225C98E60F4C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>
            <a:off x="6884148" y="5069196"/>
            <a:ext cx="100443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629DBA-9D19-43D6-8011-9CF0455D387E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798742" y="4364535"/>
            <a:ext cx="208983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1D07FD-94C7-4782-8DEC-2D796826600A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4339627" y="3830381"/>
            <a:ext cx="108943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BF39D4-56E0-40FB-8896-3152CD7B0EA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937442" y="3830379"/>
            <a:ext cx="1940458" cy="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4F4984-AC8A-4886-80FE-814D432C76B2}"/>
              </a:ext>
            </a:extLst>
          </p:cNvPr>
          <p:cNvSpPr/>
          <p:nvPr/>
        </p:nvSpPr>
        <p:spPr>
          <a:xfrm>
            <a:off x="1475715" y="3599517"/>
            <a:ext cx="461727" cy="4617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8A96F-B098-4ADE-97C7-1E244DB7FB53}"/>
              </a:ext>
            </a:extLst>
          </p:cNvPr>
          <p:cNvSpPr/>
          <p:nvPr/>
        </p:nvSpPr>
        <p:spPr>
          <a:xfrm>
            <a:off x="2020431" y="3599515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ABDFF-73AA-4265-BC54-02AFBB38FE0E}"/>
              </a:ext>
            </a:extLst>
          </p:cNvPr>
          <p:cNvSpPr/>
          <p:nvPr/>
        </p:nvSpPr>
        <p:spPr>
          <a:xfrm>
            <a:off x="3877900" y="3599515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31EEB-ADE4-4BC9-AD78-4EF30A06D055}"/>
              </a:ext>
            </a:extLst>
          </p:cNvPr>
          <p:cNvSpPr/>
          <p:nvPr/>
        </p:nvSpPr>
        <p:spPr>
          <a:xfrm>
            <a:off x="4422616" y="3599517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CF6EE3-DCE1-497F-87E6-8961D4B48F13}"/>
              </a:ext>
            </a:extLst>
          </p:cNvPr>
          <p:cNvSpPr/>
          <p:nvPr/>
        </p:nvSpPr>
        <p:spPr>
          <a:xfrm>
            <a:off x="4967332" y="3599517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A6FEA-D190-4532-9D67-E5BCF87476BF}"/>
              </a:ext>
            </a:extLst>
          </p:cNvPr>
          <p:cNvSpPr/>
          <p:nvPr/>
        </p:nvSpPr>
        <p:spPr>
          <a:xfrm>
            <a:off x="5798742" y="3083470"/>
            <a:ext cx="461727" cy="4617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C6FCDD-513E-4331-AD8F-7C76A25ED38D}"/>
              </a:ext>
            </a:extLst>
          </p:cNvPr>
          <p:cNvGrpSpPr/>
          <p:nvPr/>
        </p:nvGrpSpPr>
        <p:grpSpPr>
          <a:xfrm>
            <a:off x="5798742" y="4133671"/>
            <a:ext cx="2089837" cy="461727"/>
            <a:chOff x="5512048" y="4341890"/>
            <a:chExt cx="2089837" cy="4617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56CF0-6B4D-48F3-9E61-D402ED6E52BF}"/>
                </a:ext>
              </a:extLst>
            </p:cNvPr>
            <p:cNvSpPr/>
            <p:nvPr/>
          </p:nvSpPr>
          <p:spPr>
            <a:xfrm>
              <a:off x="5512048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C67B4-D131-46CB-A97D-B5A849B17408}"/>
                </a:ext>
              </a:extLst>
            </p:cNvPr>
            <p:cNvSpPr/>
            <p:nvPr/>
          </p:nvSpPr>
          <p:spPr>
            <a:xfrm>
              <a:off x="6054751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F36548-56AE-4D03-A3FA-D81E6DE6C853}"/>
                </a:ext>
              </a:extLst>
            </p:cNvPr>
            <p:cNvSpPr/>
            <p:nvPr/>
          </p:nvSpPr>
          <p:spPr>
            <a:xfrm>
              <a:off x="6597454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A6FD8-D6B0-4AB4-90B4-8F9935884D7D}"/>
                </a:ext>
              </a:extLst>
            </p:cNvPr>
            <p:cNvSpPr/>
            <p:nvPr/>
          </p:nvSpPr>
          <p:spPr>
            <a:xfrm>
              <a:off x="7140158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B5B258-8535-4091-BB4B-628D1F7F0717}"/>
              </a:ext>
            </a:extLst>
          </p:cNvPr>
          <p:cNvGrpSpPr/>
          <p:nvPr/>
        </p:nvGrpSpPr>
        <p:grpSpPr>
          <a:xfrm>
            <a:off x="8258261" y="3599513"/>
            <a:ext cx="1551159" cy="461729"/>
            <a:chOff x="8031926" y="3807732"/>
            <a:chExt cx="1551159" cy="4617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1E5DFE-78FF-4C00-952A-6516D50AFDF2}"/>
                </a:ext>
              </a:extLst>
            </p:cNvPr>
            <p:cNvSpPr/>
            <p:nvPr/>
          </p:nvSpPr>
          <p:spPr>
            <a:xfrm>
              <a:off x="8031926" y="3807732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92EF58-8404-49B7-BCE2-8A940F199C52}"/>
                </a:ext>
              </a:extLst>
            </p:cNvPr>
            <p:cNvSpPr/>
            <p:nvPr/>
          </p:nvSpPr>
          <p:spPr>
            <a:xfrm>
              <a:off x="8576642" y="3807734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AB6603-3511-4455-8522-BFFC7B6AE062}"/>
                </a:ext>
              </a:extLst>
            </p:cNvPr>
            <p:cNvSpPr/>
            <p:nvPr/>
          </p:nvSpPr>
          <p:spPr>
            <a:xfrm>
              <a:off x="9121358" y="3807734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E4F91-2676-4470-8A86-ABAF38C9B6A6}"/>
              </a:ext>
            </a:extLst>
          </p:cNvPr>
          <p:cNvSpPr/>
          <p:nvPr/>
        </p:nvSpPr>
        <p:spPr>
          <a:xfrm>
            <a:off x="6884148" y="4838332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4876D-F9D1-48F8-8DA0-59D4967B103B}"/>
              </a:ext>
            </a:extLst>
          </p:cNvPr>
          <p:cNvSpPr/>
          <p:nvPr/>
        </p:nvSpPr>
        <p:spPr>
          <a:xfrm>
            <a:off x="7426852" y="4838332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094879-D0CD-4753-9B48-349EACB525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29059" y="3314334"/>
            <a:ext cx="369683" cy="5160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9977B1-7757-42A7-9D52-17FDBE6BD77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29059" y="3830381"/>
            <a:ext cx="369683" cy="53415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E4A1CA-B659-4E95-BC1A-F8705FEA6DF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7115012" y="4595398"/>
            <a:ext cx="0" cy="24293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8B9056-8898-4B31-918D-914FC90B171C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8258261" y="4892650"/>
            <a:ext cx="1006443" cy="37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2FD123-8548-4D22-9A15-9F04683F25C3}"/>
              </a:ext>
            </a:extLst>
          </p:cNvPr>
          <p:cNvCxnSpPr>
            <a:cxnSpLocks/>
          </p:cNvCxnSpPr>
          <p:nvPr/>
        </p:nvCxnSpPr>
        <p:spPr>
          <a:xfrm flipV="1">
            <a:off x="7888578" y="3846223"/>
            <a:ext cx="369683" cy="5160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478269-9015-434E-A0AB-13B6D030933B}"/>
              </a:ext>
            </a:extLst>
          </p:cNvPr>
          <p:cNvCxnSpPr>
            <a:cxnSpLocks/>
          </p:cNvCxnSpPr>
          <p:nvPr/>
        </p:nvCxnSpPr>
        <p:spPr>
          <a:xfrm>
            <a:off x="7888578" y="4362270"/>
            <a:ext cx="369683" cy="53415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854B8-C832-455E-B6F0-70424C5683A8}"/>
              </a:ext>
            </a:extLst>
          </p:cNvPr>
          <p:cNvSpPr/>
          <p:nvPr/>
        </p:nvSpPr>
        <p:spPr>
          <a:xfrm>
            <a:off x="8260273" y="4661786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B51429-2E96-4E62-9473-53279C89C485}"/>
              </a:ext>
            </a:extLst>
          </p:cNvPr>
          <p:cNvSpPr/>
          <p:nvPr/>
        </p:nvSpPr>
        <p:spPr>
          <a:xfrm>
            <a:off x="8802977" y="4661786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25209A-B961-4071-86A4-F4DF2BF43AEF}"/>
              </a:ext>
            </a:extLst>
          </p:cNvPr>
          <p:cNvGrpSpPr/>
          <p:nvPr/>
        </p:nvGrpSpPr>
        <p:grpSpPr>
          <a:xfrm>
            <a:off x="8087704" y="2053130"/>
            <a:ext cx="2057409" cy="1078613"/>
            <a:chOff x="1199735" y="1275606"/>
            <a:chExt cx="1962585" cy="107861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A2A344D-A90A-4C40-9E8B-DD6254CE745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ED854-9C50-44FC-9B70-AEB40A27F9E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69918E8-27AF-4ECA-87D0-AC2A75EE2C81}"/>
              </a:ext>
            </a:extLst>
          </p:cNvPr>
          <p:cNvSpPr txBox="1"/>
          <p:nvPr/>
        </p:nvSpPr>
        <p:spPr>
          <a:xfrm>
            <a:off x="1260299" y="2528077"/>
            <a:ext cx="152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50DF66-24FB-4792-97B4-CA2737D1577A}"/>
              </a:ext>
            </a:extLst>
          </p:cNvPr>
          <p:cNvSpPr txBox="1"/>
          <p:nvPr/>
        </p:nvSpPr>
        <p:spPr>
          <a:xfrm>
            <a:off x="858146" y="4408014"/>
            <a:ext cx="1061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96289F-2072-41EB-80D9-779C689DD745}"/>
              </a:ext>
            </a:extLst>
          </p:cNvPr>
          <p:cNvSpPr txBox="1"/>
          <p:nvPr/>
        </p:nvSpPr>
        <p:spPr>
          <a:xfrm>
            <a:off x="10441965" y="4661782"/>
            <a:ext cx="1061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DF7F8D-417B-44F1-BC6E-719A9CE18DD3}"/>
              </a:ext>
            </a:extLst>
          </p:cNvPr>
          <p:cNvSpPr txBox="1"/>
          <p:nvPr/>
        </p:nvSpPr>
        <p:spPr>
          <a:xfrm>
            <a:off x="2000311" y="4442916"/>
            <a:ext cx="173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200115-EECF-42F6-A5D0-F712EC220A7F}"/>
              </a:ext>
            </a:extLst>
          </p:cNvPr>
          <p:cNvSpPr txBox="1"/>
          <p:nvPr/>
        </p:nvSpPr>
        <p:spPr>
          <a:xfrm>
            <a:off x="5007104" y="4799855"/>
            <a:ext cx="173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4DC22-9746-4BC1-85AA-07770A8B6451}"/>
              </a:ext>
            </a:extLst>
          </p:cNvPr>
          <p:cNvSpPr txBox="1"/>
          <p:nvPr/>
        </p:nvSpPr>
        <p:spPr>
          <a:xfrm>
            <a:off x="5511119" y="2713519"/>
            <a:ext cx="106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468232-44A5-4958-9E7D-E6B78E357624}"/>
              </a:ext>
            </a:extLst>
          </p:cNvPr>
          <p:cNvSpPr txBox="1"/>
          <p:nvPr/>
        </p:nvSpPr>
        <p:spPr>
          <a:xfrm>
            <a:off x="4552711" y="3119503"/>
            <a:ext cx="106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08A235-4BFC-4236-9115-4C824105F096}"/>
              </a:ext>
            </a:extLst>
          </p:cNvPr>
          <p:cNvGrpSpPr/>
          <p:nvPr/>
        </p:nvGrpSpPr>
        <p:grpSpPr>
          <a:xfrm>
            <a:off x="8242421" y="5436625"/>
            <a:ext cx="2361192" cy="512334"/>
            <a:chOff x="-825913" y="4159966"/>
            <a:chExt cx="5395324" cy="51233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901937-EA07-45E8-A86E-A18FB6968285}"/>
                </a:ext>
              </a:extLst>
            </p:cNvPr>
            <p:cNvSpPr txBox="1"/>
            <p:nvPr/>
          </p:nvSpPr>
          <p:spPr>
            <a:xfrm>
              <a:off x="-825913" y="4395301"/>
              <a:ext cx="5366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92816E-5079-4DC5-B638-B477B2E92F68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F78D2CF-06FB-4076-879C-6E09E841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261" y="425512"/>
            <a:ext cx="1311073" cy="6210674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9ABB41-7B6D-4288-A8EA-31C5641CF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147334"/>
              </p:ext>
            </p:extLst>
          </p:nvPr>
        </p:nvGraphicFramePr>
        <p:xfrm>
          <a:off x="878185" y="1636832"/>
          <a:ext cx="8048531" cy="2304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FF686-B726-4D43-98FE-99CEE801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0" name="Table Placeholder 5">
            <a:extLst>
              <a:ext uri="{FF2B5EF4-FFF2-40B4-BE49-F238E27FC236}">
                <a16:creationId xmlns:a16="http://schemas.microsoft.com/office/drawing/2014/main" id="{B5F1AF7D-CDB7-4645-A4FC-1DA5CF4DE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09176"/>
              </p:ext>
            </p:extLst>
          </p:nvPr>
        </p:nvGraphicFramePr>
        <p:xfrm>
          <a:off x="878185" y="4514165"/>
          <a:ext cx="5058383" cy="1703138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37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16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AB11DF-5DB8-49A8-989A-CC11E11376B8}"/>
              </a:ext>
            </a:extLst>
          </p:cNvPr>
          <p:cNvSpPr/>
          <p:nvPr/>
        </p:nvSpPr>
        <p:spPr>
          <a:xfrm>
            <a:off x="6128283" y="4345431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4" name="직사각형 5">
            <a:extLst>
              <a:ext uri="{FF2B5EF4-FFF2-40B4-BE49-F238E27FC236}">
                <a16:creationId xmlns:a16="http://schemas.microsoft.com/office/drawing/2014/main" id="{80DD2194-A18E-4B82-9AF8-029F603B3F21}"/>
              </a:ext>
            </a:extLst>
          </p:cNvPr>
          <p:cNvSpPr/>
          <p:nvPr/>
        </p:nvSpPr>
        <p:spPr>
          <a:xfrm>
            <a:off x="6128283" y="5032826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D67012-9865-4DEC-8A3F-3B94F311A0FC}"/>
              </a:ext>
            </a:extLst>
          </p:cNvPr>
          <p:cNvSpPr/>
          <p:nvPr/>
        </p:nvSpPr>
        <p:spPr>
          <a:xfrm>
            <a:off x="6128283" y="5720222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2021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4750</Words>
  <Application>Microsoft Office PowerPoint</Application>
  <PresentationFormat>Widescreen</PresentationFormat>
  <Paragraphs>481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Brush Script Std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Jawad Ahmed</cp:lastModifiedBy>
  <cp:revision>87</cp:revision>
  <dcterms:created xsi:type="dcterms:W3CDTF">2020-01-20T05:08:25Z</dcterms:created>
  <dcterms:modified xsi:type="dcterms:W3CDTF">2022-10-16T04:05:50Z</dcterms:modified>
</cp:coreProperties>
</file>