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07A3-4ADD-6E75-0D9E-C1DBA747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AE4B0-10AF-ABBA-501B-FAF205439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B994-D04B-B68E-5D88-BE126109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E66C-1E9C-874D-7C48-F542D5E6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9EC2-B46C-674B-6849-9AA92A12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494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2315-878D-E37B-437E-47E51FED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5D28E-BC77-E920-9D6F-D118244D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F311-93E1-5266-AB34-8ECC74DD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B5D6-B99B-BF94-2C0A-C986ED9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5133-F613-056A-98CD-516F56AA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111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EB6B-321C-8C08-333B-1019DB91D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1BD1-14A6-2B12-CCA9-8AEDE351F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BD17-FF3C-256F-8C95-B38FB146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BC1B-1933-16D1-6D74-D90E6DD3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D05F-662F-6C66-E054-DD552640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46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0985-5633-2709-9F50-E86839CF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82D1-0067-363D-7F74-89EAD6EC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8C0D-B517-B6EF-0BFA-32752E1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9522-88A2-41BE-AE71-6B8CE9C4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3149-CFBA-E253-E1B4-EAD86E4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70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52D2-B337-AD10-E9EB-07AEDF44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089E-F3D7-03A1-CE12-E7F69B40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C9DE-B9DA-E9CC-481A-A0F5A6F4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42F4-4E27-D5CC-F2CF-E24D86E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8D62-7FDD-D4AB-EC93-81DF787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59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FD84-2A40-A60A-2A95-3B12FC7A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D5AD-1A8D-E75C-DE77-46E21FB7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A6B3-85CF-1A26-FAEF-D1A54F2DD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8622-881B-F22F-50AC-4E43E2A4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1B57-BAE2-2001-DC1E-16145747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E17BB-8C79-6577-7777-07FC215A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1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862-5C3A-1279-325C-3BB624BE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BF12-2D4F-ACE2-5F3E-7F85530E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4BF79-B165-8F67-C184-A31256E3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71D7-2FA2-A010-2D04-7CE48EF52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AA5D8-7187-2E22-BC1F-95750FC8A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D3DF-15BC-9027-DD90-CA327E2F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E149F-E30D-9FDA-D6D0-9911224E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03DE-1571-379C-37F9-3CC7722A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607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B3B0-3E09-16B6-52BA-B6EC3A65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A1997-FEDF-C196-17F3-0660B850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B57A4-4A6E-6189-FA73-FEE7C451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9412-EDAA-C829-24EE-0F7C1C65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402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E8ECF-BC39-47C1-D63C-33FD3DD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2D94C-61D5-ECC6-7145-70E13024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1A92-82DD-288B-7FEF-FF49A063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700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C931-B0C9-D096-0457-F3807005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0E22-5129-754D-720F-75D76772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28413-2DB6-98D4-69A0-55073506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D848-7245-0EC3-DABB-499F6D40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102B7-EC1B-52E4-074F-5C6E4A09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38D6-7249-C363-47C1-7FAE8273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48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B1AE-CC01-7813-1C24-2B423A5C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D0042-52ED-4904-3A64-37388FE1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2092C-03AE-6104-D906-51D5C169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53F59-058C-D47D-2C0E-C14BA61A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D963E-5B88-B083-2362-AE117C08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F9C8-5653-BAD0-FE65-AD58187F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79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57B-660D-D84F-B134-059E1E2C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D52B-0CA9-0CDD-1B42-394FF32B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38D3-8029-D6FC-3D1A-368E842E8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6FDD-1D09-493B-9010-05245A70885E}" type="datetimeFigureOut">
              <a:rPr lang="en-PK" smtClean="0"/>
              <a:t>15/10/2022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4911-E8C4-1DE8-F313-A08E8F6D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540B-0B18-C05B-93C2-1ED0CDFF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DE2C-2DAB-46B5-91C1-45E189E6386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09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TLSHAPE_SL_8eef4f394f08479095581334f9ba0b64_BackgroundRectangle">
            <a:extLst>
              <a:ext uri="{FF2B5EF4-FFF2-40B4-BE49-F238E27FC236}">
                <a16:creationId xmlns:a16="http://schemas.microsoft.com/office/drawing/2014/main" id="{AEEC04C4-BA62-B7A4-1F71-3945F29875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149058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OTLSHAPE_SL_19498619e9b544958c30c16d31f39acb_BackgroundRectangle">
            <a:extLst>
              <a:ext uri="{FF2B5EF4-FFF2-40B4-BE49-F238E27FC236}">
                <a16:creationId xmlns:a16="http://schemas.microsoft.com/office/drawing/2014/main" id="{BF57F33F-45FF-B65B-15C1-3D281A2CB0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099695"/>
            <a:ext cx="11125200" cy="77415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OTLSHAPE_SL_0af661bb2cb4401eb62e4621bad6d42c_BackgroundRectangle">
            <a:extLst>
              <a:ext uri="{FF2B5EF4-FFF2-40B4-BE49-F238E27FC236}">
                <a16:creationId xmlns:a16="http://schemas.microsoft.com/office/drawing/2014/main" id="{F2288B7D-C0B3-F09D-9A2C-B85C5E581C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937345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OTLSHAPE_SL_21773541ff5b49f986d342d11f701171_BackgroundRectangle">
            <a:extLst>
              <a:ext uri="{FF2B5EF4-FFF2-40B4-BE49-F238E27FC236}">
                <a16:creationId xmlns:a16="http://schemas.microsoft.com/office/drawing/2014/main" id="{DBCDA392-1415-693A-B0BD-DBF188769F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3887982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5" name="OTLSHAPE_SL2A_d65ae07f49bf4084a9a5fa0df8b40446_BackgroundRectangle" hidden="1">
            <a:extLst>
              <a:ext uri="{FF2B5EF4-FFF2-40B4-BE49-F238E27FC236}">
                <a16:creationId xmlns:a16="http://schemas.microsoft.com/office/drawing/2014/main" id="{E0CEEE56-F764-6965-96EB-AEB5697B620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82565" y="1149058"/>
            <a:ext cx="103124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4" name="OTLSHAPE_SL2A_7414f4b42dec46e8a7d4803315d3e337_BackgroundRectangle" hidden="1">
            <a:extLst>
              <a:ext uri="{FF2B5EF4-FFF2-40B4-BE49-F238E27FC236}">
                <a16:creationId xmlns:a16="http://schemas.microsoft.com/office/drawing/2014/main" id="{FC2939FA-8DF1-4BE6-23C9-BD4E3CA49E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565" y="2099695"/>
            <a:ext cx="10312400" cy="77415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8" name="OTLSHAPE_SL2A_8fedc5fd56bc4d8c9fa843c67c943208_BackgroundRectangle" hidden="1">
            <a:extLst>
              <a:ext uri="{FF2B5EF4-FFF2-40B4-BE49-F238E27FC236}">
                <a16:creationId xmlns:a16="http://schemas.microsoft.com/office/drawing/2014/main" id="{4461FD66-1EC8-378F-908F-EDCFDA9E37A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2565" y="2937345"/>
            <a:ext cx="103124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7" name="OTLSHAPE_SL2A_eaf2510bf99a4a6ca042af7952155f95_BackgroundRectangle" hidden="1">
            <a:extLst>
              <a:ext uri="{FF2B5EF4-FFF2-40B4-BE49-F238E27FC236}">
                <a16:creationId xmlns:a16="http://schemas.microsoft.com/office/drawing/2014/main" id="{E5FE9EC7-EC76-54B5-4289-2357683ACAD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82565" y="3887982"/>
            <a:ext cx="103124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7953EDC2-0629-040B-8B23-230D66CADD0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PK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469E67C-4FC5-00A2-A8BF-B13332DC091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PK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2B2D787-E790-4B52-FA8C-74B747A1BFD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51435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4" name="OTLSHAPE_SL_8eef4f394f08479095581334f9ba0b64_HeaderRectangle">
            <a:extLst>
              <a:ext uri="{FF2B5EF4-FFF2-40B4-BE49-F238E27FC236}">
                <a16:creationId xmlns:a16="http://schemas.microsoft.com/office/drawing/2014/main" id="{C8882B42-9338-7E45-15D9-5A97FB5C6D8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1149058"/>
            <a:ext cx="825500" cy="8871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7" name="OTLSHAPE_SL_19498619e9b544958c30c16d31f39acb_HeaderRectangle">
            <a:extLst>
              <a:ext uri="{FF2B5EF4-FFF2-40B4-BE49-F238E27FC236}">
                <a16:creationId xmlns:a16="http://schemas.microsoft.com/office/drawing/2014/main" id="{59BC468B-5244-EF9C-BB48-EE37C55266C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099695"/>
            <a:ext cx="825500" cy="7741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OTLSHAPE_SL_0af661bb2cb4401eb62e4621bad6d42c_HeaderRectangle">
            <a:extLst>
              <a:ext uri="{FF2B5EF4-FFF2-40B4-BE49-F238E27FC236}">
                <a16:creationId xmlns:a16="http://schemas.microsoft.com/office/drawing/2014/main" id="{C47E04CF-FECC-DAD3-F7C4-B8FD223FC70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2937345"/>
            <a:ext cx="825500" cy="8871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3" name="OTLSHAPE_SL_21773541ff5b49f986d342d11f701171_HeaderRectangle">
            <a:extLst>
              <a:ext uri="{FF2B5EF4-FFF2-40B4-BE49-F238E27FC236}">
                <a16:creationId xmlns:a16="http://schemas.microsoft.com/office/drawing/2014/main" id="{D7816F64-A203-2886-4F0C-8189598FC0E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3887982"/>
            <a:ext cx="8255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3" name="OTLSHAPE_SL2A_d65ae07f49bf4084a9a5fa0df8b40446_HeaderRectangle" hidden="1">
            <a:extLst>
              <a:ext uri="{FF2B5EF4-FFF2-40B4-BE49-F238E27FC236}">
                <a16:creationId xmlns:a16="http://schemas.microsoft.com/office/drawing/2014/main" id="{F2724DF4-9D3F-131B-9DBF-F30C614E4FF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82565" y="114905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2" name="OTLSHAPE_SL2A_7414f4b42dec46e8a7d4803315d3e337_HeaderRectangle" hidden="1">
            <a:extLst>
              <a:ext uri="{FF2B5EF4-FFF2-40B4-BE49-F238E27FC236}">
                <a16:creationId xmlns:a16="http://schemas.microsoft.com/office/drawing/2014/main" id="{3D7D7F73-3EB8-6215-7CB3-189633020A2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82565" y="2099695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6" name="OTLSHAPE_SL2A_8fedc5fd56bc4d8c9fa843c67c943208_HeaderRectangle" hidden="1">
            <a:extLst>
              <a:ext uri="{FF2B5EF4-FFF2-40B4-BE49-F238E27FC236}">
                <a16:creationId xmlns:a16="http://schemas.microsoft.com/office/drawing/2014/main" id="{512AD946-3AF7-FD09-39CF-676EE297A1B2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82565" y="293734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5" name="OTLSHAPE_SL2A_eaf2510bf99a4a6ca042af7952155f95_HeaderRectangle" hidden="1">
            <a:extLst>
              <a:ext uri="{FF2B5EF4-FFF2-40B4-BE49-F238E27FC236}">
                <a16:creationId xmlns:a16="http://schemas.microsoft.com/office/drawing/2014/main" id="{4CB5927D-5991-EBD6-4CAE-DFD763E0826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82565" y="388798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5" name="OTLSHAPE_G_00000000000000000000000000000000_ShapeAbove0">
            <a:extLst>
              <a:ext uri="{FF2B5EF4-FFF2-40B4-BE49-F238E27FC236}">
                <a16:creationId xmlns:a16="http://schemas.microsoft.com/office/drawing/2014/main" id="{CF3C6906-36C3-5151-F9FD-C491DEF9A566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127463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Above1">
            <a:extLst>
              <a:ext uri="{FF2B5EF4-FFF2-40B4-BE49-F238E27FC236}">
                <a16:creationId xmlns:a16="http://schemas.microsoft.com/office/drawing/2014/main" id="{413825C4-41B7-4831-75ED-D083F188873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282624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G_00000000000000000000000000000000_ShapeAbove2">
            <a:extLst>
              <a:ext uri="{FF2B5EF4-FFF2-40B4-BE49-F238E27FC236}">
                <a16:creationId xmlns:a16="http://schemas.microsoft.com/office/drawing/2014/main" id="{78AD696A-6CC3-9978-AA05-DDE76CAF4DF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400521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G_00000000000000000000000000000000_ShapeAbove3">
            <a:extLst>
              <a:ext uri="{FF2B5EF4-FFF2-40B4-BE49-F238E27FC236}">
                <a16:creationId xmlns:a16="http://schemas.microsoft.com/office/drawing/2014/main" id="{AFF03CD4-79E0-0EA6-3114-635D3CD8EAEF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5555683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G_00000000000000000000000000000000_ShapeAbove4">
            <a:extLst>
              <a:ext uri="{FF2B5EF4-FFF2-40B4-BE49-F238E27FC236}">
                <a16:creationId xmlns:a16="http://schemas.microsoft.com/office/drawing/2014/main" id="{33CB4360-C70F-1B2A-AB36-26D8726110C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6710844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G_00000000000000000000000000000000_ShapeAbove5">
            <a:extLst>
              <a:ext uri="{FF2B5EF4-FFF2-40B4-BE49-F238E27FC236}">
                <a16:creationId xmlns:a16="http://schemas.microsoft.com/office/drawing/2014/main" id="{AFE4A17F-773B-A312-8ED3-13492F53AB5B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7754215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G_00000000000000000000000000000000_ShapeAbove6">
            <a:extLst>
              <a:ext uri="{FF2B5EF4-FFF2-40B4-BE49-F238E27FC236}">
                <a16:creationId xmlns:a16="http://schemas.microsoft.com/office/drawing/2014/main" id="{DDB46F96-F103-7D8A-2F51-75E5E98C73F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8909376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G_00000000000000000000000000000000_ShapeAbove7">
            <a:extLst>
              <a:ext uri="{FF2B5EF4-FFF2-40B4-BE49-F238E27FC236}">
                <a16:creationId xmlns:a16="http://schemas.microsoft.com/office/drawing/2014/main" id="{02D07CB8-05B4-830F-AEA5-4BE5AD31FFD8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027274" y="1149058"/>
            <a:ext cx="0" cy="3994442"/>
          </a:xfrm>
          <a:prstGeom prst="line">
            <a:avLst/>
          </a:prstGeom>
          <a:ln w="8313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TLSHAPE_SLT_57613ef073a34ef88a0a4b78019fb341_Shape">
            <a:extLst>
              <a:ext uri="{FF2B5EF4-FFF2-40B4-BE49-F238E27FC236}">
                <a16:creationId xmlns:a16="http://schemas.microsoft.com/office/drawing/2014/main" id="{B35E4602-AB9B-9A82-B107-09E940F8E0A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09565" y="1357677"/>
            <a:ext cx="1714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4" name="OTLSHAPE_SLT_a2ae9716f9ef42bfaaf754d2a314f454_Shape">
            <a:extLst>
              <a:ext uri="{FF2B5EF4-FFF2-40B4-BE49-F238E27FC236}">
                <a16:creationId xmlns:a16="http://schemas.microsoft.com/office/drawing/2014/main" id="{98AEA4FB-1776-BEB1-A608-BE8BFD3F8FB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015673" y="1794895"/>
            <a:ext cx="825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5" name="OTLSHAPE_SLT_e7c77b1f283a438f953f2477d348dc44_Shape">
            <a:extLst>
              <a:ext uri="{FF2B5EF4-FFF2-40B4-BE49-F238E27FC236}">
                <a16:creationId xmlns:a16="http://schemas.microsoft.com/office/drawing/2014/main" id="{73EEB676-8323-8B35-2DBB-73DD3BD82BD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835465" y="2308314"/>
            <a:ext cx="1193800" cy="209931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9" name="OTLSHAPE_SLT_742e526f5faa484abd21220d7f0e6472_Shape">
            <a:extLst>
              <a:ext uri="{FF2B5EF4-FFF2-40B4-BE49-F238E27FC236}">
                <a16:creationId xmlns:a16="http://schemas.microsoft.com/office/drawing/2014/main" id="{53599EC8-0996-A717-B529-3462BC962F1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953363" y="3145964"/>
            <a:ext cx="16129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7" name="OTLSHAPE_SLT_c771b90c080045a2807b589bfb151fa7_Shape">
            <a:extLst>
              <a:ext uri="{FF2B5EF4-FFF2-40B4-BE49-F238E27FC236}">
                <a16:creationId xmlns:a16="http://schemas.microsoft.com/office/drawing/2014/main" id="{CB231633-4E39-9F6D-B2D8-B813E02C40E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294840" y="3583182"/>
            <a:ext cx="39878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8" name="OTLSHAPE_SLT_a15a57bc033345ca9f516aa13ff3dc5d_Shape">
            <a:extLst>
              <a:ext uri="{FF2B5EF4-FFF2-40B4-BE49-F238E27FC236}">
                <a16:creationId xmlns:a16="http://schemas.microsoft.com/office/drawing/2014/main" id="{DAD68DCC-934F-5634-8235-AA9128B97C5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132956" y="4096601"/>
            <a:ext cx="1460500" cy="2032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BD74A25F-CD05-515F-365E-E8C7E36A189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44465" y="5143500"/>
            <a:ext cx="1854200" cy="38100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7" name="OTLSHAPE_SLT_57613ef073a34ef88a0a4b78019fb341_ShapePercentage" hidden="1">
            <a:extLst>
              <a:ext uri="{FF2B5EF4-FFF2-40B4-BE49-F238E27FC236}">
                <a16:creationId xmlns:a16="http://schemas.microsoft.com/office/drawing/2014/main" id="{927F4059-965B-3C49-78E1-BC33CB4AFB2E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009565" y="13576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5" name="OTLSHAPE_SLT_a2ae9716f9ef42bfaaf754d2a314f454_ShapePercentage" hidden="1">
            <a:extLst>
              <a:ext uri="{FF2B5EF4-FFF2-40B4-BE49-F238E27FC236}">
                <a16:creationId xmlns:a16="http://schemas.microsoft.com/office/drawing/2014/main" id="{7A913E2F-BEC7-0476-EA9F-B255B5A2B02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2015673" y="179489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6" name="OTLSHAPE_SLT_e7c77b1f283a438f953f2477d348dc44_ShapePercentage" hidden="1">
            <a:extLst>
              <a:ext uri="{FF2B5EF4-FFF2-40B4-BE49-F238E27FC236}">
                <a16:creationId xmlns:a16="http://schemas.microsoft.com/office/drawing/2014/main" id="{1C814EFF-6EEA-9403-E478-8159370DAC9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835465" y="230831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3" name="OTLSHAPE_SLM_57a8dc225b274412bdb0b9ea2cbe859b_Shape">
            <a:extLst>
              <a:ext uri="{FF2B5EF4-FFF2-40B4-BE49-F238E27FC236}">
                <a16:creationId xmlns:a16="http://schemas.microsoft.com/office/drawing/2014/main" id="{D07A2459-E0C1-BB62-847F-09308C7BDDC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913563" y="2581745"/>
            <a:ext cx="228600" cy="254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0" name="OTLSHAPE_SLT_742e526f5faa484abd21220d7f0e6472_ShapePercentage" hidden="1">
            <a:extLst>
              <a:ext uri="{FF2B5EF4-FFF2-40B4-BE49-F238E27FC236}">
                <a16:creationId xmlns:a16="http://schemas.microsoft.com/office/drawing/2014/main" id="{D4377278-3FCC-C8E5-22EB-F25308C5A4CD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953363" y="3145964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8" name="OTLSHAPE_SLT_c771b90c080045a2807b589bfb151fa7_ShapePercentage" hidden="1">
            <a:extLst>
              <a:ext uri="{FF2B5EF4-FFF2-40B4-BE49-F238E27FC236}">
                <a16:creationId xmlns:a16="http://schemas.microsoft.com/office/drawing/2014/main" id="{DF810A3B-852B-6D28-8984-5827C3C3F20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294840" y="3583182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9" name="OTLSHAPE_SLT_a15a57bc033345ca9f516aa13ff3dc5d_ShapePercentage" hidden="1">
            <a:extLst>
              <a:ext uri="{FF2B5EF4-FFF2-40B4-BE49-F238E27FC236}">
                <a16:creationId xmlns:a16="http://schemas.microsoft.com/office/drawing/2014/main" id="{9AC2E754-0EA0-704D-C456-98C022EE01E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132956" y="409660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OTLSHAPE_SL_8eef4f394f08479095581334f9ba0b64_Header">
            <a:extLst>
              <a:ext uri="{FF2B5EF4-FFF2-40B4-BE49-F238E27FC236}">
                <a16:creationId xmlns:a16="http://schemas.microsoft.com/office/drawing/2014/main" id="{0254291D-0B93-A8AC-8660-4A3B020E97F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1499599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lt1"/>
                </a:solidFill>
                <a:latin typeface="Calibri" panose="020F0502020204030204" pitchFamily="34" charset="0"/>
              </a:rPr>
              <a:t>Research</a:t>
            </a:r>
            <a:endParaRPr lang="en-PK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_19498619e9b544958c30c16d31f39acb_Header">
            <a:extLst>
              <a:ext uri="{FF2B5EF4-FFF2-40B4-BE49-F238E27FC236}">
                <a16:creationId xmlns:a16="http://schemas.microsoft.com/office/drawing/2014/main" id="{EA6ECBD0-180C-8463-5101-BC51E9E133F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2300715"/>
            <a:ext cx="825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PK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_0af661bb2cb4401eb62e4621bad6d42c_Header">
            <a:extLst>
              <a:ext uri="{FF2B5EF4-FFF2-40B4-BE49-F238E27FC236}">
                <a16:creationId xmlns:a16="http://schemas.microsoft.com/office/drawing/2014/main" id="{BD6FCDEC-C481-D792-0D2C-A91CE31F224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3306" y="3206458"/>
            <a:ext cx="865694" cy="4124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lt1"/>
                </a:solidFill>
                <a:latin typeface="Calibri" panose="020F0502020204030204" pitchFamily="34" charset="0"/>
              </a:rPr>
              <a:t>Developing Phase</a:t>
            </a:r>
            <a:endParaRPr lang="en-PK" sz="12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_21773541ff5b49f986d342d11f701171_Header">
            <a:extLst>
              <a:ext uri="{FF2B5EF4-FFF2-40B4-BE49-F238E27FC236}">
                <a16:creationId xmlns:a16="http://schemas.microsoft.com/office/drawing/2014/main" id="{D45A74D4-2B50-EA41-979B-471801AA301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4019914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lt1"/>
                </a:solidFill>
                <a:latin typeface="Calibri" panose="020F0502020204030204" pitchFamily="34" charset="0"/>
              </a:rPr>
              <a:t>Test Phase</a:t>
            </a:r>
            <a:endParaRPr lang="en-PK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2A_d65ae07f49bf4084a9a5fa0df8b40446_Header" hidden="1">
            <a:extLst>
              <a:ext uri="{FF2B5EF4-FFF2-40B4-BE49-F238E27FC236}">
                <a16:creationId xmlns:a16="http://schemas.microsoft.com/office/drawing/2014/main" id="{FA6D6F54-363D-F916-A26C-579B90F3672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2A_7414f4b42dec46e8a7d4803315d3e337_Header" hidden="1">
            <a:extLst>
              <a:ext uri="{FF2B5EF4-FFF2-40B4-BE49-F238E27FC236}">
                <a16:creationId xmlns:a16="http://schemas.microsoft.com/office/drawing/2014/main" id="{F84F2603-B7E5-20CD-51C4-73668C861F9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7" name="OTLSHAPE_SL2A_8fedc5fd56bc4d8c9fa843c67c943208_Header" hidden="1">
            <a:extLst>
              <a:ext uri="{FF2B5EF4-FFF2-40B4-BE49-F238E27FC236}">
                <a16:creationId xmlns:a16="http://schemas.microsoft.com/office/drawing/2014/main" id="{F5B87CA8-320F-C3E9-AA38-9A99DA18F43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2A_eaf2510bf99a4a6ca042af7952155f95_Header" hidden="1">
            <a:extLst>
              <a:ext uri="{FF2B5EF4-FFF2-40B4-BE49-F238E27FC236}">
                <a16:creationId xmlns:a16="http://schemas.microsoft.com/office/drawing/2014/main" id="{210DB647-28AD-B316-6EF7-AD7B6CF34E2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F2BE64EA-F54F-08F6-14F7-D8AB9A020088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264215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144A4C28-C851-A22E-0697-850B331A57E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516459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PK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303B40B-F7AC-9123-D196-E125B6D6B753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73065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  <a:endParaRPr lang="en-PK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C29065C6-A817-7DBE-0D5F-30D6B2348E2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190963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PK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B80FFCCD-4FAE-2E03-EA9B-F6B71EEEE864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346124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PK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5F6CD0E7-A202-190E-E11A-E4772347E648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464022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PK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D52AD68E-2AEA-E6DA-E9E8-064896B012B0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61918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PK" sz="1200" spc="-20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9EEF7885-3841-C350-C896-F2912071713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774344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PK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F99B9A2D-144D-1C9F-4764-2498AA72F43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817715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en-PK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C74E876F-F30E-6C1D-9E16-BFBBCD8CAD1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972876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PK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2AD2637-FA85-9F43-E720-2F69A51FE14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0774" y="5240972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PK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57613ef073a34ef88a0a4b78019fb341_Duration" hidden="1">
            <a:extLst>
              <a:ext uri="{FF2B5EF4-FFF2-40B4-BE49-F238E27FC236}">
                <a16:creationId xmlns:a16="http://schemas.microsoft.com/office/drawing/2014/main" id="{2A9A69C4-706D-DE30-8B9B-B99C7EDBF5D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57613ef073a34ef88a0a4b78019fb341_TextPercentage" hidden="1">
            <a:extLst>
              <a:ext uri="{FF2B5EF4-FFF2-40B4-BE49-F238E27FC236}">
                <a16:creationId xmlns:a16="http://schemas.microsoft.com/office/drawing/2014/main" id="{CE184C8A-B6FB-6B5C-A992-512C4A10B02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57613ef073a34ef88a0a4b78019fb341_StartDate" hidden="1">
            <a:extLst>
              <a:ext uri="{FF2B5EF4-FFF2-40B4-BE49-F238E27FC236}">
                <a16:creationId xmlns:a16="http://schemas.microsoft.com/office/drawing/2014/main" id="{10F9714C-1EC6-C378-40BC-BA24868E877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57613ef073a34ef88a0a4b78019fb341_EndDate" hidden="1">
            <a:extLst>
              <a:ext uri="{FF2B5EF4-FFF2-40B4-BE49-F238E27FC236}">
                <a16:creationId xmlns:a16="http://schemas.microsoft.com/office/drawing/2014/main" id="{CD0CF232-F985-94F9-FE85-96C93A3A22D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57613ef073a34ef88a0a4b78019fb341_Title">
            <a:extLst>
              <a:ext uri="{FF2B5EF4-FFF2-40B4-BE49-F238E27FC236}">
                <a16:creationId xmlns:a16="http://schemas.microsoft.com/office/drawing/2014/main" id="{FAD607FA-72C9-C51E-496E-2841B56E442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009565" y="1187158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Research</a:t>
            </a:r>
            <a:endParaRPr lang="en-PK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57613ef073a34ef88a0a4b78019fb341_JoinedDate">
            <a:extLst>
              <a:ext uri="{FF2B5EF4-FFF2-40B4-BE49-F238E27FC236}">
                <a16:creationId xmlns:a16="http://schemas.microsoft.com/office/drawing/2014/main" id="{C243941A-98AA-26AE-374A-8C382ACAD9F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774449" y="138176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Oct 16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a2ae9716f9ef42bfaaf754d2a314f454_Duration" hidden="1">
            <a:extLst>
              <a:ext uri="{FF2B5EF4-FFF2-40B4-BE49-F238E27FC236}">
                <a16:creationId xmlns:a16="http://schemas.microsoft.com/office/drawing/2014/main" id="{E1215D2B-BC5A-8577-BFBA-115CFF2AED3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a2ae9716f9ef42bfaaf754d2a314f454_TextPercentage" hidden="1">
            <a:extLst>
              <a:ext uri="{FF2B5EF4-FFF2-40B4-BE49-F238E27FC236}">
                <a16:creationId xmlns:a16="http://schemas.microsoft.com/office/drawing/2014/main" id="{323F4DDD-9420-EE1B-FCE3-B2580A17BF4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a2ae9716f9ef42bfaaf754d2a314f454_StartDate" hidden="1">
            <a:extLst>
              <a:ext uri="{FF2B5EF4-FFF2-40B4-BE49-F238E27FC236}">
                <a16:creationId xmlns:a16="http://schemas.microsoft.com/office/drawing/2014/main" id="{4CC4C6FC-6800-0873-003A-4F6CEAA5622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SLT_a2ae9716f9ef42bfaaf754d2a314f454_EndDate" hidden="1">
            <a:extLst>
              <a:ext uri="{FF2B5EF4-FFF2-40B4-BE49-F238E27FC236}">
                <a16:creationId xmlns:a16="http://schemas.microsoft.com/office/drawing/2014/main" id="{EDB6D095-6C12-7DAD-5671-F4C1EBD69A8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a2ae9716f9ef42bfaaf754d2a314f454_Title">
            <a:extLst>
              <a:ext uri="{FF2B5EF4-FFF2-40B4-BE49-F238E27FC236}">
                <a16:creationId xmlns:a16="http://schemas.microsoft.com/office/drawing/2014/main" id="{18BD9D9D-6988-9D61-914B-B2FD10376F52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015673" y="1624377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Literature Review</a:t>
            </a:r>
            <a:endParaRPr lang="en-PK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a2ae9716f9ef42bfaaf754d2a314f454_JoinedDate">
            <a:extLst>
              <a:ext uri="{FF2B5EF4-FFF2-40B4-BE49-F238E27FC236}">
                <a16:creationId xmlns:a16="http://schemas.microsoft.com/office/drawing/2014/main" id="{F5EB980C-C57E-491F-C444-D8FAB2CF2E3B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2886239" y="181898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28 - Oct 19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e7c77b1f283a438f953f2477d348dc44_Duration" hidden="1">
            <a:extLst>
              <a:ext uri="{FF2B5EF4-FFF2-40B4-BE49-F238E27FC236}">
                <a16:creationId xmlns:a16="http://schemas.microsoft.com/office/drawing/2014/main" id="{A21F3F86-2F82-8ECF-BF94-7A1FD0A2087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e7c77b1f283a438f953f2477d348dc44_TextPercentage" hidden="1">
            <a:extLst>
              <a:ext uri="{FF2B5EF4-FFF2-40B4-BE49-F238E27FC236}">
                <a16:creationId xmlns:a16="http://schemas.microsoft.com/office/drawing/2014/main" id="{930ACC3E-E577-6DB7-4318-4E2CFD56A91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e7c77b1f283a438f953f2477d348dc44_StartDate" hidden="1">
            <a:extLst>
              <a:ext uri="{FF2B5EF4-FFF2-40B4-BE49-F238E27FC236}">
                <a16:creationId xmlns:a16="http://schemas.microsoft.com/office/drawing/2014/main" id="{685C0D73-6460-55A0-B9E4-1E8627A8612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e7c77b1f283a438f953f2477d348dc44_EndDate" hidden="1">
            <a:extLst>
              <a:ext uri="{FF2B5EF4-FFF2-40B4-BE49-F238E27FC236}">
                <a16:creationId xmlns:a16="http://schemas.microsoft.com/office/drawing/2014/main" id="{59924C0E-E75F-595E-5077-54AC1151B62F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e7c77b1f283a438f953f2477d348dc44_Title">
            <a:extLst>
              <a:ext uri="{FF2B5EF4-FFF2-40B4-BE49-F238E27FC236}">
                <a16:creationId xmlns:a16="http://schemas.microsoft.com/office/drawing/2014/main" id="{7E1B936F-25F5-0AD9-821D-88155D409B6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835465" y="2137795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Design Architecture</a:t>
            </a:r>
            <a:endParaRPr lang="en-PK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e7c77b1f283a438f953f2477d348dc44_JoinedDate">
            <a:extLst>
              <a:ext uri="{FF2B5EF4-FFF2-40B4-BE49-F238E27FC236}">
                <a16:creationId xmlns:a16="http://schemas.microsoft.com/office/drawing/2014/main" id="{0EC840ED-A829-0B2E-49E3-64BB2C8DB2F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078663" y="2335767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20 - Nov 20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M_57a8dc225b274412bdb0b9ea2cbe859b_Date">
            <a:extLst>
              <a:ext uri="{FF2B5EF4-FFF2-40B4-BE49-F238E27FC236}">
                <a16:creationId xmlns:a16="http://schemas.microsoft.com/office/drawing/2014/main" id="{4F2B2449-640B-C6D8-3C4D-712AF462AEC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499501" y="263123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Nov 20</a:t>
            </a:r>
            <a:endParaRPr lang="en-PK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M_57a8dc225b274412bdb0b9ea2cbe859b_Title">
            <a:extLst>
              <a:ext uri="{FF2B5EF4-FFF2-40B4-BE49-F238E27FC236}">
                <a16:creationId xmlns:a16="http://schemas.microsoft.com/office/drawing/2014/main" id="{D7795C4F-0DD7-CF15-F1CB-DCBA700A2134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192963" y="2623486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Finalize</a:t>
            </a:r>
            <a:endParaRPr lang="en-PK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42e526f5faa484abd21220d7f0e6472_Duration" hidden="1">
            <a:extLst>
              <a:ext uri="{FF2B5EF4-FFF2-40B4-BE49-F238E27FC236}">
                <a16:creationId xmlns:a16="http://schemas.microsoft.com/office/drawing/2014/main" id="{7E1B2881-DA8C-4111-E35C-A9C2DDC05D6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742e526f5faa484abd21220d7f0e6472_TextPercentage" hidden="1">
            <a:extLst>
              <a:ext uri="{FF2B5EF4-FFF2-40B4-BE49-F238E27FC236}">
                <a16:creationId xmlns:a16="http://schemas.microsoft.com/office/drawing/2014/main" id="{8433178E-7F85-D105-694B-6062DDDFEDA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742e526f5faa484abd21220d7f0e6472_StartDate" hidden="1">
            <a:extLst>
              <a:ext uri="{FF2B5EF4-FFF2-40B4-BE49-F238E27FC236}">
                <a16:creationId xmlns:a16="http://schemas.microsoft.com/office/drawing/2014/main" id="{1A59D857-B486-AD83-65DD-3BE5AE77A059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742e526f5faa484abd21220d7f0e6472_EndDate" hidden="1">
            <a:extLst>
              <a:ext uri="{FF2B5EF4-FFF2-40B4-BE49-F238E27FC236}">
                <a16:creationId xmlns:a16="http://schemas.microsoft.com/office/drawing/2014/main" id="{FFC233EA-FD1B-1C27-3EB0-5C0A4AFA8D7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742e526f5faa484abd21220d7f0e6472_Title">
            <a:extLst>
              <a:ext uri="{FF2B5EF4-FFF2-40B4-BE49-F238E27FC236}">
                <a16:creationId xmlns:a16="http://schemas.microsoft.com/office/drawing/2014/main" id="{135A8671-5135-5683-300B-EE2C3B0DB2B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953363" y="2975445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Learning Technology</a:t>
            </a:r>
            <a:endParaRPr lang="en-PK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742e526f5faa484abd21220d7f0e6472_JoinedDate">
            <a:extLst>
              <a:ext uri="{FF2B5EF4-FFF2-40B4-BE49-F238E27FC236}">
                <a16:creationId xmlns:a16="http://schemas.microsoft.com/office/drawing/2014/main" id="{6EDAE081-BF37-2E23-63DC-D02CC143619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606457" y="317005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19 - Dec 31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c771b90c080045a2807b589bfb151fa7_Duration" hidden="1">
            <a:extLst>
              <a:ext uri="{FF2B5EF4-FFF2-40B4-BE49-F238E27FC236}">
                <a16:creationId xmlns:a16="http://schemas.microsoft.com/office/drawing/2014/main" id="{BA7BB710-6462-255D-46F6-2E2C85108CD6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c771b90c080045a2807b589bfb151fa7_TextPercentage" hidden="1">
            <a:extLst>
              <a:ext uri="{FF2B5EF4-FFF2-40B4-BE49-F238E27FC236}">
                <a16:creationId xmlns:a16="http://schemas.microsoft.com/office/drawing/2014/main" id="{95A93DF0-3267-C119-CD5F-2D91D3076BF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c771b90c080045a2807b589bfb151fa7_StartDate" hidden="1">
            <a:extLst>
              <a:ext uri="{FF2B5EF4-FFF2-40B4-BE49-F238E27FC236}">
                <a16:creationId xmlns:a16="http://schemas.microsoft.com/office/drawing/2014/main" id="{984F4689-98C4-364D-96C9-581B26BCE86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c771b90c080045a2807b589bfb151fa7_EndDate" hidden="1">
            <a:extLst>
              <a:ext uri="{FF2B5EF4-FFF2-40B4-BE49-F238E27FC236}">
                <a16:creationId xmlns:a16="http://schemas.microsoft.com/office/drawing/2014/main" id="{8D1A5182-C9DA-5FB3-32C8-802E742D54F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c771b90c080045a2807b589bfb151fa7_Title">
            <a:extLst>
              <a:ext uri="{FF2B5EF4-FFF2-40B4-BE49-F238E27FC236}">
                <a16:creationId xmlns:a16="http://schemas.microsoft.com/office/drawing/2014/main" id="{B8B9710F-8A06-4C32-CBA9-D5D9C8361B5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294840" y="341266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en-PK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c771b90c080045a2807b589bfb151fa7_JoinedDate">
            <a:extLst>
              <a:ext uri="{FF2B5EF4-FFF2-40B4-BE49-F238E27FC236}">
                <a16:creationId xmlns:a16="http://schemas.microsoft.com/office/drawing/2014/main" id="{70301816-C81C-9B8C-724C-6EF81F07A339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332783" y="3607270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Dec 25 - Apr 10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a15a57bc033345ca9f516aa13ff3dc5d_Duration" hidden="1">
            <a:extLst>
              <a:ext uri="{FF2B5EF4-FFF2-40B4-BE49-F238E27FC236}">
                <a16:creationId xmlns:a16="http://schemas.microsoft.com/office/drawing/2014/main" id="{80E9169C-B886-4FD5-7CE7-B012B101CCF6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27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a15a57bc033345ca9f516aa13ff3dc5d_TextPercentage" hidden="1">
            <a:extLst>
              <a:ext uri="{FF2B5EF4-FFF2-40B4-BE49-F238E27FC236}">
                <a16:creationId xmlns:a16="http://schemas.microsoft.com/office/drawing/2014/main" id="{BA4281E0-CADA-3579-90C6-D9A199EA2581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a15a57bc033345ca9f516aa13ff3dc5d_StartDate" hidden="1">
            <a:extLst>
              <a:ext uri="{FF2B5EF4-FFF2-40B4-BE49-F238E27FC236}">
                <a16:creationId xmlns:a16="http://schemas.microsoft.com/office/drawing/2014/main" id="{08CC21D7-ED55-DA11-53A4-401F34C5268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a15a57bc033345ca9f516aa13ff3dc5d_EndDate" hidden="1">
            <a:extLst>
              <a:ext uri="{FF2B5EF4-FFF2-40B4-BE49-F238E27FC236}">
                <a16:creationId xmlns:a16="http://schemas.microsoft.com/office/drawing/2014/main" id="{E6857253-6819-A3E4-9B5B-01424A26F42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15a57bc033345ca9f516aa13ff3dc5d_Title">
            <a:extLst>
              <a:ext uri="{FF2B5EF4-FFF2-40B4-BE49-F238E27FC236}">
                <a16:creationId xmlns:a16="http://schemas.microsoft.com/office/drawing/2014/main" id="{E3A462D6-D98E-5B6F-332A-CBAF9D52C856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9132956" y="3926082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  <a:endParaRPr lang="en-PK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a15a57bc033345ca9f516aa13ff3dc5d_JoinedDate">
            <a:extLst>
              <a:ext uri="{FF2B5EF4-FFF2-40B4-BE49-F238E27FC236}">
                <a16:creationId xmlns:a16="http://schemas.microsoft.com/office/drawing/2014/main" id="{B7D86233-5A59-45C3-0B69-CAF5FBC9CC3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636997" y="4120689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7 - May 15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8B08D191-F32D-541F-3376-F7BC55B0FC45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>
            <a:off x="2127463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2B0FF91D-12C9-54A4-4E08-13AB1AF08386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>
            <a:off x="3282624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97ACE799-AC6B-E712-5EC7-91AEA37B1007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4400521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2F865F6D-CEF9-8613-4DC8-D3A491E70648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>
            <a:off x="5555683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6415B82A-E245-A889-F926-DF147525B1E4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6710844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4C5630DB-5BC9-B125-2ACB-550C1C75C270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7754215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A8F3B8A7-38FA-CFED-2DF9-629B0298134D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8909376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88A07CDF-AFA5-7BE5-442D-11C4E9361DBA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>
            <a:off x="10027274" y="5207000"/>
            <a:ext cx="0" cy="254000"/>
          </a:xfrm>
          <a:prstGeom prst="line">
            <a:avLst/>
          </a:prstGeom>
          <a:ln w="8313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T_496b70f4766c40589ab2073c5eceaed9_Shape">
            <a:extLst>
              <a:ext uri="{FF2B5EF4-FFF2-40B4-BE49-F238E27FC236}">
                <a16:creationId xmlns:a16="http://schemas.microsoft.com/office/drawing/2014/main" id="{087CD0E4-E00D-95B1-5BD1-BAD5D13E02AF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2313779" y="4541101"/>
            <a:ext cx="8394700" cy="39919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TLSHAPE_T_496b70f4766c40589ab2073c5eceaed9_ShapePercentage" hidden="1">
            <a:extLst>
              <a:ext uri="{FF2B5EF4-FFF2-40B4-BE49-F238E27FC236}">
                <a16:creationId xmlns:a16="http://schemas.microsoft.com/office/drawing/2014/main" id="{52484750-9AB5-E8E9-40F9-8918C9EA5412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2313779" y="454110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OTLSHAPE_T_496b70f4766c40589ab2073c5eceaed9_Duration" hidden="1">
            <a:extLst>
              <a:ext uri="{FF2B5EF4-FFF2-40B4-BE49-F238E27FC236}">
                <a16:creationId xmlns:a16="http://schemas.microsoft.com/office/drawing/2014/main" id="{F66D5A72-0464-EB48-4C7E-FC6DB52B7F2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161 days</a:t>
            </a:r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496b70f4766c40589ab2073c5eceaed9_TextPercentage" hidden="1">
            <a:extLst>
              <a:ext uri="{FF2B5EF4-FFF2-40B4-BE49-F238E27FC236}">
                <a16:creationId xmlns:a16="http://schemas.microsoft.com/office/drawing/2014/main" id="{19CD7070-38C1-897B-F45E-FFF9767207E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OTLSHAPE_T_496b70f4766c40589ab2073c5eceaed9_StartDate" hidden="1">
            <a:extLst>
              <a:ext uri="{FF2B5EF4-FFF2-40B4-BE49-F238E27FC236}">
                <a16:creationId xmlns:a16="http://schemas.microsoft.com/office/drawing/2014/main" id="{662960CE-7B84-4140-296D-048386B3B5A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496b70f4766c40589ab2073c5eceaed9_EndDate" hidden="1">
            <a:extLst>
              <a:ext uri="{FF2B5EF4-FFF2-40B4-BE49-F238E27FC236}">
                <a16:creationId xmlns:a16="http://schemas.microsoft.com/office/drawing/2014/main" id="{24F09DA3-5F49-3C0F-9130-C298D870D3A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PK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496b70f4766c40589ab2073c5eceaed9_Title">
            <a:extLst>
              <a:ext uri="{FF2B5EF4-FFF2-40B4-BE49-F238E27FC236}">
                <a16:creationId xmlns:a16="http://schemas.microsoft.com/office/drawing/2014/main" id="{D7D3DA32-AF75-DB56-130D-D12566554599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362211" y="4655441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Documentation</a:t>
            </a:r>
            <a:endParaRPr lang="en-PK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496b70f4766c40589ab2073c5eceaed9_JoinedDate">
            <a:extLst>
              <a:ext uri="{FF2B5EF4-FFF2-40B4-BE49-F238E27FC236}">
                <a16:creationId xmlns:a16="http://schemas.microsoft.com/office/drawing/2014/main" id="{71B7EE0B-06F6-99A4-7509-8BC97361E55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748787" y="466318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6 - May 18</a:t>
            </a:r>
            <a:endParaRPr lang="en-PK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401217-8AE7-6231-A228-825BEE14BBA7}"/>
              </a:ext>
            </a:extLst>
          </p:cNvPr>
          <p:cNvSpPr txBox="1"/>
          <p:nvPr/>
        </p:nvSpPr>
        <p:spPr>
          <a:xfrm>
            <a:off x="3346124" y="672637"/>
            <a:ext cx="47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Project Timeline</a:t>
            </a:r>
            <a:endParaRPr lang="en-PK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57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5LTAxVDAwOjAwOjAwIiwiRW5kRGF0ZSI6IjIwMjItMTAtMTZUMjM6NTk6MDAiLCJQZXJjZW50YWdlQ29tcGxldGUiOm51bGwsIlN0eWxlIjp7IiRpZCI6IjciLCJTaGFwZSI6Ny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mZhbHNlLCJQZXJjZW50YWdlQ29tcGxldGVTaGFwZU9wYWNpdHkiOjM1LCJTaGFwZVN0eWxlIjp7IiRpZCI6IjMxIiwiTWFyZ2luIjp7IiRpZCI6IjMyIiwiVG9wIjowLjAsIkxlZnQiOjQuMCwiUmlnaHQiOjQuMCwiQm90dG9tIjowLjB9LCJQYWRkaW5nIjp7IiRpZCI6IjMzIiwiVG9wIjowLjAsIkxlZnQiOjAuMCwiUmlnaHQiOjAuMCwiQm90dG9tIjowLjB9LCJCYWNrZ3JvdW5kIjp7IiRpZCI6IjM0IiwiQ29sb3IiOnsiJGlkIjoiMzUiLCJBIjoyNTUsIlIiOjY4LCJHIjoxMTQsIkIiOjE5Nn19LCJJc1Zpc2libGUiOnRydWUsIldpZHRoIjowLjAsIkhlaWdodCI6MTYuMCwiQm9yZGVyU3R5bGUiOnsiJGlkIjoiMzYiLCJMaW5lQ29sb3IiOnsiJGlkIjoiMzciLCIkdHlwZSI6Ik5MUkUuQ29tbW9uLkRvbS5Tb2xpZENvbG9yQnJ1c2gsIE5MUkUuQ29tbW9uIiwiQ29sb3IiOnsiJGlkIjoiMzgiLCJBIjoyNTUsIlIiOjI1NSwiRyI6MCwiQiI6MH19LCJMaW5lV2VpZ2h0IjowLjAsIkxpbmVUeXBlIjowLCJQYXJlbnRTdHlsZSI6bnVsbH0sIlBhcmVudFN0eWxlIjpudWxsfSwiVGl0bGVTdHlsZSI6eyIkaWQiOiIzOSIsIkZvbnRTZXR0aW5ncyI6eyIkaWQiOiI0MCIsIkZvbnRTaXplIjoxMSwiRm9udE5hbWUiOiJDYWxpYnJpIiwiSXNCb2xkIjp0cnVlLCJJc0l0YWxpYyI6ZmFsc2UsIklzVW5kZXJsaW5lZCI6ZmFsc2UsIlBhcmVudFN0eWxlIjpudWxsfSwiQXV0b1NpemUiOjIsIkZvcmVncm91bmQiOnsiJGlkIjoiNDEiLCJDb2xvciI6eyIkaWQiOiI0MiIsIkEiOjI1NSwiUiI6MCwiRyI6MCwiQiI6MH19LCJNYXhXaWR0aCI6NjguNjY3NDI4MTg1ODQ5MjQ2LCJNYXhIZWlnaHQiOiJJbmZpbml0eSIsIlNtYXJ0Rm9yZWdyb3VuZElzQWN0aXZlIjpmYWxzZSwiSG9yaXpvbnRhbEFsaWdubWVudCI6MC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MTAsIkZvbnROYW1lIjoiQ2FsaWJyaSIsIklzQm9sZCI6ZmFsc2UsIklzSXRhbGljIjpmYWxzZSwiSXNVbmRlcmxpbmVkIjpmYWxzZSwiUGFyZW50U3R5bGUiOm51bGx9LCJBdXRvU2l6ZSI6MCwiRm9yZWdyb3VuZCI6eyIkaWQiOiI1MCIsIkNvbG9yIjp7IiRpZCI6IjU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iIsIlRvcCI6MC4wLCJMZWZ0IjowLjAsIlJpZ2h0IjowLjAsIkJvdHRvbSI6MC4wfSwiUGFkZGluZyI6eyIkaWQiOiI1MyIsIlRvcCI6MC4wLCJMZWZ0IjowLjAsIlJpZ2h0IjowLjAsIkJvdHRvbSI6MC4wfSwiQmFja2dyb3VuZCI6eyIkaWQiOiI1NCIsIkNvbG9yIjp7IiRpZCI6IjU1IiwiQSI6MCwiUiI6MjU1LCJHIjoyNTUsIkIiOjI1NX19LCJJc1Zpc2libGUiOnRydWUsIldpZHRoIjowLjAsIkhlaWdodCI6MC4wLCJCb3JkZXJTdHlsZSI6eyIkaWQiOiI1NiIsIkxpbmVDb2xvciI6bnVsbCwiTGluZVdlaWdodCI6MC4wLCJMaW5lVHlwZSI6MCwiUGFyZW50U3R5bGUiOm51bGx9LCJQYXJlbnRTdHlsZSI6bnVsbH0sIkRhdGVGb3JtYXQiOnsiJGlkIjoi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iLCJGb3JtYXQiOjAsIklzVmlzaWJsZSI6ZmFsc2UsIkxhc3RLbm93blZpc2liaWxpdHlTdGF0ZSI6ZmFsc2V9LCJJc1Zpc2libGUiOnRydWUsIlBhcmVudFN0eWxlIjpudWxsfSwiSW5kZXgiOjEsIlNtYXJ0RHVyYXRpb25BY3RpdmF0ZWQiOmZhbHNlLCJEYXRlRm9ybWF0Ijp7IiRyZWYiOiI1NyJ9LCJXZWVrTnVtYmVyaW5nIjp7IiRpZCI6IjU5IiwiRm9ybWF0IjowLCJJc1Zpc2libGUiOmZhbHNlLCJMYXN0S25vd25WaXNpYmlsaXR5U3RhdGUiOmZhbHNlfSwiSWQiOiI1NzYxM2VmMC03M2EzLTRlZjgtOGEwYS00Yjc4MDE5ZmIzNDEiLCJJbXBvcnRJZCI6bnVsbCwiVGl0bGUiOiJSZXNlYXJjaCIsIk5vdGUiOm51bGwsIkh5cGVybGluayI6eyIkaWQiOiI2MCIsIkFkZHJlc3MiOiIiLCJTdWJBZGRyZXNzIjoiIn0sIklzQ2hhbmdlZCI6ZmFsc2UsIklzTmV3IjpmYWxzZX19XSwiX21pbGVzdG9uZXMiOltdLCJJZCI6IjAwMDAwMDAwLTAwMDAtMDAwMC0wMDAwLTAwMDAwMDAwMDAwMCIsIklzU2luZ2xlSXRlbVJvdyI6dHJ1ZX0seyIkaWQiOiI2MSIsIl90YXNrcyI6W3siJGlkIjoiNjIiLCJfYXR0YWNoZWRNaWxlc3RvbmVzIjpbXSwiVGFza0RlZmluaXRpb24iOnsiJGlkIjoiNjMiLCJHcm91cE5hbWUiOm51bGwsIlN0YXJ0RGF0ZSI6IjIwMjItMDktMjhUMDA6MDA6MDAiLCJFbmREYXRlIjoiMjAyMi0xMC0xOVQyMzo1OTowMCIsIlBlcmNlbnRhZ2VDb21wbGV0ZSI6bnVsbCwiU3R5bGUiOnsiJGlkIjoiNjQiLCJTaGFwZSI6NywiU2hhcGVUaGlja25lc3MiOjEsIkR1cmF0aW9uRm9ybWF0IjowLCJJbmNsdWRlTm9uV29ya2luZ0RheXNJbkR1cmF0aW9uIjpmYWxzZSwiUGVyY2VudGFnZUNvbXBsZXRlU3R5bGUiOnsiJGlkIjoiNjUiLCJGb250U2V0dGluZ3MiOnsiJGlkIjoiNj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Y3IiwiTGluZUNvbG9yIjpudWxsLCJMaW5lV2VpZ2h0IjowLjAsIkxpbmVUeXBlIjowLCJQYXJlbnRTdHlsZSI6bnVsbH0sIlBhcmVudFN0eWxlIjpudWxsfSwiRHVyYXRpb25TdHlsZSI6eyIkaWQiOiI2OCIsIkZvbnRTZXR0aW5ncyI6eyIkaWQiOiI2O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NzAiLCJMaW5lQ29sb3IiOm51bGwsIkxpbmVXZWlnaHQiOjAuMCwiTGluZVR5cGUiOjAsIlBhcmVudFN0eWxlIjpudWxsfSwiUGFyZW50U3R5bGUiOm51bGx9LCJIb3Jpem9udGFsQ29ubmVjdG9yU3R5bGUiOnsiJGlkIjoiNzEiLCJMaW5lQ29sb3IiOnsiJHJlZiI6IjI2In0sIkxpbmVXZWlnaHQiOjEuMCwiTGluZVR5cGUiOjAsIlBhcmVudFN0eWxlIjpudWxsfSwiVmVydGljYWxDb25uZWN0b3JTdHlsZSI6eyIkaWQiOiI3MiIsIkxpbmVDb2xvciI6eyIkcmVmIjoiMjkifSwiTGluZVdlaWdodCI6MC4wLCJMaW5lVHlwZSI6MCwiUGFyZW50U3R5bGUiOm51bGx9LCJNYXJnaW4iOm51bGwsIlN0YXJ0RGF0ZVBvc2l0aW9uIjo0LCJFbmREYXRlUG9zaXRpb24iOjQsIkRhdGVJc1Zpc2libGUiOnRydWUsIlRpdGxlUG9zaXRpb24iOjAsIkR1cmF0aW9uUG9zaXRpb24iOjYsIlBlcmNlbnRhZ2VDb21wbGV0ZWRQb3NpdGlvbiI6NiwiU3BhY2luZyI6NSwiSXNCZWxvd1RpbWViYW5kIjpmYWxzZSwiUGVyY2VudGFnZUNvbXBsZXRlU2hhcGVPcGFjaXR5IjozNSwiU2hhcGVTdHlsZSI6eyIkaWQiOiI3MyIsIk1hcmdpbiI6eyIkcmVmIjoiMzIifSwiUGFkZGluZyI6eyIkcmVmIjoiMzMifSwiQmFja2dyb3VuZCI6eyIkaWQiOiI3NCIsIkNvbG9yIjp7IiRpZCI6Ijc1IiwiQSI6MjU1LCJSIjo2OCwiRyI6MTE0LCJCIjoxOTZ9fSwiSXNWaXNpYmxlIjp0cnVlLCJXaWR0aCI6MC4wLCJIZWlnaHQiOjE2LjAsIkJvcmRlclN0eWxlIjp7IiRpZCI6Ijc2IiwiTGluZUNvbG9yIjp7IiRyZWYiOiIzNyJ9LCJMaW5lV2VpZ2h0IjowLjAsIkxpbmVUeXBlIjowLCJQYXJlbnRTdHlsZSI6bnVsbH0sIlBhcmVudFN0eWxlIjpudWxsfSwiVGl0bGVTdHlsZSI6eyIkaWQiOiI3NyIsIkZvbnRTZXR0aW5ncyI6eyIkaWQiOiI3OCIsIkZvbnRTaXplIjoxMSwiRm9udE5hbWUiOiJDYWxpYnJpIiwiSXNCb2xkIjp0cnVlLCJJc0l0YWxpYyI6ZmFsc2UsIklzVW5kZXJsaW5lZCI6ZmFsc2UsIlBhcmVudFN0eWxlIjpudWxsfSwiQXV0b1NpemUiOjAsIkZvcmVncm91bmQiOnsiJGlkIjoiNzkiLCJDb2xvciI6eyIkaWQiOiI4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4MSIsIkNvbG9yIjp7IiRpZCI6IjgyIiwiQSI6MCwiUiI6MjU1LCJHIjoyNTUsIkIiOjI1NX19LCJJc1Zpc2libGUiOnRydWUsIldpZHRoIjowLjAsIkhlaWdodCI6MC4wLCJCb3JkZXJTdHlsZSI6eyIkaWQiOiI4MyIsIkxpbmVDb2xvciI6bnVsbCwiTGluZVdlaWdodCI6MC4wLCJMaW5lVHlwZSI6MCwiUGFyZW50U3R5bGUiOm51bGx9LCJQYXJlbnRTdHlsZSI6bnVsbH0sIkRh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1MiJ9LCJQYWRkaW5nIjp7IiRyZWYiOiI1MyJ9LCJCYWNrZ3JvdW5kIjp7IiRpZCI6Ijg4IiwiQ29sb3IiOnsiJGlkIjoiODkiLCJBIjowLCJSIjoyNTUsIkciOjI1NSwiQiI6MjU1fX0sIklzVmlzaWJsZSI6dHJ1ZSwiV2lkdGgiOjAuMCwiSGVpZ2h0IjowLjAsIkJvcmRlclN0eWxlIjp7IiRpZCI6IjkwIiwiTGluZUNvbG9yIjpudWxsLCJMaW5lV2VpZ2h0IjowLjAsIkxpbmVUeXBlIjowLCJQYXJlbnRTdHlsZSI6bnVsbH0sIlBhcmVudFN0eWxlIjpudWxsfSwiRGF0ZUZvcm1hdCI6eyIkcmVmIjoiNTcifSwiV2Vla051bWJlcmluZyI6eyIkaWQiOiI5MSIsIkZvcm1hdCI6MCwiSXNWaXNpYmxlIjpmYWxzZSwiTGFzdEtub3duVmlzaWJpbGl0eVN0YXRlIjpmYWxzZX0sIklzVmlzaWJsZSI6dHJ1ZSwiUGFyZW50U3R5bGUiOm51bGx9LCJJbmRleCI6MiwiU21hcnREdXJhdGlvbkFjdGl2YXRlZCI6ZmFsc2UsIkRhdGVGb3JtYXQiOnsiJHJlZiI6IjU3In0sIldlZWtOdW1iZXJpbmciOnsiJGlkIjoiOTIiLCJGb3JtYXQiOjAsIklzVmlzaWJsZSI6ZmFsc2UsIkxhc3RLbm93blZpc2liaWxpdHlTdGF0ZSI6ZmFsc2V9LCJJZCI6ImEyYWU5NzE2LWY5ZWYtNDJiZi1hYWY3LTU0ZDJhMzE0ZjQ1NCIsIkltcG9ydElkIjpudWxsLCJUaXRsZSI6IkxpdGVyYXR1cmUgUmV2aWV3IiwiTm90ZSI6bnVsbCwiSHlwZXJsaW5rIjp7IiRpZCI6IjkzIiwiQWRkcmVzcyI6IiIsIlN1YkFkZHJlc3MiOiIifSwiSXNDaGFuZ2VkIjpmYWxzZSwiSXNOZXciOmZhbHNlfX1dLCJfbWlsZXN0b25lcyI6W10sIklkIjoiMDAwMDAwMDAtMDAwMC0wMDAwLTAwMDAtMDAwMDAwMDAwMDAwIiwiSXNTaW5nbGVJdGVtUm93Ijp0cnVlfV0sIkluZGV4IjowLCJJZCI6ImQ2NWFlMDdmLTQ5YmYtNDA4NC1hOWE1LWZhMGRmOGI0MDQ0NiIsIkhlYWRlclRleHQiOm51bGwsIklzRGVmYXVsdCI6dHJ1ZSwiU3R5bGUiOnsiJGlkIjoiOTQiLCJIZWFkZXJTdHlsZSI6eyIkaWQiOiI5NSIsIlRleHRTdHlsZSI6eyIkaWQiOiI5NiIsIkZvbnRTZXR0aW5ncyI6eyIkaWQiOiI5NyIsIkZvbnRTaXplIjoxMSwiRm9udE5hbWUiOiJDYWxpYnJpIiwiSXNCb2xkIjpmYWxzZSwiSXNJdGFsaWMiOmZhbHNlLCJJc1VuZGVybGluZWQiOmZhbHNlLCJQYXJlbnRTdHlsZSI6bnVsbH0sIkF1dG9TaXplIjoyLCJGb3JlZ3JvdW5kIjp7IiRpZCI6Ijk4IiwiQ29sb3IiOnsiJGlkIjoiOTkiLCJBIjoyNTUsIlIiOjAsIkciOjAsIkIiOjB9fSwiTWF4V2lkdGgiO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GlkIjoiMTAzIiwiQSI6MCwiUiI6MjU1LCJHIjoyNTUsIkIiOjI1NX19LCJJc1Zpc2libGUiOnRydWUsIldpZHRoIjowLjAsIkhlaWdodCI6MC4wLCJCb3JkZXJTdHlsZSI6bnVsbCwiUGFyZW50U3R5bGUiOm51bGx9LCJSZWN0YW5nbGVTdHlsZSI6eyIkaWQiOiIxMDQiLCJNYXJnaW4iOnsiJGlkIjoiMTA1IiwiVG9wIjowLjAsIkxlZnQiOjAuMCwiUmlnaHQiOjAuMCwiQm90dG9tIjowLjB9LCJQYWRkaW5nIjp7IiRpZCI6IjEwNiIsIlRvcCI6MC4wLCJMZWZ0IjowLjAsIlJpZ2h0IjowLjAsIkJvdHRvbSI6MC4wfSwiQmFja2dyb3VuZCI6eyIkaWQiOiIxMDciLCJDb2xvciI6eyIkaWQiOiIxMDgiLCJBIjo2MywiUiI6NjgsIkciOjExNCwiQiI6MTk2fX0sIklzVmlzaWJsZSI6dHJ1ZSwiV2lkdGgiOjAuMCwiSGVpZ2h0Ijo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k1hcmdpbiI6eyIkaWQiOiIxMTIiLCJUb3AiOjAuMCwiTGVmdCI6MC4wLCJSaWdodCI6MC4wLCJCb3R0b20iOjAuMH0sIlBhZGRpbmciOnsiJGlkIjoiMTEzIiwiVG9wIjowLjAsIkxlZnQiOjAuMCwiUmlnaHQiOjAuMCwiQm90dG9tIjowLjB9LCJCYWNrZ3JvdW5kIjpudWxsLCJJc1Zpc2libGUiOnRydWUsIldpZHRoIjowLjAsIkhlaWdodCI6MC4wLCJCb3JkZXJTdHlsZSI6bnVsbCwiUGFyZW50U3R5bGUiOm51bGx9LCJCYWNrZ3JvdW5kU3R5bGUiOnsiJGlkIjoiMTE0IiwiTWFyZ2luIjp7IiRpZCI6IjExNSIsIlRvcCI6MC4wLCJMZWZ0IjowLjAsIlJpZ2h0IjowLjAsIkJvdHRvbSI6MC4wfSwiUGFkZGluZyI6eyIkaWQiOiIxMTYiLCJUb3AiOjAuMCwiTGVmdCI6MC4wLCJSaWdodCI6MC4wLCJCb3R0b20iOjAuMH0sIkJhY2tncm91bmQiOnsiJGlkIjoiMTE3IiwiQ29sb3IiOnsiJGlkIjoiMTE4IiwiQSI6NTEsIlIiOjE2NSwiRyI6MTY1LCJCIjoxNjV9fSwiSXNWaXNpYmxlIjp0cnVlLCJXaWR0aCI6MC4wLCJIZWlnaHQiOjAuMCwiQm9yZGVyU3R5bGUiOnsiJGlkIjoiMTE5IiwiTGluZUNvbG9yIjp7IiRpZCI6IjEyMCIsIiR0eXBlIjoiTkxSRS5Db21tb24uRG9tLlNvbGlkQ29sb3JCcnVzaCwgTkxSRS5Db21tb24iLCJDb2xvciI6eyIkaWQiOiIxMjEiLCJBIjoyNTUsIlIiOjI1NSwiRyI6MCwiQiI6MH19LCJMaW5lV2VpZ2h0IjowLjAsIkxpbmVUeXBlIjowLCJQYXJlbnRTdHlsZSI6bnVsbH0sIlBhcmVudFN0eWxlIjpudWxsfSwiTWFyZ2luIjp7IiRpZCI6IjEyMiIsIlRvcCI6MC4wLCJMZWZ0IjowLjAsIlJpZ2h0IjowLjAsIkJvdHRvbSI6MC4wfSwiUGFkZGluZyI6eyIkaWQiOiIxMjMiLCJUb3AiOjAuMCwiTGVmdCI6MC4wLCJSaWdodCI6MC4wLCJCb3R0b20iOjAuMH0sIklzVmlzaWJsZSI6ZmFsc2UsIldpZHRoIjowLjAsIkhlaWdodCI6MC4wLCJCb3JkZXJTdHlsZSI6bnVsbCwiUGFyZW50U3R5bGUiOm51bGx9fV0sIklkIjoiOGVlZjRmMzktNGYwOC00NzkwLTk1NTgtMTMzNGY5YmEwYjY0IiwiSW5kZXgiOjAsIkhlYWRlclRleHQiOiJSZXNlYXJjaCIsIlN0eWxlIjp7IiRpZCI6IjEyNCIsIkhlYWRlclN0eWxlIjp7IiRpZCI6IjEyNSIsIlRleHRJc1ZlcnRpY2FsIjpmYWxzZSwiVGV4dFN0eWxlIjp7IiRpZCI6IjEyNiIsIkZvbnRTZXR0aW5ncyI6eyIkaWQiOiIxMjciLCJGb250U2l6ZSI6MTIsIkZvbnROYW1lIjoiQ2FsaWJyaSIsIklzQm9sZCI6ZmFsc2UsIklzSXRhbGljIjpmYWxzZSwiSXNVbmRlcmxpbmVkIjpmYWxzZSwiUGFyZW50U3R5bGUiOm51bGx9LCJBdXRvU2l6ZSI6MiwiRm9yZWdyb3VuZCI6eyIkaWQiOiIxMjgiLCJDb2xvciI6eyIkaWQiOiIxMjkiLCJBIjoyNTUsIlIiOjI1NSwiRyI6MjU1LCJCIjoyNTV9fSwiTWF4V2lkdGgiOjY0LjQ5MzMzMzMzMzMzMzMzOSwiTWF4SGVpZ2h0IjoiSW5maW5pdHkiLCJTbWFydEZvcmVncm91bmRJc0FjdGl2ZSI6ZmFsc2UsIkhvcml6b250YWxBbGlnbm1lbnQiOjAsIlZlcnRpY2FsQWxpZ25tZW50IjowLCJTbWFydEZvcmVncm91bmQiOm51bGwsIkJhY2tncm91bmRGaWxsVHlwZSI6MCwiTWFyZ2luIjp7IiRpZCI6IjEzMCIsIlRvcCI6MC4wLCJMZWZ0IjowLjAsIlJpZ2h0IjowLjAsIkJvdHRvbSI6MC4wfSwiUGFkZGluZyI6eyIkaWQiOiIxMzEiLCJUb3AiOjAuMCwiTGVmdCI6MC4wLCJSaWdodCI6MC4wLCJCb3R0b20iOjAuMH0sIkJhY2tncm91bmQiOnsiJGlkIjoiMTMyIiwiQ29sb3IiOnsiJGlkIjoiMTMzIiwiQSI6MCwiUiI6MjU1LCJHIjoyNTUsIkIiOjI1NX19LCJJc1Zpc2libGUiOnRydWUsIldpZHRoIjowLjAsIkhlaWdodCI6MC4wLCJCb3JkZXJTdHlsZSI6bnVsbCwiUGFyZW50U3R5bGUiOm51bGx9LCJSZWN0YW5nbGVTdHlsZSI6eyIkaWQiOiIxMzQiLCJNYXJnaW4iOnsiJGlkIjoiMTM1IiwiVG9wIjowLjAsIkxlZnQiOjAuMCwiUmlnaHQiOjAuMCwiQm90dG9tIjowLjB9LCJQYWRkaW5nIjp7IiRpZCI6IjEzNiIsIlRvcCI6MC4wLCJMZWZ0IjowLjAsIlJpZ2h0IjowLjAsIkJvdHRvbSI6MC4wfSwiQmFja2dyb3VuZCI6eyIkaWQiOiIxMzciLCJDb2xvciI6eyIkaWQiOiIxMzgiLCJBIjoyNTUsIlIiOjY4LCJHIjoxMTQsIkIiOjE5Nn19LCJJc1Zpc2libGUiOnRydWUsIldpZHRoIjowLjAsIkhlaWdodCI6MC4wLCJCb3JkZXJTdHlsZSI6eyIkaWQiOiIxMzkiLCJMaW5lQ29sb3IiOnsiJGlkIjoiMTQwIiwiJHR5cGUiOiJOTFJFLkNvbW1vbi5Eb20uU29saWRDb2xvckJydXNoLCBOTFJFLkNvbW1vbiIsIkNvbG9yIjp7IiRpZCI6IjE0MSIsIkEiOjI1NSwiUiI6MjU1LCJHIjowLCJCIjowfX0sIkxpbmVXZWlnaHQiOjAuMCwiTGluZVR5cGUiOjAsIlBhcmVudFN0eWxlIjpudWxsfSwiUGFyZW50U3R5bGUiOm51bGx9LCJNYXJnaW4iOnsiJGlkIjoiMTQyIiwiVG9wIjowLjAsIkxlZnQiOjAuMCwiUmlnaHQiOjAuMCwiQm90dG9tIjowLjB9LCJQYWRkaW5nIjp7IiRpZCI6IjE0MyIsIlRvcCI6MC4wLCJMZWZ0IjowLjAsIlJpZ2h0IjowLjAsIkJvdHRvbSI6MC4wfSwiQmFja2dyb3VuZCI6bnVsbCwiSXNWaXNpYmxlIjp0cnVlLCJXaWR0aCI6MC4wLCJIZWlnaHQiOjAuMCwiQm9yZGVyU3R5bGUiOm51bGwsIlBhcmVudFN0eWxlIjpudWxsfSwiQmFja2dyb3VuZFN0eWxlIjp7IiRpZCI6IjE0NCIsIk1hcmdpbiI6eyIkaWQiOiIxNDUiLCJUb3AiOjAuMCwiTGVmdCI6MC4wLCJSaWdodCI6MC4wLCJCb3R0b20iOjAuMH0sIlBhZGRpbmciOnsiJGlkIjoiMTQ2IiwiVG9wIjowLjAsIkxlZnQiOjAuMCwiUmlnaHQiOjAuMCwiQm90dG9tIjowLjB9LCJCYWNrZ3JvdW5kIjp7IiRpZCI6IjE0NyIsIkNvbG9yIjp7IiRpZCI6IjE0OCIsIkEiOjUxLCJSIjoxNjUsIkciOjE2NSwiQiI6MTY1fX0sIklzVmlzaWJsZSI6dHJ1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lzQWJvdmVUaW1lYmFuZCI6dHJ1ZSwiTWFyZ2luIjp7IiRpZCI6IjE1MiIsIlRvcCI6MC4wLCJMZWZ0IjowLjAsIlJpZ2h0IjowLjAsIkJvdHRvbSI6MC4wfSwiUGFkZGluZyI6eyIkaWQiOiIxNTMiLCJUb3AiOjAuMCwiTGVmdCI6MC4wLCJSaWdodCI6MC4wLCJCb3R0b20iOjAuMH0sIklzVmlzaWJsZSI6dHJ1ZSwiV2lkdGgiOjAuMCwiSGVpZ2h0IjowLjAsIkJvcmRlclN0eWxlIjp7IiRpZCI6IjE1NCIsIkxpbmVDb2xvciI6bnVsbCwiTGluZVdlaWdodCI6MC4wLCJMaW5lVHlwZSI6MCwiUGFyZW50U3R5bGUiOm51bGx9LCJQYXJlbnRTdHlsZSI6bnVsbH19LHsiJGlkIjoiMTU1IiwiX2FjdGl2aXRpZXMiOlt7IiRpZCI6IjE1NiIsIl9yb3dzIjpbeyIkaWQiOiIxNTciLCJfdGFza3MiOlt7IiRpZCI6IjE1OCIsIl9hdHRhY2hlZE1pbGVzdG9uZXMiOltdLCJUYXNrRGVmaW5pdGlvbiI6eyIkaWQiOiIxNTkiLCJHcm91cE5hbWUiOm51bGwsIlN0YXJ0RGF0ZSI6IjIwMjItMTAtMjBUMDA6MDA6MDAiLCJFbmREYXRlIjoiMjAyMi0xMS0yMFQyMzo1OTowMCIsIlBlcmNlbnRhZ2VDb21wbGV0ZSI6bnVsbCwiU3R5bGUiOnsiJGlkIjoiMTYwIiwiU2hhcGUiOjcsIlNoYXBlVGhpY2tuZXNzIjoz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HJlZiI6IjE0In0sIklzVmlzaWJsZSI6dHJ1ZSwiV2lkdGgiOjAuMCwiSGVpZ2h0IjowLjAsIkJvcmRlclN0eWxlIjp7IiRpZCI6IjE2MyIsIkxpbmVDb2xvciI6bnVsbCwiTGluZVdlaWdodCI6MC4wLCJMaW5lVHlwZSI6MCwiUGFyZW50U3R5bGUiOm51bGx9LCJQYXJlbnRTdHlsZSI6bnVsbH0sIkR1cmF0aW9uU3R5bGUiOnsiJGlkIjoiMTY0IiwiRm9udFNldHRpbmdzIjp7IiRpZCI6IjE2NSIsIkZvbnRTaXplIjoxMCwiRm9udE5hbWUiOiJDYWxpYnJpIiwiSXNCb2xkIjpmYWxzZSwiSXNJdGFsaWMiOmZhbHNlLCJJc1VuZGVybGluZWQiOmZhbHNlLCJQYXJlbnRTdHlsZSI6bnVsbH0sIkF1dG9TaXplIjowLCJGb3JlZ3JvdW5kIjp7IiRyZWYiOiIxOSJ9LCJNYXhXaWR0aCI6MjA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cmVmIjoiMjMifSwiSXNWaXNpYmxlIjp0cnVlLCJXaWR0aCI6MC4wLCJIZWlnaHQiOjAuMCwiQm9yZGVyU3R5bGUiOnsiJGlkIjoiMTY2IiwiTGluZUNvbG9yIjpudWxsLCJMaW5lV2VpZ2h0IjowLjAsIkxpbmVUeXBlIjowLCJQYXJlbnRTdHlsZSI6bnVsbH0sIlBhcmVudFN0eWxlIjpudWxsfSwiSG9yaXpvbnRhbENvbm5lY3RvclN0eWxlIjp7IiRpZCI6IjE2NyIsIkxpbmVDb2xvciI6eyIkcmVmIjoiMjYifSwiTGluZVdlaWdodCI6MS4wLCJMaW5lVHlwZSI6MCwiUGFyZW50U3R5bGUiOm51bGx9LCJWZXJ0aWNhbENvbm5lY3RvclN0eWxlIjp7IiRpZCI6IjE2OCIsIkxpbmVDb2xvciI6eyIkcmVmIjoiMjkifSwiTGluZVdlaWdodCI6MC4wLCJMaW5lVHlwZSI6MCwiUGFyZW50U3R5bGUiOm51bGx9LCJNYXJnaW4iOm51bGwsIlN0YXJ0RGF0ZVBvc2l0aW9uIjo0LCJFbmREYXRlUG9zaXRpb24iOjQsIkRhdGVJc1Zpc2libGUiOnRydWUsIlRpdGxlUG9zaXRpb24iOjAsIkR1cmF0aW9uUG9zaXRpb24iOjYsIlBlcmNlbnRhZ2VDb21wbGV0ZWRQb3NpdGlvbiI6NiwiU3BhY2luZyI6NSwiSXNCZWxvd1RpbWViYW5kIjpmYWxzZSwiUGVyY2VudGFnZUNvbXBsZXRlU2hhcGVPcGFjaXR5IjozNSwiU2hhcGVTdHlsZSI6eyIkaWQiOiIxNjkiLCJNYXJnaW4iOnsiJHJlZiI6IjMyIn0sIlBhZGRpbmciOnsiJHJlZiI6IjMzIn0sIkJhY2tncm91bmQiOnsiJGlkIjoiMTcwIiwiQ29sb3IiOnsiJGlkIjoiMTcxIiwiQSI6MjU1LCJSIjo2OCwiRyI6MTE0LCJCIjoxOTZ9fSwiSXNWaXNpYmxlIjp0cnVlLCJXaWR0aCI6MC4wLCJIZWlnaHQiOjE2LjUyOTk5NjMxOTQ2OTc3NCwiQm9yZGVyU3R5bGUiOnsiJGlkIjoiMTcyIiwiTGluZUNvbG9yIjp7IiRpZCI6IjE3MyIsIiR0eXBlIjoiTkxSRS5Db21tb24uRG9tLlNvbGlkQ29sb3JCcnVzaCwgTkxSRS5Db21tb24iLCJDb2xvciI6eyIkaWQiOiIxNzQiLCJBIjoyNTUsIlIiOjI1NSwiRyI6MCwiQiI6MH19LCJMaW5lV2VpZ2h0IjowLjAsIkxpbmVUeXBlIjowLCJQYXJlbnRTdHlsZSI6bnVsbH0sIlBhcmVudFN0eWxlIjpudWxsfSwiVGl0bGVTdHlsZSI6eyIkaWQiOiIxNzUiLCJGb250U2V0dGluZ3MiOnsiJGlkIjoiMTc2IiwiRm9udFNpemUiOjExLCJGb250TmFtZSI6IkNhbGlicmkiLCJJc0JvbGQiOnRydWUsIklzSXRhbGljIjpmYWxzZSwiSXNVbmRlcmxpbmVkIjpmYWxzZSwiUGFyZW50U3R5bGUiOm51bGx9LCJBdXRvU2l6ZSI6MCwiRm9yZWdyb3VuZCI6eyIkaWQiOiIxNzciLCJDb2xvciI6eyIkaWQiOiIxNz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MTc5IiwiQ29sb3IiOnsiJGlkIjoiMTgwIiwiQSI6MCwiUiI6MjU1LCJHIjoyNTUsIkIiOjI1NX1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pZCI6IjE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yIn0sIlBhZGRpbmciOnsiJHJlZiI6IjUzIn0sIkJhY2tncm91bmQiOnsiJGlkIjoiMTg2IiwiQ29sb3IiOnsiJGlkIjoiMTg3IiwiQSI6MCwiUiI6MjU1LCJHIjoyNTUsIkIiOjI1NX19LCJJc1Zpc2libGUiOnRydWUsIldpZHRoIjowLjAsIkhlaWdodCI6MC4wLCJCb3JkZXJTdHlsZSI6eyIkaWQiOiIxODgiLCJMaW5lQ29sb3IiOm51bGwsIkxpbmVXZWlnaHQiOjAuMCwiTGluZVR5cGUiOjAsIlBhcmVudFN0eWxlIjpudWxsfSwiUGFyZW50U3R5bGUiOm51bGx9LCJEYXRlRm9ybWF0Ijp7IiRpZCI6IjE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AiLCJGb3JtYXQiOjAsIklzVmlzaWJsZSI6ZmFsc2UsIkxhc3RLbm93blZpc2liaWxpdHlTdGF0ZSI6ZmFsc2V9LCJJc1Zpc2libGUiOnRydWUsIlBhcmVudFN0eWxlIjpudWxsfSwiSW5kZXgiOjMsIlNtYXJ0RHVyYXRpb25BY3RpdmF0ZWQiOmZhbHNlLCJEYXRlRm9ybWF0Ijp7IiRyZWYiOiIxODkifSwiV2Vla051bWJlcmluZyI6eyIkaWQiOiIxOTEiLCJGb3JtYXQiOjAsIklzVmlzaWJsZSI6ZmFsc2UsIkxhc3RLbm93blZpc2liaWxpdHlTdGF0ZSI6ZmFsc2V9LCJJZCI6ImU3Yzc3YjFmLTI4M2EtNDM4Zi05NTNmLTI0NzdkMzQ4ZGM0NCIsIkltcG9ydElkIjpudWxsLCJUaXRsZSI6IkRlc2lnbiBBcmNoaXRlY3R1cmUiLCJOb3RlIjpudWxsLCJIeXBlcmxpbmsiOnsiJGlkIjoiMTkyIiwiQWRkcmVzcyI6IiIsIlN1YkFkZHJlc3MiOiIifSwiSXNDaGFuZ2VkIjpmYWxzZSwiSXNOZXciOmZhbHNlfX1dLCJfbWlsZXN0b25lcyI6W10sIklkIjoiMDAwMDAwMDAtMDAwMC0wMDAwLTAwMDAtMDAwMDAwMDAwMDAwIiwiSXNTaW5nbGVJdGVtUm93Ijp0cnVlfSx7IiRpZCI6IjE5MyIsIl90YXNrcyI6W10sIl9taWxlc3RvbmVzIjpbeyIkaWQiOiIxOTQiLCJJZCI6IjU3YThkYzIyLTViMjctNDQxMi1iZGIwLWI5ZWEyY2JlODU5YiIsIkluZGV4Ijo0LCJHcm91cElkIjpudWxsLCJUaXRsZSI6IkZpbmFsaXplIiwiRGF0ZVRpbWUiOiIyMDIyLTExLTIwVDIzOjU5OjAwIiwiUGVyY2VudGFnZUNvbXBsZXRlIjpudWxsLCJOb3RlIjpudWxsLCJTdHlsZSI6eyIkaWQiOiIxOTUiLCJUaXRsZVBvc2l0aW9uIjoiUmlnaHQiLCJEYXRlUG9zaXRpb24iOiJMZWZ0IiwiU2hhcGVUeXBlIjozLCJTaGFwZVNpemUiOjEsIlNoYXBl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MjU1LCJSIjo2OCwiRyI6MTE0LCJCIjoxOTZ9fSwiSXNWaXNpYmxlIjp0cnVlLCJXaWR0aCI6MTguMCwiSGVpZ2h0IjoyMC4wLCJCb3JkZXJTdHlsZSI6eyIkaWQiOiIyMDEiLCJMaW5lQ29sb3IiOnsiJGlkIjoiMjAyIiwiJHR5cGUiOiJOTFJFLkNvbW1vbi5Eb20uU29saWRDb2xvckJydXNoLCBOTFJFLkNvbW1vbiIsIkNvbG9yIjp7IiRpZCI6IjIwMyIsIkEiOjI1NSwiUiI6MjU1LCJHIjowLCJCIjowfX0sIkxpbmVXZWlnaHQiOjAuMCwiTGluZVR5cGUiOjAsIlBhcmVudFN0eWxlIjpudWxsfSwiUGFyZW50U3R5bGUiOm51bGx9LCJUaXRsZVN0eWxlIjp7IiRpZCI6IjIwNCIsIkZvbnRTZXR0aW5ncyI6eyIkaWQiOiIyMDUiLCJGb250U2l6ZSI6MTEsIkZvbnROYW1lIjoiQ2FsaWJyaSIsIklzQm9sZCI6dHJ1ZSwiSXNJdGFsaWMiOmZhbHNlLCJJc1VuZGVybGluZWQiOmZhbHNlLCJQYXJlbnRTdHlsZSI6bnVsbH0sIkF1dG9TaXplIjowLCJGb3JlZ3JvdW5kIjp7IiRpZCI6IjIwNiIsIkNvbG9yIjp7IiRpZCI6IjIw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DgiLCJUb3AiOjAuMCwiTGVmdCI6MC4wLCJSaWdodCI6MC4wLCJCb3R0b20iOjAuMH0sIlBhZGRpbmciOnsiJGlkIjoiMjA5IiwiVG9wIjowLjAsIkxlZnQiOjAuMCwiUmlnaHQiOjAuMCwiQm90dG9tIjowLjB9LCJCYWNrZ3JvdW5kIjp7IiRpZCI6IjIxMCIsIkNvbG9yIjp7IiRpZCI6IjIxMSIsIkEiOjAsIlIiOjI1NSwiRyI6MjU1LCJCIjoyNTV9fSwiSXNWaXNpYmxlIjp0cnVlLCJXaWR0aCI6MC4wLCJIZWlnaHQiOjAuMCwiQm9yZGVyU3R5bGUiOm51bGwsIlBhcmVudFN0eWxlIjpudWxsfSwiRGF0ZVN0eWxlIjp7IiRpZCI6IjIxMiIsIkZvbnRTZXR0aW5ncyI6eyIkaWQiOiIyMTMiLCJGb250U2l6ZSI6MTAsIkZvbnROYW1lIjoiQ2FsaWJyaSIsIklzQm9sZCI6ZmFsc2UsIklzSXRhbGljIjpmYWxzZSwiSXNVbmRlcmxpbmVkIjpmYWxzZSwiUGFyZW50U3R5bGUiOm51bGx9LCJBdXRvU2l6ZSI6MCwiRm9yZWdyb3VuZCI6eyIkaWQiOiIyMTQiLCJDb2xvciI6eyIkaWQiOiIyM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xNiIsIlRvcCI6MC4wLCJMZWZ0IjowLjAsIlJpZ2h0IjowLjAsIkJvdHRvbSI6MC4wfSwiUGFkZGluZyI6eyIkaWQiOiIyMTciLCJUb3AiOjAuMCwiTGVmdCI6MC4wLCJSaWdodCI6MC4wLCJCb3R0b20iOjAuMH0sIkJhY2tncm91bmQiOnsiJGlkIjoiMjE4IiwiQ29sb3IiOnsiJGlkIjoiMjE5IiwiQSI6MCwiUiI6MjU1LCJHIjoyNTUsIkIiOjI1NX19LCJJc1Zpc2libGUiOnRydWUsIldpZHRoIjowLjAsIkhlaWdodCI6MC4wLCJCb3JkZXJTdHlsZSI6bnVsbCwiUGFyZW50U3R5bGUiOm51bGx9LCJEYXRlRm9ybWF0Ijp7IiRpZCI6IjI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EiLCJGb3JtYXQiOjAsIklzVmlzaWJsZSI6ZmFsc2UsIkxhc3RLbm93blZpc2liaWxpdHlTdGF0ZSI6ZmFsc2V9LCJJc1Zpc2libGUiOnRydWUsIlBhcmVudFN0eWxlIjpudWxsfSwiSHlwZXJsaW5rIjpudWxsLCJJbXBvcnRJZCI6bnVsbH1dLCJJZCI6IjAwMDAwMDAwLTAwMDAtMDAwMC0wMDAwLTAwMDAwMDAwMDAwMCIsIklzU2luZ2xlSXRlbVJvdyI6dHJ1ZX1dLCJJbmRleCI6MCwiSWQiOiI3NDE0ZjRiNC0yZGVjLTQ2ZTgtYTdkNC04MDMzMTVkM2UzMzciLCJIZWFkZXJUZXh0IjpudWxsLCJJc0RlZmF1bHQiOnRydWUsIlN0eWxlIjp7IiRpZCI6IjIyMiIsIkhlYWRlclN0eWxlIjp7IiRpZCI6IjIyMyIsIlRleHRTdHlsZSI6eyIkaWQiOiIyMjQiLCJGb250U2V0dGluZ3MiOnsiJGlkIjoiMjI1IiwiRm9udFNpemUiOjExLCJGb250TmFtZSI6IkNhbGlicmkiLCJJc0JvbGQiOmZhbHNlLCJJc0l0YWxpYyI6ZmFsc2UsIklzVW5kZXJsaW5lZCI6ZmFsc2UsIlBhcmVudFN0eWxlIjpudWxsfSwiQXV0b1NpemUiOjIsIkZvcmVncm91bmQiOnsiJGlkIjoiMjI2IiwiQ29sb3IiOnsiJGlkIjoiMjI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yMjgiLCJUb3AiOjAuMCwiTGVmdCI6MC4wLCJSaWdodCI6MC4wLCJCb3R0b20iOjAuMH0sIlBhZGRpbmciOnsiJGlkIjoiMjI5IiwiVG9wIjowLjAsIkxlZnQiOjAuMCwiUmlnaHQiOjAuMCwiQm90dG9tIjowLjB9LCJCYWNrZ3JvdW5kIjpudWxsLCJJc1Zpc2libGUiOnRydWUsIldpZHRoIjowLjAsIkhlaWdodCI6MC4wLCJCb3JkZXJTdHlsZSI6bnVsbCwiUGFyZW50U3R5bGUiOm51bGx9LCJSZWN0YW5nbGVTdHlsZSI6eyIkaWQiOiIyMzAiLCJNYXJnaW4iOnsiJGlkIjoiMjMxIiwiVG9wIjowLjAsIkxlZnQiOjAuMCwiUmlnaHQiOjAuMCwiQm90dG9tIjowLjB9LCJQYWRkaW5nIjp7IiRpZCI6IjIzMiIsIlRvcCI6MC4wLCJMZWZ0IjowLjAsIlJpZ2h0IjowLjAsIkJvdHRvbSI6MC4wfSwiQmFja2dyb3VuZCI6eyIkaWQiOiIyMzMiLCJDb2xvciI6eyIkaWQiOiIyMzQiLCJBIjo2MywiUiI6MjM3LCJHIjoxMjUsIkIiOjQ5fX0sIklzVmlzaWJsZSI6dHJ1ZSwiV2lkdGgiOjAuMCwiSGVpZ2h0IjowLjAsIkJvcmRlclN0eWxlIjp7IiRpZCI6IjIzNSIsIkxpbmVDb2xvciI6eyIkaWQiOiIyMzYiLCIkdHlwZSI6Ik5MUkUuQ29tbW9uLkRvbS5Tb2xpZENvbG9yQnJ1c2gsIE5MUkUuQ29tbW9uIiwiQ29sb3IiOnsiJGlkIjoiMjM3IiwiQSI6MjU1LCJSIjoyNTUsIkciOjAsIkIiOjB9fSwiTGluZVdlaWdodCI6MC4wLCJMaW5lVHlwZSI6MCwiUGFyZW50U3R5bGUiOm51bGx9LCJQYXJlbnRTdHlsZSI6bnVsbH0sIk1hcmdpbiI6eyIkaWQiOiIyMzgiLCJUb3AiOjAuMCwiTGVmdCI6MC4wLCJSaWdodCI6MC4wLCJCb3R0b20iOjAuMH0sIlBhZGRpbmciOnsiJGlkIjoiMjM5IiwiVG9wIjowLjAsIkxlZnQiOjAuMCwiUmlnaHQiOjAuMCwiQm90dG9tIjowLjB9LCJCYWNrZ3JvdW5kIjpudWxsLCJJc1Zpc2libGUiOnRydWUsIldpZHRoIjowLjAsIkhlaWdodCI6MC4wLCJCb3JkZXJTdHlsZSI6bnVsbCwiUGFyZW50U3R5bGUiOm51bGx9LCJCYWNrZ3JvdW5kU3R5bGUiOnsiJGlkIjoiMjQwIiwiTWFyZ2luIjp7IiRpZCI6IjI0MSIsIlRvcCI6MC4wLCJMZWZ0IjowLjAsIlJpZ2h0IjowLjAsIkJvdHRvbSI6MC4wfSwiUGFkZGluZyI6eyIkaWQiOiIyNDIiLCJUb3AiOjAuMCwiTGVmdCI6MC4wLCJSaWdodCI6MC4wLCJCb3R0b20iOjAuMH0sIkJhY2tncm91bmQiOnsiJGlkIjoiMjQzIiwiQ29sb3IiOnsiJGlkIjoiMjQ0IiwiQSI6NTEsIlIiOjE2NSwiRyI6MTY1LCJCIjoxNjV9fSwiSXNWaXNpYmxlIjp0cnVlLCJXaWR0aCI6MC4wLCJIZWlnaHQiOjAuMCwiQm9yZGVyU3R5bGUiOnsiJGlkIjoiMjQ1IiwiTGluZUNvbG9yIjp7IiRpZCI6IjI0NiIsIiR0eXBlIjoiTkxSRS5Db21tb24uRG9tLlNvbGlkQ29sb3JCcnVzaCwgTkxSRS5Db21tb24iLCJDb2xvciI6eyIkaWQiOiIyNDciLCJBIjoyNTUsIlIiOjI1NSwiRyI6MCwiQiI6MH19LCJMaW5lV2VpZ2h0IjowLjAsIkxpbmVUeXBlIjowLCJQYXJlbnRTdHlsZSI6bnVsbH0sIlBhcmVudFN0eWxlIjpudWxsfSwiTWFyZ2luIjp7IiRpZCI6IjI0OCIsIlRvcCI6MC4wLCJMZWZ0IjowLjAsIlJpZ2h0IjowLjAsIkJvdHRvbSI6MC4wfSwiUGFkZGluZyI6eyIkaWQiOiIyNDkiLCJUb3AiOjAuMCwiTGVmdCI6MC4wLCJSaWdodCI6MC4wLCJCb3R0b20iOjAuMH0sIklzVmlzaWJsZSI6ZmFsc2UsIldpZHRoIjowLjAsIkhlaWdodCI6MC4wLCJCb3JkZXJTdHlsZSI6bnVsbCwiUGFyZW50U3R5bGUiOm51bGx9fV0sIklkIjoiMTk0OTg2MTktZTliNS00NDk1LThjMzAtYzE2ZDMxZjM5YWNiIiwiSW5kZXgiOjEsIkhlYWRlclRleHQiOiJTb2Z0d2FyZSBBcmNoaXRlY3R1cmUiLCJTdHlsZSI6eyIkaWQiOiIyNTAiLCJIZWFkZXJTdHlsZSI6eyIkaWQiOiIyNTEiLCJUZXh0SXNWZXJ0aWNhbCI6ZmFsc2UsIlRleHRTdHlsZSI6eyIkaWQiOiIyNTIiLCJGb250U2V0dGluZ3MiOnsiJGlkIjoiMjUzIiwiRm9udFNpemUiOjEyLCJGb250TmFtZSI6IkNhbGlicmkiLCJJc0JvbGQiOmZhbHNlLCJJc0l0YWxpYyI6ZmFsc2UsIklzVW5kZXJsaW5lZCI6ZmFsc2UsIlBhcmVudFN0eWxlIjpudWxsfSwiQXV0b1NpemUiOjIsIkZvcmVncm91bmQiOnsiJHJlZiI6IjEyOCJ9LCJNYXhXaWR0aCI6NjQuNDkzMzMzMzMzMzMzMzM5LCJNYXhIZWlnaHQiOiJJbmZpbml0eSIsIlNtYXJ0Rm9yZWdyb3VuZElzQWN0aXZlIjpmYWxzZSwiSG9yaXpvbnRhbEFsaWdubWVudCI6MCwiVmVydGljYWxBbGlnbm1lbnQiOjAsIlNtYXJ0Rm9yZWdyb3VuZCI6bnVsbCwiQmFja2dyb3VuZEZpbGxUeXBlIjowLCJNYXJnaW4iOnsiJHJlZiI6IjEzMCJ9LCJQYWRkaW5nIjp7IiRyZWYiOiIxMzEifSwiQmFja2dyb3VuZCI6eyIkcmVmIjoiMTMyIn0sIklzVmlzaWJsZSI6dHJ1ZSwiV2lkdGgiOjAuMCwiSGVpZ2h0IjowLjAsIkJvcmRlclN0eWxlIjpudWxsLCJQYXJlbnRTdHlsZSI6bnVsbH0sIlJlY3RhbmdsZVN0eWxlIjp7IiRpZCI6IjI1NCIsIk1hcmdpbiI6eyIkaWQiOiIyNTUiLCJUb3AiOjAuMCwiTGVmdCI6MC4wLCJSaWdodCI6MC4wLCJCb3R0b20iOjAuMH0sIlBhZGRpbmciOnsiJGlkIjoiMjU2IiwiVG9wIjowLjAsIkxlZnQiOjAuMCwiUmlnaHQiOjAuMCwiQm90dG9tIjowLjB9LCJCYWNrZ3JvdW5kIjp7IiRpZCI6IjI1NyIsIkNvbG9yIjp7IiRpZCI6IjI1OCIsIkEiOjI1NSwiUiI6MjM3LCJHIjoxMjUsIkIiOjQ5fX0sIklzVmlzaWJsZSI6dHJ1ZSwiV2lkdGgiOjAuMCwiSGVpZ2h0IjowLjAsIkJvcmRlclN0eWxlIjp7IiRpZCI6IjI1OSIsIkxpbmVDb2xvciI6eyIkaWQiOiIyNjAiLCIkdHlwZSI6Ik5MUkUuQ29tbW9uLkRvbS5Tb2xpZENvbG9yQnJ1c2gsIE5MUkUuQ29tbW9uIiwiQ29sb3IiOnsiJGlkIjoiMjYxIiwiQSI6MjU1LCJSIjoyNTUsIkciOjAsIkIiOjB9fSwiTGluZVdlaWdodCI6MC4wLCJMaW5lVHlwZSI6MCwiUGFyZW50U3R5bGUiOm51bGx9LCJQYXJlbnRTdHlsZSI6bnVsbH0sIk1hcmdpbiI6eyIkaWQiOiIyNjIiLCJUb3AiOjAuMCwiTGVmdCI6MC4wLCJSaWdodCI6MC4wLCJCb3R0b20iOjAuMH0sIlBhZGRpbmciOnsiJGlkIjoiMjYzIiwiVG9wIjowLjAsIkxlZnQiOjAuMCwiUmlnaHQiOjAuMCwiQm90dG9tIjowLjB9LCJCYWNrZ3JvdW5kIjpudWxsLCJJc1Zpc2libGUiOnRydWUsIldpZHRoIjowLjAsIkhlaWdodCI6MC4wLCJCb3JkZXJTdHlsZSI6bnVsbCwiUGFyZW50U3R5bGUiOm51bGx9LCJCYWNrZ3JvdW5kU3R5bGUiOnsiJGlkIjoiMjY0IiwiTWFyZ2luIjp7IiRpZCI6IjI2NSIsIlRvcCI6MC4wLCJMZWZ0IjowLjAsIlJpZ2h0IjowLjAsIkJvdHRvbSI6MC4wfSwiUGFkZGluZyI6eyIkaWQiOiIyNjYiLCJUb3AiOjAuMCwiTGVmdCI6MC4wLCJSaWdodCI6MC4wLCJCb3R0b20iOjAuMH0sIkJhY2tncm91bmQiOnsiJGlkIjoiMjY3IiwiQ29sb3IiOnsiJGlkIjoiMjY4IiwiQSI6NTEsIlIiOjE2NSwiRyI6MTY1LCJCIjoxNjV9fSwiSXNWaXNpYmxlIjp0cnVlLCJXaWR0aCI6MC4wLCJIZWlnaHQiOjAuMCwiQm9yZGVyU3R5bGUiOnsiJGlkIjoiMjY5IiwiTGluZUNvbG9yIjp7IiRpZCI6IjI3MCIsIiR0eXBlIjoiTkxSRS5Db21tb24uRG9tLlNvbGlkQ29sb3JCcnVzaCwgTkxSRS5Db21tb24iLCJDb2xvciI6eyIkaWQiOiIyNzEiLCJBIjoyNTUsIlIiOjI1NSwiRyI6MCwiQiI6MH19LCJMaW5lV2VpZ2h0IjowLjAsIkxpbmVUeXBlIjowLCJQYXJlbnRTdHlsZSI6bnVsbH0sIlBhcmVudFN0eWxlIjpudWxsfSwiSXNBYm92ZVRpbWViYW5kIjp0cnVlLCJNYXJnaW4iOnsiJGlkIjoiMjcyIiwiVG9wIjowLjAsIkxlZnQiOjAuMCwiUmlnaHQiOjAuMCwiQm90dG9tIjowLjB9LCJQYWRkaW5nIjp7IiRpZCI6IjI3MyIsIlRvcCI6MC4wLCJMZWZ0IjowLjAsIlJpZ2h0IjowLjAsIkJvdHRvbSI6MC4wfSwiSXNWaXNpYmxlIjp0cnVlLCJXaWR0aCI6MC4wLCJIZWlnaHQiOjAuMCwiQm9yZGVyU3R5bGUiOnsiJGlkIjoiMjc0IiwiTGluZUNvbG9yIjpudWxsLCJMaW5lV2VpZ2h0IjowLjAsIkxpbmVUeXBlIjowLCJQYXJlbnRTdHlsZSI6bnVsbH0sIlBhcmVudFN0eWxlIjpudWxsfX0seyIkaWQiOiIyNzUiLCJfYWN0aXZpdGllcyI6W3siJGlkIjoiMjc2IiwiX3Jvd3MiOlt7IiRpZCI6IjI3NyIsIl90YXNrcyI6W3siJGlkIjoiMjc4IiwiX2F0dGFjaGVkTWlsZXN0b25lcyI6W10sIlRhc2tEZWZpbml0aW9uIjp7IiRpZCI6IjI3OSIsIkdyb3VwTmFtZSI6bnVsbCwiU3RhcnREYXRlIjoiMjAyMi0xMS0xOVQwMDowMDowMCIsIkVuZERhdGUiOiIyMDIyLTEyLTMxVDIzOjU5OjAwIiwiUGVyY2VudGFnZUNvbXBsZXRlIjpudWxsLCJTdHlsZSI6eyIkaWQiOiIyODAiLCJTaGFwZSI6NywiU2hhcGVUaGlja25lc3MiOjEsIkR1cmF0aW9uRm9ybWF0IjowLCJJbmNsdWRlTm9uV29ya2luZ0RheXNJbkR1cmF0aW9uIjpmYWxzZSwiUGVyY2VudGFnZUNvbXBsZXRlU3R5bGUiOnsiJGlkIjoiMjgxIiwiRm9udFNldHRpbmdzIjp7IiRpZCI6IjI4M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jgzIiwiTGluZUNvbG9yIjpudWxsLCJMaW5lV2VpZ2h0IjowLjAsIkxpbmVUeXBlIjowLCJQYXJlbnRTdHlsZSI6bnVsbH0sIlBhcmVudFN0eWxlIjpudWxsfSwiRHVyYXRpb25TdHlsZSI6eyIkaWQiOiIyODQiLCJGb250U2V0dGluZ3MiOnsiJGlkIjoiMjg1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yODYiLCJMaW5lQ29sb3IiOm51bGwsIkxpbmVXZWlnaHQiOjAuMCwiTGluZVR5cGUiOjAsIlBhcmVudFN0eWxlIjpudWxsfSwiUGFyZW50U3R5bGUiOm51bGx9LCJIb3Jpem9udGFsQ29ubmVjdG9yU3R5bGUiOnsiJGlkIjoiMjg3IiwiTGluZUNvbG9yIjp7IiRyZWYiOiIyNiJ9LCJMaW5lV2VpZ2h0IjoxLjAsIkxpbmVUeXBlIjowLCJQYXJlbnRTdHlsZSI6bnVsbH0sIlZlcnRpY2FsQ29ubmVjdG9yU3R5bGUiOnsiJGlkIjoiMjg4IiwiTGluZUNvbG9yIjp7IiRyZWYiOiIyOSJ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mZhbHNlLCJQZXJjZW50YWdlQ29tcGxldGVTaGFwZU9wYWNpdHkiOjM1LCJTaGFwZVN0eWxlIjp7IiRpZCI6IjI4OSIsIk1hcmdpbiI6eyIkcmVmIjoiMzIifSwiUGFkZGluZyI6eyIkcmVmIjoiMzMifSwiQmFja2dyb3VuZCI6eyIkaWQiOiIyOTAiLCJDb2xvciI6eyIkaWQiOiIyOTEiLCJBIjoyNTUsIlIiOjY4LCJHIjoxMTQsIkIiOjE5Nn19LCJJc1Zpc2libGUiOnRydWUsIldpZHRoIjowLjAsIkhlaWdodCI6MTYuMCwiQm9yZGVyU3R5bGUiOnsiJGlkIjoiMjkyIiwiTGluZUNvbG9yIjp7IiRpZCI6IjI5MyIsIiR0eXBlIjoiTkxSRS5Db21tb24uRG9tLlNvbGlkQ29sb3JCcnVzaCwgTkxSRS5Db21tb24iLCJDb2xvciI6eyIkaWQiOiIyOTQiLCJBIjoyNTUsIlIiOjI1NSwiRyI6MCwiQiI6MH19LCJMaW5lV2VpZ2h0IjowLjAsIkxpbmVUeXBlIjowLCJQYXJlbnRTdHlsZSI6bnVsbH0sIlBhcmVudFN0eWxlIjpudWxsfSwiVGl0bGVTdHlsZSI6eyIkaWQiOiIyOTUiLCJGb250U2V0dGluZ3MiOnsiJGlkIjoiMjk2IiwiRm9udFNpemUiOjExLCJGb250TmFtZSI6IkNhbGlicmkiLCJJc0JvbGQiOnRydWUsIklzSXRhbGljIjpmYWxzZSwiSXNVbmRlcmxpbmVkIjpmYWxzZSwiUGFyZW50U3R5bGUiOm51bGx9LCJBdXRvU2l6ZSI6MCwiRm9yZWdyb3VuZCI6eyIkaWQiOiIyOTciLCJDb2xvciI6eyIkaWQiOiIyOT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Mjk5IiwiQ29sb3IiOnsiJGlkIjoiMzAwIiwiQSI6MCwiUiI6MjU1LCJHIjoyNTUsIkIiOjI1NX19LCJJc1Zpc2libGUiOnRydWUsIldpZHRoIjowLjAsIkhlaWdodCI6MC4wLCJCb3JkZXJTdHlsZSI6eyIkaWQiOiIzMDEiLCJMaW5lQ29sb3IiOm51bGwsIkxpbmVXZWlnaHQiOjAuMCwiTGluZVR5cGUiOjAsIlBhcmVudFN0eWxlIjpudWxsfSwiUGFyZW50U3R5bGUiOm51bGx9LCJEYXRlU3R5bGUiOnsiJGlkIjoiMzAyIiwiRm9udFNldHRpbmdzIjp7IiRpZCI6IjMwMyIsIkZvbnRTaXplIjoxMCwiRm9udE5hbWUiOiJDYWxpYnJpIiwiSXNCb2xkIjpmYWxzZSwiSXNJdGFsaWMiOmZhbHNlLCJJc1VuZGVybGluZWQiOmZhbHNlLCJQYXJlbnRTdHlsZSI6bnVsbH0sIkF1dG9TaXplIjowLCJGb3JlZ3JvdW5kIjp7IiRpZCI6IjMwNCIsIkNvbG9yIjp7IiRpZCI6IjMw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yIn0sIlBhZGRpbmciOnsiJHJlZiI6IjUzIn0sIkJhY2tncm91bmQiOnsiJGlkIjoiMzA2IiwiQ29sb3IiOnsiJGlkIjoiMzA3IiwiQSI6MCwiUiI6MjU1LCJHIjoyNTUsIkIiOjI1NX19LCJJc1Zpc2libGUiOnRydWUsIldpZHRoIjowLjAsIkhlaWdodCI6MC4wLCJCb3JkZXJTdHlsZSI6eyIkaWQiOiIzMDgiLCJMaW5lQ29sb3IiOm51bGwsIkxpbmVXZWlnaHQiOjAuMCwiTGluZVR5cGUiOjAsIlBhcmVudFN0eWxlIjpudWxsfSwiUGFyZW50U3R5bGUiOm51bGx9LCJEYXRlRm9ybWF0Ijp7IiRpZCI6IjM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TAiLCJGb3JtYXQiOjAsIklzVmlzaWJsZSI6ZmFsc2UsIkxhc3RLbm93blZpc2liaWxpdHlTdGF0ZSI6ZmFsc2V9LCJJc1Zpc2libGUiOnRydWUsIlBhcmVudFN0eWxlIjpudWxsfSwiSW5kZXgiOjUsIlNtYXJ0RHVyYXRpb25BY3RpdmF0ZWQiOmZhbHNlLCJEYXRlRm9ybWF0Ijp7IiRyZWYiOiIzMDkifSwiV2Vla051bWJlcmluZyI6eyIkaWQiOiIzMTEiLCJGb3JtYXQiOjAsIklzVmlzaWJsZSI6ZmFsc2UsIkxhc3RLbm93blZpc2liaWxpdHlTdGF0ZSI6ZmFsc2V9LCJJZCI6Ijc0MmU1MjZmLTVmYWEtNDg0YS1iZDIxLTIyMGQ3ZjBlNjQ3MiIsIkltcG9ydElkIjpudWxsLCJUaXRsZSI6IkxlYXJuaW5nIFRlY2hub2xvZ3kiLCJOb3RlIjpudWxsLCJIeXBlcmxpbmsiOnsiJGlkIjoiMzEyIiwiQWRkcmVzcyI6IiIsIlN1YkFkZHJlc3MiOiIifSwiSXNDaGFuZ2VkIjpmYWxzZSwiSXNOZXciOmZhbHNlfX1dLCJfbWlsZXN0b25lcyI6W10sIklkIjoiMDAwMDAwMDAtMDAwMC0wMDAwLTAwMDAtMDAwMDAwMDAwMDAwIiwiSXNTaW5nbGVJdGVtUm93Ijp0cnVlfSx7IiRpZCI6IjMxMyIsIl90YXNrcyI6W3siJGlkIjoiMzE0IiwiX2F0dGFjaGVkTWlsZXN0b25lcyI6W10sIlRhc2tEZWZpbml0aW9uIjp7IiRpZCI6IjMxNSIsIkdyb3VwTmFtZSI6bnVsbCwiU3RhcnREYXRlIjoiMjAyMi0xMi0yNVQwMDowMDowMCIsIkVuZERhdGUiOiIyMDIzLTA0LTEwVDIzOjU5OjAwIiwiUGVyY2VudGFnZUNvbXBsZXRlIjpudWxsLCJTdHlsZSI6eyIkaWQiOiIzMTYiLCJTaGFwZSI6Ny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MzE5IiwiTGluZUNvbG9yIjpudWxsLCJMaW5lV2VpZ2h0IjowLjAsIkxpbmVUeXBlIjowLCJQYXJlbnRTdHlsZSI6bnVsbH0sIlBhcmVudFN0eWxlIjpudWxsfSwiRHVyYXRpb25TdHlsZSI6eyIkaWQiOiIzMjAiLCJGb250U2V0dGluZ3MiOnsiJGlkIjoiMzIx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zMjIiLCJMaW5lQ29sb3IiOm51bGwsIkxpbmVXZWlnaHQiOjAuMCwiTGluZVR5cGUiOjAsIlBhcmVudFN0eWxlIjpudWxsfSwiUGFyZW50U3R5bGUiOm51bGx9LCJIb3Jpem9udGFsQ29ubmVjdG9yU3R5bGUiOnsiJGlkIjoiMzIzIiwiTGluZUNvbG9yIjp7IiRyZWYiOiIyNiJ9LCJMaW5lV2VpZ2h0IjoxLjAsIkxpbmVUeXBlIjowLCJQYXJlbnRTdHlsZSI6bnVsbH0sIlZlcnRpY2FsQ29ubmVjdG9yU3R5bGUiOnsiJGlkIjoiMzI0IiwiTGluZUNvbG9yIjp7IiRyZWYiOiIyOSJ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mZhbHNlLCJQZXJjZW50YWdlQ29tcGxldGVTaGFwZU9wYWNpdHkiOjM1LCJTaGFwZVN0eWxlIjp7IiRpZCI6IjMyNSIsIk1hcmdpbiI6eyIkcmVmIjoiMzIifSwiUGFkZGluZyI6eyIkcmVmIjoiMzMifSwiQmFja2dyb3VuZCI6eyIkaWQiOiIzMjYiLCJDb2xvciI6eyIkaWQiOiIzMjciLCJBIjoyNTUsIlIiOjY4LCJHIjoxMTQsIkIiOjE5Nn19LCJJc1Zpc2libGUiOnRydWUsIldpZHRoIjowLjAsIkhlaWdodCI6MTYuMCwiQm9yZGVyU3R5bGUiOnsiJGlkIjoiMzI4IiwiTGluZUNvbG9yIjp7IiRyZWYiOiIyOTMifSwiTGluZVdlaWdodCI6MC4wLCJMaW5lVHlwZSI6MCwiUGFyZW50U3R5bGUiOm51bGx9LCJQYXJlbnRTdHlsZSI6bnVsbH0sIlRpdGxlU3R5bGUiOnsiJGlkIjoiMzI5IiwiRm9udFNldHRpbmdzIjp7IiRpZCI6IjMzMCIsIkZvbnRTaXplIjoxMSwiRm9udE5hbWUiOiJDYWxpYnJpIiwiSXNCb2xkIjp0cnVlLCJJc0l0YWxpYyI6ZmFsc2UsIklzVW5kZXJsaW5lZCI6ZmFsc2UsIlBhcmVudFN0eWxlIjpudWxsfSwiQXV0b1NpemUiOjAsIkZvcmVncm91bmQiOnsiJGlkIjoiMzMxIiwiQ29sb3IiOnsiJGlkIjoiMzM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MyJ9LCJQYWRkaW5nIjp7IiRyZWYiOiI0NCJ9LCJCYWNrZ3JvdW5kIjp7IiRpZCI6IjMzMyIsIkNvbG9yIjp7IiRpZCI6IjMzNCIsIkEiOjAsIlIiOjI1NSwiRyI6MjU1LCJCIjoyNTV9fSwiSXNWaXNpYmxlIjp0cnVlLCJXaWR0aCI6MC4wLCJIZWlnaHQiOjAuMCwiQm9yZGVyU3R5bGUiOnsiJGlkIjoiMzM1IiwiTGluZUNvbG9yIjpudWxsLCJMaW5lV2VpZ2h0IjowLjAsIkxpbmVUeXBlIjowLCJQYXJlbnRTdHlsZSI6bnVsbH0sIlBhcmVudFN0eWxlIjpudWxsfSwiRGF0ZVN0eWxlIjp7IiRpZCI6IjMzNiIsIkZvbnRTZXR0aW5ncyI6eyIkaWQiOiIzMzciLCJGb250U2l6ZSI6MTAsIkZvbnROYW1lIjoiQ2FsaWJyaSIsIklzQm9sZCI6ZmFsc2UsIklzSXRhbGljIjpmYWxzZSwiSXNVbmRlcmxpbmVkIjpmYWxzZSwiUGFyZW50U3R5bGUiOm51bGx9LCJBdXRvU2l6ZSI6MCwiRm9yZWdyb3VuZCI6eyIkaWQiOiIzMzgiLCJDb2xvciI6eyIkaWQiOiIz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1MiJ9LCJQYWRkaW5nIjp7IiRyZWYiOiI1MyJ9LCJCYWNrZ3JvdW5kIjp7IiRpZCI6IjM0MCIsIkNvbG9yIjp7IiRpZCI6IjM0MSIsIkEiOjAsIlIiOjI1NSwiRyI6MjU1LCJCIjoyNTV9fSwiSXNWaXNpYmxlIjp0cnVlLCJXaWR0aCI6MC4wLCJIZWlnaHQiOjAuMCwiQm9yZGVyU3R5bGUiOnsiJGlkIjoiMzQyIiwiTGluZUNvbG9yIjpudWxsLCJMaW5lV2VpZ2h0IjowLjAsIkxpbmVUeXBlIjowLCJQYXJlbnRTdHlsZSI6bnVsbH0sIlBhcmVudFN0eWxlIjpudWxsfSwiRGF0ZUZvcm1hdCI6eyIkcmVmIjoiMzA5In0sIldlZWtOdW1iZXJpbmciOnsiJGlkIjoiMzQzIiwiRm9ybWF0IjowLCJJc1Zpc2libGUiOmZhbHNlLCJMYXN0S25vd25WaXNpYmlsaXR5U3RhdGUiOmZhbHNlfSwiSXNWaXNpYmxlIjp0cnVlLCJQYXJlbnRTdHlsZSI6bnVsbH0sIkluZGV4Ijo2LCJTbWFydER1cmF0aW9uQWN0aXZhdGVkIjpmYWxzZSwiRGF0ZUZvcm1hdCI6eyIkcmVmIjoiMzA5In0sIldlZWtOdW1iZXJpbmciOnsiJGlkIjoiMzQ0IiwiRm9ybWF0IjowLCJJc1Zpc2libGUiOmZhbHNlLCJMYXN0S25vd25WaXNpYmlsaXR5U3RhdGUiOmZhbHNlfSwiSWQiOiJjNzcxYjkwYy0wODAwLTQ1YTItODA3Yi01ODliZmIxNTFmYTciLCJJbXBvcnRJZCI6bnVsbCwiVGl0bGUiOiJEZXZlbG9wbWVudCIsIk5vdGUiOm51bGwsIkh5cGVybGluayI6eyIkaWQiOiIzNDUiLCJBZGRyZXNzIjoiIiwiU3ViQWRkcmVzcyI6IiJ9LCJJc0NoYW5nZWQiOmZhbHNlLCJJc05ldyI6ZmFsc2V9fV0sIl9taWxlc3RvbmVzIjpbXSwiSWQiOiIwMDAwMDAwMC0wMDAwLTAwMDAtMDAwMC0wMDAwMDAwMDAwMDAiLCJJc1NpbmdsZUl0ZW1Sb3ciOnRydWV9XSwiSW5kZXgiOjAsIklkIjoiOGZlZGM1ZmQtNTZiYy00ZDhjLTlmYTgtNDNjNjdjOTQzMjA4IiwiSGVhZGVyVGV4dCI6bnVsbCwiSXNEZWZhdWx0Ijp0cnVlLCJTdHlsZSI6eyIkaWQiOiIzNDYiLCJIZWFkZXJTdHlsZSI6eyIkaWQiOiIzNDciLCJUZXh0U3R5bGUiOnsiJGlkIjoiMzQ4IiwiRm9udFNldHRpbmdzIjp7IiRpZCI6IjM0OSIsIkZvbnRTaXplIjoxMSwiRm9udE5hbWUiOiJDYWxpYnJpIiwiSXNCb2xkIjpmYWxzZSwiSXNJdGFsaWMiOmZhbHNlLCJJc1VuZGVybGluZWQiOmZhbHNlLCJQYXJlbnRTdHlsZSI6bnVsbH0sIkF1dG9TaXplIjoyLCJGb3JlZ3JvdW5kIjp7IiRpZCI6IjM1MCIsIkNvbG9yIjp7IiRpZCI6IjM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UyIiwiVG9wIjowLjAsIkxlZnQiOjAuMCwiUmlnaHQiOjAuMCwiQm90dG9tIjowLjB9LCJQYWRkaW5nIjp7IiRpZCI6IjM1MyIsIlRvcCI6MC4wLCJMZWZ0IjowLjAsIlJpZ2h0IjowLjAsIkJvdHRvbSI6MC4wfSwiQmFja2dyb3VuZCI6bnVsbCwiSXNWaXNpYmxlIjp0cnVlLCJXaWR0aCI6MC4wLCJIZWlnaHQiOjAuMCwiQm9yZGVyU3R5bGUiOm51bGwsIlBhcmVudFN0eWxlIjpudWxsfSwiUmVjdGFuZ2xlU3R5bGUiOnsiJGlkIjoiMzU0IiwiTWFyZ2luIjp7IiRpZCI6IjM1NSIsIlRvcCI6MC4wLCJMZWZ0IjowLjAsIlJpZ2h0IjowLjAsIkJvdHRvbSI6MC4wfSwiUGFkZGluZyI6eyIkaWQiOiIzNTYiLCJUb3AiOjAuMCwiTGVmdCI6MC4wLCJSaWdodCI6MC4wLCJCb3R0b20iOjAuMH0sIkJhY2tncm91bmQiOnsiJGlkIjoiMzU3IiwiQ29sb3IiOnsiJGlkIjoiMzU4IiwiQSI6NjMsIlIiOjY4LCJHIjoxMTQsIkIiOjE5Nn19LCJJc1Zpc2libGUiOnRydWUsIldpZHRoIjowLjAsIkhlaWdodCI6MC4wLCJCb3JkZXJTdHlsZSI6eyIkaWQiOiIzNTkiLCJMaW5lQ29sb3IiOnsiJGlkIjoiMzYwIiwiJHR5cGUiOiJOTFJFLkNvbW1vbi5Eb20uU29saWRDb2xvckJydXNoLCBOTFJFLkNvbW1vbiIsIkNvbG9yIjp7IiRpZCI6IjM2MSIsIkEiOjI1NSwiUiI6MjU1LCJHIjowLCJCIjowfX0sIkxpbmVXZWlnaHQiOjAuMCwiTGluZVR5cGUiOjAsIlBhcmVudFN0eWxlIjpudWxsfSwiUGFyZW50U3R5bGUiOm51bGx9LCJNYXJnaW4iOnsiJGlkIjoiMzYyIiwiVG9wIjowLjAsIkxlZnQiOjAuMCwiUmlnaHQiOjAuMCwiQm90dG9tIjowLjB9LCJQYWRkaW5nIjp7IiRpZCI6IjM2MyIsIlRvcCI6MC4wLCJMZWZ0IjowLjAsIlJpZ2h0IjowLjAsIkJvdHRvbSI6MC4wfSwiQmFja2dyb3VuZCI6bnVsbCwiSXNWaXNpYmxlIjp0cnVlLCJXaWR0aCI6MC4wLCJIZWlnaHQiOjAuMCwiQm9yZGVyU3R5bGUiOm51bGwsIlBhcmVudFN0eWxlIjpudWxsfSwiQmFja2dyb3VuZFN0eWxlIjp7IiRpZCI6IjM2NCIsIk1hcmdpbiI6eyIkaWQiOiIzNjUiLCJUb3AiOjAuMCwiTGVmdCI6MC4wLCJSaWdodCI6MC4wLCJCb3R0b20iOjAuMH0sIlBhZGRpbmciOnsiJGlkIjoiMzY2IiwiVG9wIjowLjAsIkxlZnQiOjAuMCwiUmlnaHQiOjAuMCwiQm90dG9tIjowLjB9LCJCYWNrZ3JvdW5kIjp7IiRpZCI6IjM2NyIsIkNvbG9yIjp7IiRpZCI6IjM2OCIsIkEiOjUxLCJSIjoxNjUsIkciOjE2NSwiQiI6MTY1fX0sIklzVmlzaWJsZSI6dHJ1ZSwiV2lkdGgiOjAuMCwiSGVpZ2h0IjowLjAsIkJvcmRlclN0eWxlIjp7IiRpZCI6IjM2OSIsIkxpbmVDb2xvciI6eyIkaWQiOiIzNzAiLCIkdHlwZSI6Ik5MUkUuQ29tbW9uLkRvbS5Tb2xpZENvbG9yQnJ1c2gsIE5MUkUuQ29tbW9uIiwiQ29sb3IiOnsiJGlkIjoiMzcxIiwiQSI6MjU1LCJSIjoyNTUsIkciOjAsIkIiOjB9fSwiTGluZVdlaWdodCI6MC4wLCJMaW5lVHlwZSI6MCwiUGFyZW50U3R5bGUiOm51bGx9LCJQYXJlbnRTdHlsZSI6bnVsbH0sIk1hcmdpbiI6eyIkaWQiOiIzNzIiLCJUb3AiOjAuMCwiTGVmdCI6MC4wLCJSaWdodCI6MC4wLCJCb3R0b20iOjAuMH0sIlBhZGRpbmciOnsiJGlkIjoiMzczIiwiVG9wIjowLjAsIkxlZnQiOjAuMCwiUmlnaHQiOjAuMCwiQm90dG9tIjowLjB9LCJJc1Zpc2libGUiOmZhbHNlLCJXaWR0aCI6MC4wLCJIZWlnaHQiOjAuMCwiQm9yZGVyU3R5bGUiOm51bGwsIlBhcmVudFN0eWxlIjpudWxsfX1dLCJJZCI6IjBhZjY2MWJiLTJjYjQtNDAxZS1iNjJlLTQ2MjFiYWQ2ZDQyYyIsIkluZGV4IjoyLCJIZWFkZXJUZXh0IjoiRGV2ZWxvcGluZyBQaGFzZSIsIlN0eWxlIjp7IiRpZCI6IjM3NCIsIkhlYWRlclN0eWxlIjp7IiRpZCI6IjM3NSIsIlRleHRJc1ZlcnRpY2FsIjpmYWxzZSwiVGV4dFN0eWxlIjp7IiRpZCI6IjM3NiIsIkZvbnRTZXR0aW5ncyI6eyIkaWQiOiIzNzciLCJGb250U2l6ZSI6MTIsIkZvbnROYW1lIjoiQ2FsaWJyaSIsIklzQm9sZCI6ZmFsc2UsIklzSXRhbGljIjpmYWxzZSwiSXNVbmRlcmxpbmVkIjpmYWxzZSwiUGFyZW50U3R5bGUiOm51bGx9LCJBdXRvU2l6ZSI6MiwiRm9yZWdyb3VuZCI6eyIkaWQiOiIzNzgiLCJDb2xvciI6eyIkaWQiOiIzNzkiLCJBIjoyNTUsIlIiOjI1NSwiRyI6MjU1LCJCIjoyNTV9fSwiTWF4V2lkdGgiOjY0LjQ5MzMzMzMzMzMzMzMzOSwiTWF4SGVpZ2h0IjoiSW5maW5pdHkiLCJTbWFydEZvcmVncm91bmRJc0FjdGl2ZSI6ZmFsc2UsIkhvcml6b250YWxBbGlnbm1lbnQiOjAsIlZlcnRpY2FsQWxpZ25tZW50IjowLCJTbWFydEZvcmVncm91bmQiOm51bGwsIkJhY2tncm91bmRGaWxsVHlwZSI6MCwiTWFyZ2luIjp7IiRpZCI6IjM4MCIsIlRvcCI6MC4wLCJMZWZ0IjowLjAsIlJpZ2h0IjowLjAsIkJvdHRvbSI6MC4wfSwiUGFkZGluZyI6eyIkaWQiOiIzODEiLCJUb3AiOjAuMCwiTGVmdCI6MC4wLCJSaWdodCI6MC4wLCJCb3R0b20iOjAuMH0sIkJhY2tncm91bmQiOm51bGwsIklzVmlzaWJsZSI6dHJ1ZSwiV2lkdGgiOjAuMCwiSGVpZ2h0IjowLjAsIkJvcmRlclN0eWxlIjpudWxsLCJQYXJlbnRTdHlsZSI6bnVsbH0sIlJlY3RhbmdsZVN0eWxlIjp7IiRpZCI6IjM4MiIsIk1hcmdpbiI6eyIkaWQiOiIzODMiLCJUb3AiOjAuMCwiTGVmdCI6MC4wLCJSaWdodCI6MC4wLCJCb3R0b20iOjAuMH0sIlBhZGRpbmciOnsiJGlkIjoiMzg0IiwiVG9wIjowLjAsIkxlZnQiOjAuMCwiUmlnaHQiOjAuMCwiQm90dG9tIjowLjB9LCJCYWNrZ3JvdW5kIjp7IiRpZCI6IjM4NSIsIkNvbG9yIjp7IiRpZCI6IjM4NiIsIkEiOjI1NSwiUiI6NjgsIkciOjExNCwiQiI6MTk2fX0sIklzVmlzaWJsZSI6dHJ1ZSwiV2lkdGgiOjAuMCwiSGVpZ2h0IjowLjAsIkJvcmRlclN0eWxlIjp7IiRpZCI6IjM4NyIsIkxpbmVDb2xvciI6eyIkaWQiOiIzODgiLCIkdHlwZSI6Ik5MUkUuQ29tbW9uLkRvbS5Tb2xpZENvbG9yQnJ1c2gsIE5MUkUuQ29tbW9uIiwiQ29sb3IiOnsiJGlkIjoiMzg5IiwiQSI6MjU1LCJSIjoyNTUsIkciOjAsIkIiOjB9fSwiTGluZVdlaWdodCI6MC4wLCJMaW5lVHlwZSI6MCwiUGFyZW50U3R5bGUiOm51bGx9LCJQYXJlbnRTdHlsZSI6bnVsbH0sIk1hcmdpbiI6eyIkaWQiOiIzOTAiLCJUb3AiOjAuMCwiTGVmdCI6MC4wLCJSaWdodCI6MC4wLCJCb3R0b20iOjAuMH0sIlBhZGRpbmciOnsiJGlkIjoiMzkxIiwiVG9wIjowLjAsIkxlZnQiOjAuMCwiUmlnaHQiOjAuMCwiQm90dG9tIjowLjB9LCJCYWNrZ3JvdW5kIjpudWxsLCJJc1Zpc2libGUiOnRydWUsIldpZHRoIjowLjAsIkhlaWdodCI6MC4wLCJCb3JkZXJTdHlsZSI6bnVsbCwiUGFyZW50U3R5bGUiOm51bGx9LCJCYWNrZ3JvdW5kU3R5bGUiOnsiJGlkIjoiMzkyIiwiTWFyZ2luIjp7IiRpZCI6IjM5MyIsIlRvcCI6MC4wLCJMZWZ0IjowLjAsIlJpZ2h0IjowLjAsIkJvdHRvbSI6MC4wfSwiUGFkZGluZyI6eyIkaWQiOiIzOTQiLCJUb3AiOjAuMCwiTGVmdCI6MC4wLCJSaWdodCI6MC4wLCJCb3R0b20iOjAuMH0sIkJhY2tncm91bmQiOnsiJGlkIjoiMzk1IiwiQ29sb3IiOnsiJGlkIjoiMzk2IiwiQSI6NTEsIlIiOjE2NSwiRyI6MTY1LCJCIjoxNjV9fSwiSXNWaXNpYmxlIjp0cnVlLCJXaWR0aCI6MC4wLCJIZWlnaHQiOjAuMCwiQm9yZGVyU3R5bGUiOnsiJGlkIjoiMzk3IiwiTGluZUNvbG9yIjp7IiRpZCI6IjM5OCIsIiR0eXBlIjoiTkxSRS5Db21tb24uRG9tLlNvbGlkQ29sb3JCcnVzaCwgTkxSRS5Db21tb24iLCJDb2xvciI6eyIkaWQiOiIzOTkiLCJBIjoyNTUsIlIiOjI1NSwiRyI6MCwiQiI6MH19LCJMaW5lV2VpZ2h0IjowLjAsIkxpbmVUeXBlIjowLCJQYXJlbnRTdHlsZSI6bnVsbH0sIlBhcmVudFN0eWxlIjpudWxsfSwiSXNBYm92ZVRpbWViYW5kIjp0cnVlLCJNYXJnaW4iOnsiJGlkIjoiNDAwIiwiVG9wIjowLjAsIkxlZnQiOjAuMCwiUmlnaHQiOjAuMCwiQm90dG9tIjowLjB9LCJQYWRkaW5nIjp7IiRpZCI6IjQwMSIsIlRvcCI6MC4wLCJMZWZ0IjowLjAsIlJpZ2h0IjowLjAsIkJvdHRvbSI6MC4wfSwiSXNWaXNpYmxlIjp0cnVlLCJXaWR0aCI6MC4wLCJIZWlnaHQiOjAuMCwiQm9yZGVyU3R5bGUiOnsiJGlkIjoiNDAyIiwiTGluZUNvbG9yIjpudWxsLCJMaW5lV2VpZ2h0IjowLjAsIkxpbmVUeXBlIjowLCJQYXJlbnRTdHlsZSI6bnVsbH0sIlBhcmVudFN0eWxlIjpudWxsfX0seyIkaWQiOiI0MDMiLCJfYWN0aXZpdGllcyI6W3siJGlkIjoiNDA0IiwiX3Jvd3MiOlt7IiRpZCI6IjQwNSIsIl90YXNrcyI6W3siJGlkIjoiNDA2IiwiX2F0dGFjaGVkTWlsZXN0b25lcyI6W10sIlRhc2tEZWZpbml0aW9uIjp7IiRpZCI6IjQwNyIsIkdyb3VwTmFtZSI6bnVsbCwiU3RhcnREYXRlIjoiMjAyMy0wNC0wN1QwMDowMDowMCIsIkVuZERhdGUiOiIyMDIzLTA1LTE1VDIzOjU5OjAwIiwiUGVyY2VudGFnZUNvbXBsZXRlIjpudWxsLCJTdHlsZSI6eyIkaWQiOiI0MDgiLCJTaGFwZSI6NywiU2hhcGVUaGlja25lc3MiOjEsIkR1cmF0aW9uRm9ybWF0IjowLCJJbmNsdWRlTm9uV29ya2luZ0RheXNJbkR1cmF0aW9uIjpmYWxzZSwiUGVyY2VudGFnZUNvbXBsZXRlU3R5bGUiOnsiJGlkIjoiNDA5IiwiRm9udFNldHRpbmdzIjp7IiRpZCI6IjQ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nsiJGlkIjoiNDExIiwiTGluZUNvbG9yIjpudWxsLCJMaW5lV2VpZ2h0IjowLjAsIkxpbmVUeXBlIjowLCJQYXJlbnRTdHlsZSI6bnVsbH0sIlBhcmVudFN0eWxlIjpudWxsfSwiRHVyYXRpb25TdHlsZSI6eyIkaWQiOiI0MTIiLCJGb250U2V0dGluZ3MiOnsiJGlkIjoiNDEz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eyIkaWQiOiI0MTQiLCJMaW5lQ29sb3IiOm51bGwsIkxpbmVXZWlnaHQiOjAuMCwiTGluZVR5cGUiOjAsIlBhcmVudFN0eWxlIjpudWxsfSwiUGFyZW50U3R5bGUiOm51bGx9LCJIb3Jpem9udGFsQ29ubmVjdG9yU3R5bGUiOnsiJGlkIjoiNDE1IiwiTGluZUNvbG9yIjp7IiRyZWYiOiIyNiJ9LCJMaW5lV2VpZ2h0IjoxLjAsIkxpbmVUeXBlIjowLCJQYXJlbnRTdHlsZSI6bnVsbH0sIlZlcnRpY2FsQ29ubmVjdG9yU3R5bGUiOnsiJGlkIjoiNDE2IiwiTGluZUNvbG9yIjp7IiRyZWYiOiIyOSJ9LCJMaW5lV2VpZ2h0IjowLjAsIkxpbmVUeXBlIjowLCJQYXJlbnRTdHlsZSI6bnVsbH0sIk1hcmdpbiI6bnVsbCwiU3RhcnREYXRlUG9zaXRpb24iOjQsIkVuZERhdGVQb3NpdGlvbiI6NCwiRGF0ZUlzVmlzaWJsZSI6dHJ1ZSwiVGl0bGVQb3NpdGlvbiI6MCwiRHVyYXRpb25Qb3NpdGlvbiI6NiwiUGVyY2VudGFnZUNvbXBsZXRlZFBvc2l0aW9uIjo2LCJTcGFjaW5nIjo1LCJJc0JlbG93VGltZWJhbmQiOmZhbHNlLCJQZXJjZW50YWdlQ29tcGxldGVTaGFwZU9wYWNpdHkiOjM1LCJTaGFwZVN0eWxlIjp7IiRpZCI6IjQxNyIsIk1hcmdpbiI6eyIkcmVmIjoiMzIifSwiUGFkZGluZyI6eyIkcmVmIjoiMzMifSwiQmFja2dyb3VuZCI6eyIkaWQiOiI0MTgiLCJDb2xvciI6eyIkaWQiOiI0MTkiLCJBIjoyNTUsIlIiOjY4LCJHIjoxMTQsIkIiOjE5Nn19LCJJc1Zpc2libGUiOnRydWUsIldpZHRoIjowLjAsIkhlaWdodCI6MTYuMCwiQm9yZGVyU3R5bGUiOnsiJGlkIjoiNDIwIiwiTGluZUNvbG9yIjp7IiRpZCI6IjQyMSIsIiR0eXBlIjoiTkxSRS5Db21tb24uRG9tLlNvbGlkQ29sb3JCcnVzaCwgTkxSRS5Db21tb24iLCJDb2xvciI6eyIkaWQiOiI0MjIiLCJBIjoyNTUsIlIiOjI1NSwiRyI6MCwiQiI6MH19LCJMaW5lV2VpZ2h0IjowLjAsIkxpbmVUeXBlIjowLCJQYXJlbnRTdHlsZSI6bnVsbH0sIlBhcmVudFN0eWxlIjpudWxsfSwiVGl0bGVTdHlsZSI6eyIkaWQiOiI0MjMiLCJGb250U2V0dGluZ3MiOnsiJGlkIjoiNDI0IiwiRm9udFNpemUiOjExLCJGb250TmFtZSI6IkNhbGlicmkiLCJJc0JvbGQiOnRydWUsIklzSXRhbGljIjpmYWxzZSwiSXNVbmRlcmxpbmVkIjpmYWxzZSwiUGFyZW50U3R5bGUiOm51bGx9LCJBdXRvU2l6ZSI6MCwiRm9yZWdyb3VuZCI6eyIkaWQiOiI0MjUiLCJDb2xvciI6eyIkaWQiOiI0Mj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QzIn0sIlBhZGRpbmciOnsiJHJlZiI6IjQ0In0sIkJhY2tncm91bmQiOnsiJGlkIjoiNDI3IiwiQ29sb3IiOnsiJGlkIjoiNDI4IiwiQSI6MCwiUiI6MjU1LCJHIjoyNTUsIkIiOjI1NX19LCJJc1Zpc2libGUiOnRydWUsIldpZHRoIjowLjAsIkhlaWdodCI6MC4wLCJCb3JkZXJTdHlsZSI6eyIkaWQiOiI0MjkiLCJMaW5lQ29sb3IiOm51bGwsIkxpbmVXZWlnaHQiOjAuMCwiTGluZVR5cGUiOjAsIlBhcmVudFN0eWxlIjpudWxsfSwiUGFyZW50U3R5bGUiOm51bGx9LCJEYXRlU3R5bGUiOnsiJGlkIjoiNDMwIiwiRm9udFNldHRpbmdzIjp7IiRpZCI6IjQzMSIsIkZvbnRTaXplIjoxMCwiRm9udE5hbWUiOiJDYWxpYnJpIiwiSXNCb2xkIjpmYWxzZSwiSXNJdGFsaWMiOmZhbHNlLCJJc1VuZGVybGluZWQiOmZhbHNlLCJQYXJlbnRTdHlsZSI6bnVsbH0sIkF1dG9TaXplIjowLCJGb3JlZ3JvdW5kIjp7IiRpZCI6IjQzMiIsIkNvbG9yIjp7IiRpZCI6IjQz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yIn0sIlBhZGRpbmciOnsiJHJlZiI6IjUzIn0sIkJhY2tncm91bmQiOnsiJGlkIjoiNDM0IiwiQ29sb3IiOnsiJGlkIjoiNDM1IiwiQSI6MCwiUiI6MjU1LCJHIjoyNTUsIkIiOjI1NX19LCJJc1Zpc2libGUiOnRydWUsIldpZHRoIjowLjAsIkhlaWdodCI6MC4wLCJCb3JkZXJTdHlsZSI6eyIkaWQiOiI0MzYiLCJMaW5lQ29sb3IiOm51bGwsIkxpbmVXZWlnaHQiOjAuMCwiTGluZVR5cGUiOjAsIlBhcmVudFN0eWxlIjpudWxsfSwiUGFyZW50U3R5bGUiOm51bGx9LCJEYXRlRm9ybWF0Ijp7IiRpZCI6IjQ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zgiLCJGb3JtYXQiOjAsIklzVmlzaWJsZSI6ZmFsc2UsIkxhc3RLbm93blZpc2liaWxpdHlTdGF0ZSI6ZmFsc2V9LCJJc1Zpc2libGUiOnRydWUsIlBhcmVudFN0eWxlIjpudWxsfSwiSW5kZXgiOjcsIlNtYXJ0RHVyYXRpb25BY3RpdmF0ZWQiOmZhbHNlLCJEYXRlRm9ybWF0Ijp7IiRyZWYiOiI0MzcifSwiV2Vla051bWJlcmluZyI6eyIkaWQiOiI0MzkiLCJGb3JtYXQiOjAsIklzVmlzaWJsZSI6ZmFsc2UsIkxhc3RLbm93blZpc2liaWxpdHlTdGF0ZSI6ZmFsc2V9LCJJZCI6ImExNWE1N2JjLTAzMzMtNDVjYS05ZjUxLTZhYTEzZmYzZGM1ZCIsIkltcG9ydElkIjpudWxsLCJUaXRsZSI6IlRlc3RpbmciLCJOb3RlIjpudWxsLCJIeXBlcmxpbmsiOnsiJGlkIjoiNDQwIiwiQWRkcmVzcyI6IiIsIlN1YkFkZHJlc3MiOiIifSwiSXNDaGFuZ2VkIjpmYWxzZSwiSXNOZXciOmZhbHNlfX1dLCJfbWlsZXN0b25lcyI6W10sIklkIjoiMDAwMDAwMDAtMDAwMC0wMDAwLTAwMDAtMDAwMDAwMDAwMDAwIiwiSXNTaW5nbGVJdGVtUm93Ijp0cnVlfV0sIkluZGV4IjowLCJJZCI6ImVhZjI1MTBiLWY5OWEtNGE2Yy1hMDQyLWFmNzk1MjE1NWY5NSIsIkhlYWRlclRleHQiOm51bGwsIklzRGVmYXVsdCI6dHJ1ZSwiU3R5bGUiOnsiJGlkIjoiNDQxIiwiSGVhZGVyU3R5bGUiOnsiJGlkIjoiNDQyIiwiVGV4dFN0eWxlIjp7IiRpZCI6IjQ0MyIsIkZvbnRTZXR0aW5ncyI6eyIkaWQiOiI0NDQiLCJGb250U2l6ZSI6MTEsIkZvbnROYW1lIjoiQ2FsaWJyaSIsIklzQm9sZCI6ZmFsc2UsIklzSXRhbGljIjpmYWxzZSwiSXNVbmRlcmxpbmVkIjpmYWxzZSwiUGFyZW50U3R5bGUiOm51bGx9LCJBdXRvU2l6ZSI6MiwiRm9yZWdyb3VuZCI6eyIkaWQiOiI0NDUiLCJDb2xvciI6eyIkaWQiOiI0NDYiLCJBIjoyNTUsIlIiOjAsIkciOjAsIkIiOjB9fSwiTWF4V2lkdGgiOjAuMCwiTWF4SGVpZ2h0IjoiSW5maW5pdHkiLCJTbWFydEZvcmVncm91bmRJc0FjdGl2ZSI6ZmFsc2UsIkhvcml6b250YWxBbGlnbm1lbnQiOjAsIlZlcnRpY2FsQWxpZ25tZW50IjowLCJTbWFydEZvcmVncm91bmQiOm51bGwsIkJhY2tncm91bmRGaWxsVHlwZSI6MCwiTWFyZ2luIjp7IiRpZCI6IjQ0NyIsIlRvcCI6MC4wLCJMZWZ0IjowLjAsIlJpZ2h0IjowLjAsIkJvdHRvbSI6MC4wfSwiUGFkZGluZyI6eyIkaWQiOiI0NDgiLCJUb3AiOjAuMCwiTGVmdCI6MC4wLCJSaWdodCI6MC4wLCJCb3R0b20iOjAuMH0sIkJhY2tncm91bmQiOm51bGwsIklzVmlzaWJsZSI6dHJ1ZSwiV2lkdGgiOjAuMCwiSGVpZ2h0IjowLjAsIkJvcmRlclN0eWxlIjpudWxsLCJQYXJlbnRTdHlsZSI6bnVsbH0sIlJlY3RhbmdsZVN0eWxlIjp7IiRpZCI6IjQ0OSIsIk1hcmdpbiI6eyIkaWQiOiI0NTAiLCJUb3AiOjAuMCwiTGVmdCI6MC4wLCJSaWdodCI6MC4wLCJCb3R0b20iOjAuMH0sIlBhZGRpbmciOnsiJGlkIjoiNDUxIiwiVG9wIjowLjAsIkxlZnQiOjAuMCwiUmlnaHQiOjAuMCwiQm90dG9tIjowLjB9LCJCYWNrZ3JvdW5kIjp7IiRpZCI6IjQ1MiIsIkNvbG9yIjp7IiRpZCI6IjQ1MyIsIkEiOjYzLCJSIjoyMzcsIkciOjEyNSwiQiI6NDl9fSwiSXNWaXNpYmxlIjp0cnVlLCJXaWR0aCI6MC4wLCJIZWlnaHQiOjAuMCwiQm9yZGVyU3R5bGUiOnsiJGlkIjoiNDU0IiwiTGluZUNvbG9yIjp7IiRpZCI6IjQ1NSIsIiR0eXBlIjoiTkxSRS5Db21tb24uRG9tLlNvbGlkQ29sb3JCcnVzaCwgTkxSRS5Db21tb24iLCJDb2xvciI6eyIkaWQiOiI0NTYiLCJBIjoyNTUsIlIiOjI1NSwiRyI6MCwiQiI6MH19LCJMaW5lV2VpZ2h0IjowLjAsIkxpbmVUeXBlIjowLCJQYXJlbnRTdHlsZSI6bnVsbH0sIlBhcmVudFN0eWxlIjpudWxsfSwiTWFyZ2luIjp7IiRpZCI6IjQ1NyIsIlRvcCI6MC4wLCJMZWZ0IjowLjAsIlJpZ2h0IjowLjAsIkJvdHRvbSI6MC4wfSwiUGFkZGluZyI6eyIkaWQiOiI0NTgiLCJUb3AiOjAuMCwiTGVmdCI6MC4wLCJSaWdodCI6MC4wLCJCb3R0b20iOjAuMH0sIkJhY2tncm91bmQiOm51bGwsIklzVmlzaWJsZSI6dHJ1ZSwiV2lkdGgiOjAuMCwiSGVpZ2h0IjowLjAsIkJvcmRlclN0eWxlIjpudWxsLCJQYXJlbnRTdHlsZSI6bnVsbH0sIkJhY2tncm91bmRTdHlsZSI6eyIkaWQiOiI0NTkiLCJNYXJnaW4iOnsiJGlkIjoiNDYwIiwiVG9wIjowLjAsIkxlZnQiOjAuMCwiUmlnaHQiOjAuMCwiQm90dG9tIjowLjB9LCJQYWRkaW5nIjp7IiRpZCI6IjQ2MSIsIlRvcCI6MC4wLCJMZWZ0IjowLjAsIlJpZ2h0IjowLjAsIkJvdHRvbSI6MC4wfSwiQmFja2dyb3VuZCI6eyIkaWQiOiI0NjIiLCJDb2xvciI6eyIkaWQiOiI0NjMiLCJBIjo1MSwiUiI6MTY1LCJHIjoxNjUsIkIiOjE2NX19LCJJc1Zpc2libGUiOnRydWUsIldpZHRoIjowLjAsIkhlaWdodCI6MC4wLCJCb3JkZXJTdHlsZSI6eyIkaWQiOiI0NjQiLCJMaW5lQ29sb3IiOnsiJGlkIjoiNDY1IiwiJHR5cGUiOiJOTFJFLkNvbW1vbi5Eb20uU29saWRDb2xvckJydXNoLCBOTFJFLkNvbW1vbiIsIkNvbG9yIjp7IiRpZCI6IjQ2NiIsIkEiOjI1NSwiUiI6MjU1LCJHIjowLCJCIjowfX0sIkxpbmVXZWlnaHQiOjAuMCwiTGluZVR5cGUiOjAsIlBhcmVudFN0eWxlIjpudWxsfSwiUGFyZW50U3R5bGUiOm51bGx9LCJNYXJnaW4iOnsiJGlkIjoiNDY3IiwiVG9wIjowLjAsIkxlZnQiOjAuMCwiUmlnaHQiOjAuMCwiQm90dG9tIjowLjB9LCJQYWRkaW5nIjp7IiRpZCI6IjQ2OCIsIlRvcCI6MC4wLCJMZWZ0IjowLjAsIlJpZ2h0IjowLjAsIkJvdHRvbSI6MC4wfSwiSXNWaXNpYmxlIjpmYWxzZSwiV2lkdGgiOjAuMCwiSGVpZ2h0IjowLjAsIkJvcmRlclN0eWxlIjpudWxsLCJQYXJlbnRTdHlsZSI6bnVsbH19XSwiSWQiOiIyMTc3MzU0MS1mZjViLTQ5ZjktODZkMy00MmQxMWY3MDExNzEiLCJJbmRleCI6MywiSGVhZGVyVGV4dCI6IlRlc3QgUGhhc2UiLCJTdHlsZSI6eyIkaWQiOiI0NjkiLCJIZWFkZXJTdHlsZSI6eyIkaWQiOiI0NzAiLCJUZXh0SXNWZXJ0aWNhbCI6ZmFsc2UsIlRleHRTdHlsZSI6eyIkaWQiOiI0NzEiLCJGb250U2V0dGluZ3MiOnsiJGlkIjoiNDcyIiwiRm9udFNpemUiOjEyLCJGb250TmFtZSI6IkNhbGlicmkiLCJJc0JvbGQiOmZhbHNlLCJJc0l0YWxpYyI6ZmFsc2UsIklzVW5kZXJsaW5lZCI6ZmFsc2UsIlBhcmVudFN0eWxlIjpudWxsfSwiQXV0b1NpemUiOjIsIkZvcmVncm91bmQiOnsiJHJlZiI6IjEyOCJ9LCJNYXhXaWR0aCI6NjQuNDkzMzMzMzMzMzMzMzM5LCJNYXhIZWlnaHQiOiJJbmZpbml0eSIsIlNtYXJ0Rm9yZWdyb3VuZElzQWN0aXZlIjpmYWxzZSwiSG9yaXpvbnRhbEFsaWdubWVudCI6MCwiVmVydGljYWxBbGlnbm1lbnQiOjAsIlNtYXJ0Rm9yZWdyb3VuZCI6bnVsbCwiQmFja2dyb3VuZEZpbGxUeXBlIjowLCJNYXJnaW4iOnsiJHJlZiI6IjEzMCJ9LCJQYWRkaW5nIjp7IiRyZWYiOiIxMzEifSwiQmFja2dyb3VuZCI6eyIkcmVmIjoiMTMyIn0sIklzVmlzaWJsZSI6dHJ1ZSwiV2lkdGgiOjAuMCwiSGVpZ2h0IjowLjAsIkJvcmRlclN0eWxlIjpudWxsLCJQYXJlbnRTdHlsZSI6bnVsbH0sIlJlY3RhbmdsZVN0eWxlIjp7IiRpZCI6IjQ3MyIsIk1hcmdpbiI6eyIkcmVmIjoiMjU1In0sIlBhZGRpbmciOnsiJHJlZiI6IjI1NiJ9LCJCYWNrZ3JvdW5kIjp7IiRyZWYiOiIyNTcifSwiSXNWaXNpYmxlIjp0cnVlLCJXaWR0aCI6MC4wLCJIZWlnaHQiOjAuMCwiQm9yZGVyU3R5bGUiOnsiJGlkIjoiNDc0IiwiTGluZUNvbG9yIjp7IiRyZWYiOiIyNjAifSwiTGluZVdlaWdodCI6MC4wLCJMaW5lVHlwZSI6MCwiUGFyZW50U3R5bGUiOm51bGx9LCJQYXJlbnRTdHlsZSI6bnVsbH0sIk1hcmdpbiI6eyIkcmVmIjoiMjYyIn0sIlBhZGRpbmciOnsiJHJlZiI6IjI2MyJ9LCJCYWNrZ3JvdW5kIjpudWxsLCJJc1Zpc2libGUiOnRydWUsIldpZHRoIjowLjAsIkhlaWdodCI6MC4wLCJCb3JkZXJTdHlsZSI6bnVsbCwiUGFyZW50U3R5bGUiOm51bGx9LCJCYWNrZ3JvdW5kU3R5bGUiOnsiJGlkIjoiNDc1IiwiTWFyZ2luIjp7IiRyZWYiOiIyNjUifSwiUGFkZGluZyI6eyIkcmVmIjoiMjY2In0sIkJhY2tncm91bmQiOnsiJGlkIjoiNDc2IiwiQ29sb3IiOnsiJGlkIjoiNDc3IiwiQSI6NTEsIlIiOjE2NSwiRyI6MTY1LCJCIjoxNjV9fSwiSXNWaXNpYmxlIjp0cnVlLCJXaWR0aCI6MC4wLCJIZWlnaHQiOjAuMCwiQm9yZGVyU3R5bGUiOnsiJGlkIjoiNDc4IiwiTGluZUNvbG9yIjp7IiRyZWYiOiIyNzAifSwiTGluZVdlaWdodCI6MC4wLCJMaW5lVHlwZSI6MCwiUGFyZW50U3R5bGUiOm51bGx9LCJQYXJlbnRTdHlsZSI6bnVsbH0sIklzQWJvdmVUaW1lYmFuZCI6dHJ1ZSwiTWFyZ2luIjp7IiRyZWYiOiIyNzIifSwiUGFkZGluZyI6eyIkcmVmIjoiMjczIn0sIklzVmlzaWJsZSI6dHJ1ZSwiV2lkdGgiOjAuMCwiSGVpZ2h0IjowLjAsIkJvcmRlclN0eWxlIjp7IiRpZCI6IjQ3OSIsIkxpbmVDb2xvciI6bnVsbCwiTGluZVdlaWdodCI6MC4wLCJMaW5lVHlwZSI6MCwiUGFyZW50U3R5bGUiOm51bGx9LCJQYXJlbnRTdHlsZSI6bnVsbH19XSwiQ3VsdHVyZUluZm9OYW1lIjoiZW4tVVMiLCJTdHlsZU5hbWUiOm51bGwsIlZlcnNpb24iOnsiJGlkIjoiNDgwIiwiVmVyc2lvbiI6IjMuNi4yIiwiT3JpZ2luYWxBc3NlbWJseVZlcnNpb24iOiI2LjA3LjA4LjAwIiwiRWRpdGlvbiI6bnVsbCwiTGFzdFNhdmVkRWRpdGlvbiI6MCwiSXNQbHVzRWRpdGlvbiI6ZmFsc2UsIklzUHJvRWRpdGlvbiI6ZmFsc2V9LCJFZmZlY3QiOjEsIlN0eWxlIjp7IiRpZCI6IjQ4MSIsIlRpbWViYW5kU3R5bGUiOnsiJGlkIjoiNDgyIiwiU2NhbGVNYXJraW5nIjowLCJTaGFwZSI6MCwiU2hhcGVTdHlsZSI6eyIkaWQiOiI0ODMiLCJNYXJnaW4iOnsiJGlkIjoiNDg0IiwiVG9wIjowLjAsIkxlZnQiOjEwLjAsIlJpZ2h0IjoxMC4wLCJCb3R0b20iOjAuMH0sIlBhZGRpbmciOnsiJGlkIjoiNDg1IiwiVG9wIjo1LjAsIkxlZnQiOjEzLjAsIlJpZ2h0IjoxMy4wLCJCb3R0b20iOjUuMH0sIkJhY2tncm91bmQiOnsiJGlkIjoiNDg2IiwiQ29sb3IiOnsiJGlkIjoiNDg3IiwiQSI6MjU1LCJSIjo2OCwiRyI6ODQsIkIiOjEwNn19LCJJc1Zpc2libGUiOnRydWUsIldpZHRoIjo4NTguMCwiSGVpZ2h0IjozMC4wLCJCb3JkZXJTdHlsZSI6eyIkaWQiOiI0ODgiLCJMaW5lQ29sb3IiOnsiJGlkIjoiNDg5IiwiJHR5cGUiOiJOTFJFLkNvbW1vbi5Eb20uU29saWRDb2xvckJydXNoLCBOTFJFLkNvbW1vbiIsIkNvbG9yIjp7IiRpZCI6IjQ5MCIsIkEiOjI1NSwiUiI6MjU1LCJHIjowLCJCIjowfX0sIkxpbmVXZWlnaHQiOjAuMCwiTGluZVR5cGUiOjAsIlBhcmVudFN0eWxlIjpudWxsfSwiUGFyZW50U3R5bGUiOm51bGx9LCJNaWRkbGVUaWVyU2hhcGVTdHlsZSI6eyIkaWQiOiI0OTEiLCJNYXJnaW4iOnsiJGlkIjoiNDkyIiwiVG9wIjowLjAsIkxlZnQiOjEwLjAsIlJpZ2h0IjoxMC4wLCJCb3R0b20iOjAuMH0sIlBhZGRpbmciOnsiJGlkIjoiNDkzIiwiVG9wIjo1LjAsIkxlZnQiOjEzLjAsIlJpZ2h0IjoxMy4wLCJCb3R0b20iOjUuMH0sIkJhY2tncm91bmQiOnsiJGlkIjoiNDk0IiwiQ29sb3IiOnsiJGlkIjoiNDk1IiwiQSI6MjU1LCJSIjo2OCwiRyI6ODQsIkIiOjEwNn19LCJJc1Zpc2libGUiOnRydWUsIldpZHRoIjo4NTguMCwiSGVpZ2h0IjozMC4wLCJCb3JkZXJTdHlsZSI6eyIkaWQiOiI0OTYiLCJMaW5lQ29sb3IiOnsiJGlkIjoiNDk3IiwiJHR5cGUiOiJOTFJFLkNvbW1vbi5Eb20uU29saWRDb2xvckJydXNoLCBOTFJFLkNvbW1vbiIsIkNvbG9yIjp7IiRpZCI6IjQ5OCIsIkEiOjI1NSwiUiI6MjU1LCJHIjowLCJCIjowfX0sIkxpbmVXZWlnaHQiOjAuMCwiTGluZVR5cGUiOjAsIlBhcmVudFN0eWxlIjpudWxsfSwiUGFyZW50U3R5bGUiOm51bGx9LCJCb3R0b21UaWVyU2hhcGVTdHlsZSI6eyIkaWQiOiI0OTkiLCJNYXJnaW4iOnsiJGlkIjoiNTAwIiwiVG9wIjowLjAsIkxlZnQiOjEwLjAsIlJpZ2h0IjoxMC4wLCJCb3R0b20iOjAuMH0sIlBhZGRpbmciOnsiJGlkIjoiNTAxIiwiVG9wIjo1LjAsIkxlZnQiOjEzLjAsIlJpZ2h0IjoxMy4wLCJCb3R0b20iOjUuMH0sIkJhY2tncm91bmQiOnsiJGlkIjoiNTAyIiwiQ29sb3IiOnsiJGlkIjoiNTAzIiwiQSI6MjU1LCJSIjo2OCwiRyI6ODQsIkIiOjEwNn19LCJJc1Zpc2libGUiOnRydWUsIldpZHRoIjo4NTguMCwiSGVpZ2h0IjozMC4wLCJCb3JkZXJTdHlsZSI6eyIkaWQiOiI1MDQiLCJMaW5lQ29sb3IiOnsiJGlkIjoiNTA1IiwiJHR5cGUiOiJOTFJFLkNvbW1vbi5Eb20uU29saWRDb2xvckJydXNoLCBOTFJFLkNvbW1vbiIsIkNvbG9yIjp7IiRpZCI6IjUwNiIsIkEiOjI1NSwiUiI6MjU1LCJHIjowLCJCIjowfX0sIkxpbmVXZWlnaHQiOjAuMCwiTGluZVR5cGUiOjAsIlBhcmVudFN0eWxlIjpudWxsfSwiUGFyZW50U3R5bGUiOm51bGx9LCJSaWdodEVuZENhcHNTdHlsZSI6eyIkaWQiOiI1MDciLCJGb250U2V0dGluZ3MiOnsiJGlkIjoiNTA4IiwiRm9udFNpemUiOjE4LCJGb250TmFtZSI6IkNhbGlicmkiLCJJc0JvbGQiOnRydWUsIklzSXRhbGljIjpmYWxzZSwiSXNVbmRlcmxpbmVkIjpmYWxzZSwiUGFyZW50U3R5bGUiOm51bGx9LCJBdXRvU2l6ZSI6MCwiRm9yZWdyb3VuZCI6eyIkaWQiOiI1MDkiLCJDb2xvciI6eyIkaWQiOiI1MT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xMSIsIlRvcCI6MC4wLCJMZWZ0IjowLjAsIlJpZ2h0IjoyMC4wLCJCb3R0b20iOjAuMH0sIlBhZGRpbmciOnsiJGlkIjoiNTEyIiwiVG9wIjowLjAsIkxlZnQiOjAuMCwiUmlnaHQiOjAuMCwiQm90dG9tIjowLjB9LCJCYWNrZ3JvdW5kIjp7IiRpZCI6IjUxMyIsIkNvbG9yIjp7IiRyZWYiOiIxNSJ9fSwiSXNWaXNpYmxlIjp0cnVlLCJXaWR0aCI6MC4wLCJIZWlnaHQiOjAuMCwiQm9yZGVyU3R5bGUiOm51bGwsIlBhcmVudFN0eWxlIjpudWxsfSwiTGVmdEVuZENhcHNTdHlsZSI6eyIkaWQiOiI1MTQiLCJGb250U2V0dGluZ3MiOnsiJGlkIjoiNTE1IiwiRm9udFNpemUiOjE4LCJGb250TmFtZSI6IkNhbGlicmkiLCJJc0JvbGQiOnRydWUsIklzSXRhbGljIjpmYWxzZSwiSXNVbmRlcmxpbmVkIjpmYWxzZSwiUGFyZW50U3R5bGUiOm51bGx9LCJBdXRvU2l6ZSI6MCwiRm9yZWdyb3VuZCI6eyIkaWQiOiI1MTYiLCJDb2xvciI6eyIkaWQiOiI1MT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UxOCIsIlRvcCI6MC4wLCJMZWZ0IjoyMC4wLCJSaWdodCI6MC4wLCJCb3R0b20iOjAuMH0sIlBhZGRpbmciOnsiJGlkIjoiNTE5IiwiVG9wIjowLjAsIkxlZnQiOjAuMCwiUmlnaHQiOjAuMCwiQm90dG9tIjowLjB9LCJCYWNrZ3JvdW5kIjp7IiRpZCI6IjUyMCIsIkNvbG9yIjp7IiRyZWYiOiIxNSJ9fSwiSXNWaXNpYmxlIjp0cnVlLCJXaWR0aCI6MC4wLCJIZWlnaHQiOjAuMCwiQm9yZGVyU3R5bGUiOm51bGwsIlBhcmVudFN0eWxlIjpudWxsfSwiVG9kYXlUZXh0U3R5bGUiOnsiJGlkIjoiNTIxIiwiRm9udFNldHRpbmdzIjp7IiRpZCI6IjUyMiIsIkZvbnRTaXplIjoxMiwiRm9udE5hbWUiOiJDYWxpYnJpIiwiSXNCb2xkIjpmYWxzZSwiSXNJdGFsaWMiOmZhbHNlLCJJc1VuZGVybGluZWQiOmZhbHNlLCJQYXJlbnRTdHlsZSI6bnVsbH0sIkF1dG9TaXplIjowLCJGb3JlZ3JvdW5kIjp7IiRpZCI6IjUyMyIsIkNvbG9yIjp7IiRpZCI6IjUyN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MjUiLCJUb3AiOjAuMCwiTGVmdCI6MC4wLCJSaWdodCI6MC4wLCJCb3R0b20iOjAuMH0sIlBhZGRpbmciOnsiJGlkIjoiNTI2IiwiVG9wIjowLjAsIkxlZnQiOjAuMCwiUmlnaHQiOjAuMCwiQm90dG9tIjowLjB9LCJCYWNrZ3JvdW5kIjp7IiRpZCI6IjUyNyIsIkNvbG9yIjp7IiRyZWYiOiIxNSJ9fSwiSXNWaXNpYmxlIjp0cnVlLCJXaWR0aCI6MC4wLCJIZWlnaHQiOjAuMCwiQm9yZGVyU3R5bGUiOm51bGwsIlBhcmVudFN0eWxlIjpudWxsfSwiVG9kYXlNYXJrZXJTdHlsZSI6eyIkaWQiOiI1MjgiLCJNYXJnaW4iOnsiJGlkIjoiNTI5IiwiVG9wIjowLjAsIkxlZnQiOjAuMCwiUmlnaHQiOjAuMCwiQm90dG9tIjowLjB9LCJQYWRkaW5nIjp7IiRpZCI6IjUzMCIsIlRvcCI6MC4wLCJMZWZ0IjowLjAsIlJpZ2h0IjowLjAsIkJvdHRvbSI6MC4wfSwiQmFja2dyb3VuZCI6eyIkaWQiOiI1MzEiLCJDb2xvciI6eyIkaWQiOiI1MzIiLCJBIjoyNTUsIlIiOjI1NSwiRyI6MCwiQiI6MH19LCJJc1Zpc2libGUiOnRydWUsIldpZHRoIjowLjAsIkhlaWdodCI6MC4wLCJCb3JkZXJTdHlsZSI6bnVsbCwiUGFyZW50U3R5bGUiOm51bGx9LCJTY2FsZVN0eWxlIjp7IiRpZCI6IjUzMyIsIlNoYXBlIjoyLCJTaG93U2VnbWVudFNlcGFyYXRvcnMiOnRydWUsIlNlZ21lbnRTZXBhcmF0b3JPcGFjaXR5IjozMCwiSGFzQmVlblZpc2libGVCZWZvcmUiOnRydWUsIkZvbnRTZXR0aW5ncyI6eyIkaWQiOiI1MzQiLCJGb250U2l6ZSI6MTIsIkZvbnROYW1lIjoiQ2FsaWJyaSIsIklzQm9sZCI6ZmFsc2UsIklzSXRhbGljIjpmYWxzZSwiSXNVbmRlcmxpbmVkIjpmYWxzZSwiUGFyZW50U3R5bGUiOm51bGx9LCJBdXRvU2l6ZSI6MCwiRm9yZWdyb3VuZCI6eyIkaWQiOiI1MzUiLCJDb2xvciI6eyIkaWQiOiI1MzY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M3IiwiVG9wIjowLjAsIkxlZnQiOjUuMCwiUmlnaHQiOjAuMCwiQm90dG9tIjowLjB9LCJQYWRkaW5nIjp7IiRpZCI6IjUzOCIsIlRvcCI6MC4wLCJMZWZ0IjowLjAsIlJpZ2h0IjowLjAsIkJvdHRvbSI6MC4wfSwiQmFja2dyb3VuZCI6eyIkaWQiOiI1MzkiLCJDb2xvciI6eyIkcmVmIjoiMTUifX0sIklzVmlzaWJsZSI6dHJ1ZSwiV2lkdGgiOjAuMCwiSGVpZ2h0IjowLjAsIkJvcmRlclN0eWxlIjpudWxsLCJQYXJlbnRTdHlsZSI6bnVsbH0sIlNpbmdsZVNjYWxlU2hhcGVTdHlsZSI6eyIkaWQiOiI1NDAiLCJTaGFwZSI6MCwiSGVpZ2h0IjowLjB9LCJNaWRkbGVUaWVyU2NhbGVTdHlsZSI6eyIkaWQiOiI1NDEiLCJTaGFwZSI6MiwiU2hvd1NlZ21lbnRTZXBhcmF0b3JzIjp0cnVlLCJTZWdtZW50U2VwYXJhdG9yT3BhY2l0eSI6MzAsIkhhc0JlZW5WaXNpYmxlQmVmb3JlIjpmYWxzZSwiRm9udFNldHRpbmdzIjp7IiRpZCI6IjU0MiIsIkZvbnRTaXplIjoxMiwiRm9udE5hbWUiOiJDYWxpYnJpIiwiSXNCb2xkIjpmYWxzZSwiSXNJdGFsaWMiOmZhbHNlLCJJc1VuZGVybGluZWQiOmZhbHNlLCJQYXJlbnRTdHlsZSI6bnVsbH0sIkF1dG9TaXplIjowLCJGb3JlZ3JvdW5kIjp7IiRpZCI6IjU0MyIsIkNvbG9yIjp7IiRpZCI6IjU0N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1NDUiLCJUb3AiOjAuMCwiTGVmdCI6NS4wLCJSaWdodCI6MC4wLCJCb3R0b20iOjAuMH0sIlBhZGRpbmciOnsiJGlkIjoiNTQ2IiwiVG9wIjowLjAsIkxlZnQiOjAuMCwiUmlnaHQiOjAuMCwiQm90dG9tIjowLjB9LCJCYWNrZ3JvdW5kIjp7IiRpZCI6IjU0NyIsIkNvbG9yIjp7IiRpZCI6IjU0OCIsIkEiOjAsIlIiOjAsIkciOjAsIkIiOjB9fSwiSXNWaXNpYmxlIjpmYWxzZSwiV2lkdGgiOjAuMCwiSGVpZ2h0IjowLjAsIkJvcmRlclN0eWxlIjpudWxsLCJQYXJlbnRTdHlsZSI6bnVsbH0sIkJvdHRvbVRpZXJTY2FsZVN0eWxlIjp7IiRpZCI6IjU0OSIsIlNoYXBlIjoyLCJTaG93U2VnbWVudFNlcGFyYXRvcnMiOnRydWUsIlNlZ21lbnRTZXBhcmF0b3JPcGFjaXR5IjozMCwiSGFzQmVlblZpc2libGVCZWZvcmUiOmZhbHNlLCJGb250U2V0dGluZ3MiOnsiJGlkIjoiNTUwIiwiRm9udFNpemUiOjEyLCJGb250TmFtZSI6IkNhbGlicmkiLCJJc0JvbGQiOmZhbHNlLCJJc0l0YWxpYyI6ZmFsc2UsIklzVW5kZXJsaW5lZCI6ZmFsc2UsIlBhcmVudFN0eWxlIjpudWxsfSwiQXV0b1NpemUiOjAsIkZvcmVncm91bmQiOnsiJGlkIjoiNTUxIiwiQ29sb3IiOnsiJGlkIjoiNTU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U1MyIsIlRvcCI6MC4wLCJMZWZ0Ijo1LjAsIlJpZ2h0IjowLjAsIkJvdHRvbSI6MC4wfSwiUGFkZGluZyI6eyIkaWQiOiI1NTQiLCJUb3AiOjAuMCwiTGVmdCI6MC4wLCJSaWdodCI6MC4wLCJCb3R0b20iOjAuMH0sIkJhY2tncm91bmQiOnsiJGlkIjoiNTU1IiwiQ29sb3IiOnsiJGlkIjoiNTU2IiwiQSI6MCwiUiI6MCwiRyI6MCwiQiI6MH19LCJJc1Zpc2libGUiOmZhbHNlLCJXaWR0aCI6MC4wLCJIZWlnaHQiOjAuMCwiQm9yZGVyU3R5bGUiOm51bGwsIlBhcmVudFN0eWxlIjpudWxsfSwiRWxhcHNlZFRpbWVCYWNrZ3JvdW5kIjp7IiRpZCI6IjU1NyIsIkNvbG9yIjp7IiRpZCI6IjU1OCIsIkEiOjc3LCJSIjoyNTUsIkciOjAsIkIiOjB9fSwiQXBwZW5kWWVhck9uWWVhckNoYW5nZSI6dHJ1ZSwiRWxhcHNlZFRpbWVGb3JtYXQiOjEsIlRvZGF5TWFya2VyUG9zaXRpb24iOjMsIlF1aWNrUG9zaXRpb24iOjIsIkFic29sdXRlUG9zaXRpb24iOjQwNS4wLCJNYXJnaW4iOnsiJGlkIjoiNTU5IiwiVG9wIjowLjAsIkxlZnQiOjEwLjAsIlJpZ2h0IjoxMC4wLCJCb3R0b20iOjAuMH0sIlBhZGRpbmciOnsiJGlkIjoiNTYwIiwiVG9wIjowLjAsIkxlZnQiOjAuMCwiUmlnaHQiOjAuMCwiQm90dG9tIjowLjB9LCJCYWNrZ3JvdW5kIjp7IiRpZCI6IjU2MSIsIkNvbG9yIjp7IiRpZCI6IjU2MiIsIkEiOjI1NSwiUiI6MzEsIkciOjczLCJCIjoxMjV9fSwiSXNWaXNpYmxlIjp0cnVlLCJXaWR0aCI6MC4wLCJIZWlnaHQiOjAuMCwiQm9yZGVyU3R5bGUiOm51bGwsIlBhcmVudFN0eWxlIjpudWxsfSwiRGVmYXVsdE1pbGVzdG9uZVN0eWxlIjp7IiRpZCI6IjU2MyIsIlNoYXBlIjozLCJDb25uZWN0b3JNYXJnaW4iOnsiJGlkIjoiNTY0IiwiVG9wIjowLjAsIkxlZnQiOjIuMCwiUmlnaHQiOjIuMCwiQm90dG9tIjowLjB9LCJDb25uZWN0b3JTdHlsZSI6eyIkaWQiOiI1NjUiLCJMaW5lQ29sb3IiOnsiJGlkIjoiNTY2IiwiJHR5cGUiOiJOTFJFLkNvbW1vbi5Eb20uU29saWRDb2xvckJydXNoLCBOTFJFLkNvbW1vbiIsIkNvbG9yIjp7IiRpZCI6IjU2NyIsIkEiOjEyNywiUiI6MzEsIkciOjczLCJCIjoxMjZ9fSwiTGluZVdlaWdodCI6MS4wLCJMaW5lVHlwZSI6MCwiUGFyZW50U3R5bGUiOm51bGx9LCJJc0JlbG93VGltZWJhbmQiOmZhbHNlLCJQb3NpdGlvbk9uVGFzayI6MCwiSGlkZURhdGUiOmZhbHNlLCJTaGFwZVNpemUiOjEsIlNwYWNpbmciOjIuMCwiUGFkZGluZyI6eyIkaWQiOiI1NjgiLCJUb3AiOjcuMCwiTGVmdCI6My4wLCJSaWdodCI6MC4wLCJCb3R0b20iOjIuMH0sIlNoYXBlU3R5bGUiOnsiJGlkIjoiNTY5IiwiTWFyZ2luIjp7IiRyZWYiOiIxOTcifSwiUGFkZGluZyI6eyIkcmVmIjoiMTk4In0sIkJhY2tncm91bmQiOnsiJGlkIjoiNTcwIiwiQ29sb3IiOnsiJGlkIjoiNTcxIiwiQSI6MjU1LCJSIjowLCJHIjoxMTQsIkIiOjE4OH19LCJJc1Zpc2libGUiOnRydWUsIldpZHRoIjoxOC4wLCJIZWlnaHQiOjIwLjAsIkJvcmRlclN0eWxlIjp7IiRpZCI6IjU3MiIsIkxpbmVDb2xvciI6eyIkcmVmIjoiMjAyIn0sIkxpbmVXZWlnaHQiOjAuMCwiTGluZVR5cGUiOjAsIlBhcmVudFN0eWxlIjpudWxsfSwiUGFyZW50U3R5bGUiOm51bGx9LCJUaXRsZVN0eWxlIjp7IiRpZCI6IjU3MyIsIkZvbnRTZXR0aW5ncyI6eyIkaWQiOiI1NzQiLCJGb250U2l6ZSI6MTEsIkZvbnROYW1lIjoiQ2FsaWJyaSIsIklzQm9sZCI6dHJ1ZSwiSXNJdGFsaWMiOmZhbHNlLCJJc1VuZGVybGluZWQiOmZhbHNlLCJQYXJlbnRTdHlsZSI6bnVsbH0sIkF1dG9TaXplIjowLCJGb3JlZ3JvdW5kIjp7IiRpZCI6IjU3NSIsIkNvbG9yIjp7IiRpZCI6IjU3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A4In0sIlBhZGRpbmciOnsiJHJlZiI6IjIwOSJ9LCJCYWNrZ3JvdW5kIjp7IiRpZCI6IjU3NyIsIkNvbG9yIjp7IiRyZWYiOiIxNSJ9fSwiSXNWaXNpYmxlIjp0cnVlLCJXaWR0aCI6MC4wLCJIZWlnaHQiOjAuMCwiQm9yZGVyU3R5bGUiOm51bGwsIlBhcmVudFN0eWxlIjpudWxsfSwiRGF0ZVN0eWxlIjp7IiRpZCI6IjU3OCIsIkZvbnRTZXR0aW5ncyI6eyIkaWQiOiI1NzkiLCJGb250U2l6ZSI6MTAsIkZvbnROYW1lIjoiQ2FsaWJyaSIsIklzQm9sZCI6ZmFsc2UsIklzSXRhbGljIjpmYWxzZSwiSXNVbmRlcmxpbmVkIjpmYWxzZSwiUGFyZW50U3R5bGUiOm51bGx9LCJBdXRvU2l6ZSI6MCwiRm9yZWdyb3VuZCI6eyIkaWQiOiI1ODAiLCJDb2xvciI6eyIkaWQiOiI1O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MTYifSwiUGFkZGluZyI6eyIkcmVmIjoiMjE3In0sIkJhY2tncm91bmQiOnsiJGlkIjoiNTgyIiwiQ29sb3IiOnsiJHJlZiI6IjE1In19LCJJc1Zpc2libGUiOnRydWUsIldpZHRoIjowLjAsIkhlaWdodCI6MC4wLCJCb3JkZXJTdHlsZSI6bnVsbCwiUGFyZW50U3R5bGUiOm51bGx9LCJEYXRlRm9ybWF0Ijp7IiRpZCI6IjU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QiLCJGb3JtYXQiOjAsIklzVmlzaWJsZSI6ZmFsc2UsIkxhc3RLbm93blZpc2liaWxpdHlTdGF0ZSI6ZmFsc2V9LCJJc1Zpc2libGUiOnRydWUsIlBhcmVudFN0eWxlIjpudWxsfSwiRGVmYXVsdFRhc2tTdHlsZSI6eyIkaWQiOiI1ODUiLCJTaGFwZSI6NywiU2hhcGVUaGlja25lc3MiOjEsIkR1cmF0aW9uRm9ybWF0IjowLCJJbmNsdWRlTm9uV29ya2luZ0RheXNJbkR1cmF0aW9uIjpmYWxzZSwiUGVyY2VudGFnZUNvbXBsZXRlU3R5bGUiOnsiJGlkIjoiNTg2IiwiRm9udFNldHRpbmdzIjp7IiRpZCI6IjU4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cmVmIjoiMTQifSwiSXNWaXNpYmxlIjp0cnVlLCJXaWR0aCI6MC4wLCJIZWlnaHQiOjAuMCwiQm9yZGVyU3R5bGUiOm51bGwsIlBhcmVudFN0eWxlIjpudWxsfSwiRHVyYXRpb25TdHlsZSI6eyIkaWQiOiI1ODgiLCJGb250U2V0dGluZ3MiOnsiJGlkIjoiNTg5IiwiRm9udFNpemUiOjEwLCJGb250TmFtZSI6IkNhbGlicmkiLCJJc0JvbGQiOmZhbHNlLCJJc0l0YWxpYyI6ZmFsc2UsIklzVW5kZXJsaW5lZCI6ZmFsc2UsIlBhcmVudFN0eWxlIjpudWxsfSwiQXV0b1NpemUiOjAsIkZvcmVncm91bmQiOnsiJHJlZiI6IjE5In0sIk1heFdpZHRoIjoyMD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yZWYiOiIyMyJ9LCJJc1Zpc2libGUiOnRydWUsIldpZHRoIjowLjAsIkhlaWdodCI6MC4wLCJCb3JkZXJTdHlsZSI6bnVsbCwiUGFyZW50U3R5bGUiOm51bGx9LCJIb3Jpem9udGFsQ29ubmVjdG9yU3R5bGUiOnsiJGlkIjoiNTkwIiwiTGluZUNvbG9yIjp7IiRyZWYiOiIyNiJ9LCJMaW5lV2VpZ2h0IjoxLjAsIkxpbmVUeXBlIjowLCJQYXJlbnRTdHlsZSI6bnVsbH0sIlZlcnRpY2FsQ29ubmVjdG9yU3R5bGUiOnsiJGlkIjoiNTkxIiwiTGluZUNvbG9yIjp7IiRyZWYiOiIyO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U5MiIsIk1hcmdpbiI6eyIkcmVmIjoiMzIifSwiUGFkZGluZyI6eyIkcmVmIjoiMzMifSwiQmFja2dyb3VuZCI6eyIkaWQiOiI1OTMiLCJDb2xvciI6eyIkaWQiOiI1OTQiLCJBIjoyNTUsIlIiOjAsIkciOjExNCwiQiI6MTg4fX0sIklzVmlzaWJsZSI6dHJ1ZSwiV2lkdGgiOjAuMCwiSGVpZ2h0IjoxNi4wLCJCb3JkZXJTdHlsZSI6eyIkaWQiOiI1OTUiLCJMaW5lQ29sb3IiOnsiJGlkIjoiNTk2IiwiJHR5cGUiOiJOTFJFLkNvbW1vbi5Eb20uU29saWRDb2xvckJydXNoLCBOTFJFLkNvbW1vbiIsIkNvbG9yIjp7IiRpZCI6IjU5NyIsIkEiOjI1NSwiUiI6MjU1LCJHIjowLCJCIjowfX0sIkxpbmVXZWlnaHQiOjAuMCwiTGluZVR5cGUiOjAsIlBhcmVudFN0eWxlIjpudWxsfSwiUGFyZW50U3R5bGUiOm51bGx9LCJUaXRsZVN0eWxlIjp7IiRpZCI6IjU5OCIsIkZvbnRTZXR0aW5ncyI6eyIkaWQiOiI1OTkiLCJGb250U2l6ZSI6MTEsIkZvbnROYW1lIjoiQ2FsaWJyaSIsIklzQm9sZCI6dHJ1ZSwiSXNJdGFsaWMiOmZhbHNlLCJJc1VuZGVybGluZWQiOmZhbHNlLCJQYXJlbnRTdHlsZSI6bnVsbH0sIkF1dG9TaXplIjowLCJGb3JlZ3JvdW5kIjp7IiRpZCI6IjYwMCIsIkNvbG9yIjp7IiRpZCI6IjYwMS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NDMifSwiUGFkZGluZyI6eyIkcmVmIjoiNDQifSwiQmFja2dyb3VuZCI6eyIkaWQiOiI2MDIiLCJDb2xvciI6eyIkcmVmIjoiMTUifX0sIklzVmlzaWJsZSI6dHJ1ZSwiV2lkdGgiOjAuMCwiSGVpZ2h0IjowLjAsIkJvcmRlclN0eWxlIjpudWxsLCJQYXJlbnRTdHlsZSI6bnVsbH0sIkRhdGVTdHlsZSI6eyIkaWQiOiI2MDMiLCJGb250U2V0dGluZ3MiOnsiJGlkIjoiNjA0IiwiRm9udFNpemUiOjEwLCJGb250TmFtZSI6IkNhbGlicmkiLCJJc0JvbGQiOmZhbHNlLCJJc0l0YWxpYyI6ZmFsc2UsIklzVW5kZXJsaW5lZCI6ZmFsc2UsIlBhcmVudFN0eWxlIjpudWxsfSwiQXV0b1NpemUiOjAsIkZvcmVncm91bmQiOnsiJGlkIjoiNjA1IiwiQ29sb3IiOnsiJGlkIjoiNjA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IifSwiUGFkZGluZyI6eyIkcmVmIjoiNTMifSwiQmFja2dyb3VuZCI6eyIkaWQiOiI2MDciLCJDb2xvciI6eyIkcmVmIjoiMTUifX0sIklzVmlzaWJsZSI6dHJ1ZSwiV2lkdGgiOjAuMCwiSGVpZ2h0IjowLjAsIkJvcmRlclN0eWxlIjpudWxsLCJQYXJlbnRTdHlsZSI6bnVsbH0sIkRhdGVGb3JtYXQiOnsiJGlkIjoiNjA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wOSIsIkZvcm1hdCI6MCwiSXNWaXNpYmxlIjpmYWxzZSwiTGFzdEtub3duVmlzaWJpbGl0eVN0YXRlIjpmYWxzZX0sIklzVmlzaWJsZSI6dHJ1ZSwiUGFyZW50U3R5bGUiOm51bGwsIl9leHBsaWNpdGx5U2V0Ijp7IiRpZCI6IjYxMC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ldlZWtOdW1iZXJpbmciOmZhbHNlLCJJc1Zpc2libGUiOmZhbHNlLCJNYXJnaW4iOmZhbHNlfX0sIkdyaWRsaW5lUGFuZWxTdHlsZSI6eyIkaWQiOiI2MTEiLCJHcmlkbGluZVN0eWxlIjp7IiRpZCI6IjYxMiIsIkxpbmVDb2xvciI6eyIkaWQiOiI2MTMiLCIkdHlwZSI6Ik5MUkUuQ29tbW9uLkRvbS5Tb2xpZENvbG9yQnJ1c2gsIE5MUkUuQ29tbW9uIiwiQ29sb3IiOnsiJGlkIjoiNjE0IiwiQSI6MzgsIlIiOjkxLCJHIjoxNTUsIkIiOjIxM319LCJMaW5lV2VpZ2h0IjoxLjAsIkxpbmVUeXBlIjowLCJQYXJlbnRTdHlsZSI6bnVsbH0sIk1hcmdpbiI6eyIkaWQiOiI2MTUiLCJUb3AiOjAuMCwiTGVmdCI6MC4wLCJSaWdodCI6MC4wLCJCb3R0b20iOjAuMH0sIlBhZGRpbmciOnsiJGlkIjoiNjE2IiwiVG9wIjowLjAsIkxlZnQiOjAuMCwiUmlnaHQiOjAuMCwiQm90dG9tIjowLjB9LCJCYWNrZ3JvdW5kIjpudWxsLCJJc1Zpc2libGUiOnRydWUsIldpZHRoIjowLjAsIkhlaWdodCI6MC4wLCJCb3JkZXJTdHlsZSI6eyIkaWQiOiI2MTciLCJMaW5lQ29sb3IiOm51bGwsIkxpbmVXZWlnaHQiOjAuMCwiTGluZVR5cGUiOjAsIlBhcmVudFN0eWxlIjpudWxsfSwiUGFyZW50U3R5bGUiOm51bGx9LCJBY3Rpdml0eUxpbmVQYW5lbFN0eWxlIjp7IiRpZCI6IjYxOCIsIkFjdGl2aXR5TGluZVN0eWxlIjp7IiRpZCI6IjYxOSIsIkxpbmVDb2xvciI6eyIkaWQiOiI2MjAiLCIkdHlwZSI6Ik5MUkUuQ29tbW9uLkRvbS5Tb2xpZENvbG9yQnJ1c2gsIE5MUkUuQ29tbW9uIiwiQ29sb3IiOnsiJGlkIjoiNjIxIiwiQSI6MzgsIlIiOjY4LCJHIjoxMTQsIkIiOjE5Nn19LCJMaW5lV2VpZ2h0IjoxLjAsIkxpbmVUeXBlIjowLCJQYXJlbnRTdHlsZSI6bnVsbH0sIk1hcmdpbiI6eyIkaWQiOiI2MjIiLCJUb3AiOjAuMCwiTGVmdCI6MC4wLCJSaWdodCI6MC4wLCJCb3R0b20iOjAuMH0sIlBhZGRpbmciOnsiJGlkIjoiNjIzIiwiVG9wIjowLjAsIkxlZnQiOjAuMCwiUmlnaHQiOjAuMCwiQm90dG9tIjowLjB9LCJCYWNrZ3JvdW5kIjpudWxsLCJJc1Zpc2libGUiOnRydWUsIldpZHRoIjowLjAsIkhlaWdodCI6MC4wLCJCb3JkZXJTdHlsZSI6eyIkaWQiOiI2MjQiLCJMaW5lQ29sb3IiOm51bGwsIkxpbmVXZWlnaHQiOjAuMCwiTGluZVR5cGUiOjAsIlBhcmVudFN0eWxlIjpudWxsfSwiUGFyZW50U3R5bGUiOm51bGx9LCJTaG93RWxhcHNlZFRpbWVHcmFkaWVudFN0eWxlIjpmYWxzZSwiVGltZWJhbmRSZXNlcnZlZExlZnRBcmVhU3R5bGUiOnsiJGlkIjoiNjI1IiwiQWN0aXZpdHlIZWFkZXJXaWR0aCI6NzYuMCwiSXNTZXQiOmZhbHNlfSwiRGVmYXVsdFN3aW1sYW5lU3R5bGUiOm51bGx9LCJTY2FsZSI6bnVsbCwiU2NhbGVWMiI6eyIkaWQiOiI2MjYiLCJTdGFydERhdGUiOiIwMDAxLTAxLTAxVDAwOjAwOjAwIiwiRW5kRGF0ZSI6IjIwMjMtMDUtMThUMjM6NTk6MDAiLCJBdXRvRGF0ZVJhbmdlIjp0cnVlLCJXb3JraW5nRGF5cyI6MzEsIkZpc2NhbFllYXIiOnsiJGlkIjoiNjI3IiwiU3RhcnRNb250aCI6MSwiVXNlU3RhcnRpbmdZZWFyRm9yTnVtYmVyaW5nIjp0cnVlLCJTaG93RmlzY2FsWWVhckxhYmVsIjp0cnVlfSwiVG9kYXlNYXJrZXJUZXh0IjoiVG9kYXkiLCJBdXRvU2NhbGVUeXBlIjp0cnVlLCJUaW1lYmFuZFNjYWxlcyI6eyIkaWQiOiI2MjgiLCJUb3BTY2FsZUxheWVyIjp7IiRpZCI6IjYyOSIsIkZvcm1hdCI6Ik1NTSIsIlR5cGUiOjJ9LCJNaWRkbGVTY2FsZUxheWVyIjp7IiRpZCI6IjYzMCIsIkZvcm1hdCI6bnVsbCwiVHlwZSI6MH0sIkJvdHRvbVNjYWxlTGF5ZXIiOnsiJGlkIjoiNjMxIiwiRm9ybWF0IjpudWxsLCJUeXBlIjowfX19LCJNaWxlc3RvbmVzIjpbXSwiVGFza3MiOlt7IiRpZCI6IjYzMiIsIkdyb3VwTmFtZSI6bnVsbCwiU3RhcnREYXRlIjoiMjAyMi0xMC0wNlQwMDowMDowMCIsIkVuZERhdGUiOiIyMDIzLTA1LTE4VDIzOjU5OjAwIiwiUGVyY2VudGFnZUNvbXBsZXRlIjpudWxsLCJTdHlsZSI6eyIkaWQiOiI2MzMiLCIkdHlwZSI6Ik5MUkUuQ29tbW9uLkRvbS5TdHlsZXMuRXhwbGljaXRTZXRhYmxlVGFza1N0eWxlLCBOTFJFLkNvbW1vbiIsIlNoYXBlIjo3LCJTaGFwZVRoaWNrbmVzcyI6MywiRHVyYXRpb25Gb3JtYXQiOjAsIkluY2x1ZGVOb25Xb3JraW5nRGF5c0luRHVyYXRpb24iOmZhbHNlLCJQZXJjZW50YWdlQ29tcGxldGVTdHlsZSI6eyIkaWQiOiI2MzQiLCJGb250U2V0dGluZ3MiOnsiJGlkIjoiNjM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yZWYiOiIxNCJ9LCJJc1Zpc2libGUiOnRydWUsIldpZHRoIjowLjAsIkhlaWdodCI6MC4wLCJCb3JkZXJTdHlsZSI6eyIkaWQiOiI2MzYiLCJMaW5lQ29sb3IiOm51bGwsIkxpbmVXZWlnaHQiOjAuMCwiTGluZVR5cGUiOjAsIlBhcmVudFN0eWxlIjpudWxsfSwiUGFyZW50U3R5bGUiOm51bGx9LCJEdXJhdGlvblN0eWxlIjp7IiRpZCI6IjYzNyIsIkZvbnRTZXR0aW5ncyI6eyIkaWQiOiI2MzgiLCJGb250U2l6ZSI6MTAsIkZvbnROYW1lIjoiQ2FsaWJyaSIsIklzQm9sZCI6ZmFsc2UsIklzSXRhbGljIjpmYWxzZSwiSXNVbmRlcmxpbmVkIjpmYWxzZSwiUGFyZW50U3R5bGUiOm51bGx9LCJBdXRvU2l6ZSI6MCwiRm9yZWdyb3VuZCI6eyIkcmVmIjoiMTkifSwiTWF4V2lkdGgiOjIw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HJlZiI6IjIzIn0sIklzVmlzaWJsZSI6dHJ1ZSwiV2lkdGgiOjAuMCwiSGVpZ2h0IjowLjAsIkJvcmRlclN0eWxlIjp7IiRpZCI6IjYzOSIsIkxpbmVDb2xvciI6bnVsbCwiTGluZVdlaWdodCI6MC4wLCJMaW5lVHlwZSI6MCwiUGFyZW50U3R5bGUiOm51bGx9LCJQYXJlbnRTdHlsZSI6bnVsbH0sIkhvcml6b250YWxDb25uZWN0b3JTdHlsZSI6eyIkaWQiOiI2NDAiLCJMaW5lQ29sb3IiOnsiJHJlZiI6IjI2In0sIkxpbmVXZWlnaHQiOjEuMCwiTGluZVR5cGUiOjAsIlBhcmVudFN0eWxlIjpudWxsfSwiVmVydGljYWxDb25uZWN0b3JTdHlsZSI6eyIkaWQiOiI2NDEiLCJMaW5lQ29sb3IiOnsiJHJlZiI6IjI5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jQyIiwiTWFyZ2luIjp7IiRyZWYiOiIzMiJ9LCJQYWRkaW5nIjp7IiRyZWYiOiIzMyJ9LCJCYWNrZ3JvdW5kIjp7IiRpZCI6IjY0MyIsIkNvbG9yIjp7IiRpZCI6IjY0NCIsIkEiOjI1NSwiUiI6NjgsIkciOjExNCwiQiI6MTk2fX0sIklzVmlzaWJsZSI6dHJ1ZSwiV2lkdGgiOjAuMCwiSGVpZ2h0IjozMS40MzI5ODgwNjQ1NjYwNzUsIkJvcmRlclN0eWxlIjp7IiRpZCI6IjY0NSIsIkxpbmVDb2xvciI6eyIkaWQiOiI2NDYiLCIkdHlwZSI6Ik5MUkUuQ29tbW9uLkRvbS5Tb2xpZENvbG9yQnJ1c2gsIE5MUkUuQ29tbW9uIiwiQ29sb3IiOnsiJGlkIjoiNjQ3IiwiQSI6MjU1LCJSIjoyNTUsIkciOjAsIkIiOjB9fSwiTGluZVdlaWdodCI6MC4wLCJMaW5lVHlwZSI6MCwiUGFyZW50U3R5bGUiOm51bGx9LCJQYXJlbnRTdHlsZSI6bnVsbH0sIlRpdGxlU3R5bGUiOnsiJGlkIjoiNjQ4IiwiRm9udFNldHRpbmdzIjp7IiRpZCI6IjY0OSIsIkZvbnRTaXplIjoxMSwiRm9udE5hbWUiOiJDYWxpYnJpIiwiSXNCb2xkIjp0cnVlLCJJc0l0YWxpYyI6ZmFsc2UsIklzVW5kZXJsaW5lZCI6ZmFsc2UsIlBhcmVudFN0eWxlIjpudWxsfSwiQXV0b1NpemUiOjAsIkZvcmVncm91bmQiOnsiJGlkIjoiNjUwIiwiQ29sb3IiOnsiJGlkIjoiNjUxIiwiQSI6MjU1LCJSIjowLCJHIjowLCJCIjowfX0sIk1heFdpZHRoIjo3MjAuMCwiTWF4SGVpZ2h0IjoiSW5maW5pdHkiLCJTbWFydEZvcmVncm91bmRJc0FjdGl2ZSI6ZmFsc2UsIkhvcml6b250YWxBbGlnbm1lbnQiOjIsIlZlcnRpY2FsQWxpZ25tZW50IjowLCJTbWFydEZvcmVncm91bmQiOm51bGwsIkJhY2tncm91bmRGaWxsVHlwZSI6MCwiTWFyZ2luIjp7IiRyZWYiOiI0MyJ9LCJQYWRkaW5nIjp7IiRyZWYiOiI0NCJ9LCJCYWNrZ3JvdW5kIjp7IiRpZCI6IjY1MiIsIkNvbG9yIjp7IiRpZCI6IjY1MyIsIkEiOjAsIlIiOjI1NSwiRyI6MjU1LCJCIjoyNTV9fSwiSXNWaXNpYmxlIjp0cnVlLCJXaWR0aCI6MC4wLCJIZWlnaHQiOjAuMCwiQm9yZGVyU3R5bGUiOnsiJGlkIjoiNjU0IiwiTGluZUNvbG9yIjpudWxsLCJMaW5lV2VpZ2h0IjowLjAsIkxpbmVUeXBlIjowLCJQYXJlbnRTdHlsZSI6bnVsbH0sIlBhcmVudFN0eWxlIjpudWxsfSwiRGF0ZVN0eWxlIjp7IiRpZCI6IjY1NSIsIkZvbnRTZXR0aW5ncyI6eyIkaWQiOiI2NTYiLCJGb250U2l6ZSI6MTAsIkZvbnROYW1lIjoiQ2FsaWJyaSIsIklzQm9sZCI6ZmFsc2UsIklzSXRhbGljIjpmYWxzZSwiSXNVbmRlcmxpbmVkIjpmYWxzZSwiUGFyZW50U3R5bGUiOm51bGx9LCJBdXRvU2l6ZSI6MCwiRm9yZWdyb3VuZCI6eyIkaWQiOiI2NTciLCJDb2xvciI6eyIkaWQiOiI2N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1MiJ9LCJQYWRkaW5nIjp7IiRyZWYiOiI1MyJ9LCJCYWNrZ3JvdW5kIjp7IiRpZCI6IjY1OSIsIkNvbG9yIjp7IiRpZCI6IjY2MCIsIkEiOjAsIlIiOjI1NSwiRyI6MjU1LCJCIjoyNTV9fSwiSXNWaXNpYmxlIjp0cnVlLCJXaWR0aCI6MC4wLCJIZWlnaHQiOjAuMCwiQm9yZGVyU3R5bGUiOnsiJGlkIjoiNjYxIiwiTGluZUNvbG9yIjpudWxsLCJMaW5lV2VpZ2h0IjowLjAsIkxpbmVUeXBlIjowLCJQYXJlbnRTdHlsZSI6bnVsbH0sIlBhcmVudFN0eWxlIjpudWxsfSwiRGF0ZUZvcm1hdCI6eyIkaWQiOiI2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YzIiwiRm9ybWF0IjowLCJJc1Zpc2libGUiOmZhbHNlLCJMYXN0S25vd25WaXNpYmlsaXR5U3RhdGUiOmZhbHNlfSwiSXNWaXNpYmxlIjp0cnVlLCJQYXJlbnRTdHlsZSI6bnVsbCwiX2V4cGxpY2l0bHlTZXQiOnsiJGlkIjoiNjY0IiwiU2hhcGVTdHlsZSI6ZmFsc2UsIlRpdGxlU3R5bGUiOmZhbHNlLCJEYXRlU3R5bGUiOmZhbHNlLCJIb3Jpem9udGFsQ29ubmVjdG9yU3R5bGUiOmZhbHNlLCJWZXJ0aWNhbENvbm5lY3RvclN0eWxlIjpmYWxzZSwiUGVyY2VudGFnZUNvbXBsZXRlU2hhcGVPcGFjaXR5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EYXRlRm9ybWF0IjpmYWxzZSwiSXNWaXNpYmxlIjpmYWxzZSwiV2Vla051bWJlcmluZyI6ZmFsc2V9fSwiSW5kZXgiOjAsIlNtYXJ0RHVyYXRpb25BY3RpdmF0ZWQiOmZhbHNlLCJEYXRlRm9ybWF0Ijp7IiRyZWYiOiI2NjIifSwiV2Vla051bWJlcmluZyI6eyIkaWQiOiI2NjUiLCJGb3JtYXQiOjAsIklzVmlzaWJsZSI6ZmFsc2UsIkxhc3RLbm93blZpc2liaWxpdHlTdGF0ZSI6ZmFsc2V9LCJJZCI6IjQ5NmI3MGY0LTc2NmMtNDA1OC05YWIyLTA3M2M1ZWNlYWVkOSIsIkltcG9ydElkIjpudWxsLCJUaXRsZSI6IkRvY3VtZW50YXRpb24iLCJOb3RlIjpudWxsLCJIeXBlcmxpbmsiOnsiJGlkIjoiNjY2IiwiQWRkcmVzcyI6IiIsIlN1YkFkZHJlc3MiOiIifSwiSXNDaGFuZ2VkIjpmYWxzZSwiSXNOZXciOmZhbHNlfV0sIlN3aW1sYW5lcyI6W10sIk1zUHJvamVjdEl0ZW1zVHJlZSI6eyIkaWQiOiI2NjciLCJSb290Ijp7IkltcG9ydElkIjpudWxsLCJJc0ltcG9ydGVkIjpmYWxzZSwiQ2hpbGRyZW4iOltdfX0sIk1ldGFkYXRhIjp7IiRpZCI6IjY2OCIsIlJlY2VudENvbG9yc0NvbGxlY3Rpb24iOiJbXSIsIlNvdXJjZVRlbXBsYXRlIjoie1wiJGlkXCI6XCIxXCIsXCJJZFwiOlwiNGI2OWZiM2UtZmExOS00MGU2LWJjOGMtMjVhMGY5MWEzMjkyXCIsXCJDdWx0dXJlSW5mb05hbWVcIjpcImVuLVVTXCIsXCJWZXJzaW9uXCI6e1wiJGlkXCI6XCIyXCIsXCJUZW1wbGF0ZURvbVZlcnNpb25cIjpcIjEuMi4wXCJ9LFwiRWZmZWN0XCI6MSxcIlN0eWxlXCI6e1wiJGlkXCI6XCIzXCIsXCJUaW1lYmFuZFN0eWxlXCI6e1wiJGlkXCI6XCI0XCIsXCJTY2FsZU1hcmtpbmdcIjowLFwiU2hhcGVcIjo2LFwiU2hhcGVTdHlsZVwiOntcIiRpZFwiOlwiNVwiLFwiTWFyZ2luXCI6e1wiJGlkXCI6XCI2XCIsXCJUb3BcIjowLjAsXCJMZWZ0XCI6MTAuMCxcIlJpZ2h0XCI6MTAuMCxcIkJvdHRvbVwiOjAuMH0sXCJQYWRkaW5nXCI6e1wiJGlkXCI6XCI3XCIsXCJUb3BcIjo1LjAsXCJMZWZ0XCI6MTMuMCxcIlJpZ2h0XCI6MTMuMCxcIkJvdHRvbVwiOjUuMH0sXCJCYWNrZ3JvdW5kXCI6e1wiJGlkXCI6XCI4XCIsXCJDb2xvclwiOntcIiRpZFwiOlwiOVwiLFwiQVwiOjI1NSxcIlJcIjo2OCxcIkdcIjo4NCxcIkJcIjoxMDZ9fSxcIklzVmlzaWJsZVwiOnRydWUsXCJXaWR0aFwiOjg1OC4wLFwiSGVpZ2h0XCI6Mz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NS4wLFwiTGVmdFwiOjEzLjAsXCJSaWdodFwiOjEzLjAsXCJCb3R0b21cIjo1LjB9LFwiQmFja2dyb3VuZFwiOntcIiRpZFwiOlwiMTZcIixcIkNvbG9yXCI6e1wiJGlkXCI6XCIxN1wiLFwiQVwiOjI1NSxcIlJcIjo2OCxcIkdcIjo4NCxcIkJcIjoxMDZ9fSxcIklzVmlzaWJsZVwiOnRydWUsXCJXaWR0aFwiOjg1OC4wLFwiSGVpZ2h0XCI6Mz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NS4wLFwiTGVmdFwiOjEzLjAsXCJSaWdodFwiOjEzLjAsXCJCb3R0b21cIjo1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i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I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y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c3LFwiUlwiOjI1NSxcIkdcIjowLFwiQlwiOjB9fSxcIkFwcGVuZFllYXJPblllYXJDaGFuZ2VcIjp0cnVlLFwiRWxhcHNlZFRpbWVGb3JtYXRcIjox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zMSxcIkdcIjo3MyxcIkJcIjoxMjV9fSxcIklzVmlzaWJsZVwiOnRydWUsXCJXaWR0aFwiOjAuMCxcIkhlaWdodFwiOjAuMCxcIkJvcmRlclN0eWxlXCI6bnVsbH0sXCJEZWZhdWx0TWlsZXN0b25lU3R5bGVcIjp7XCIkaWRcIjpcIjg1XCIsXCJTaGFwZVwiOjM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zMSxcIkdcIjo3MyxcIkJcIjoxMjZ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3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QsXCJFbmREYXRlUG9zaXRpb25cIjo0LFwiVGl0bGVQb3NpdGlvblwiOjU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n0sIlNldHRpbmdzIjp7IiRpZCI6IjY2OSIsIkltcGFPcHRpb25zIjp7IiRpZCI6IjY3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Y3MSIsIlVzZVRpbWUiOmZhbHNlLCJXb3JrRGF5U3RhcnQiOiIwMDowMDowMCIsIldvcmtEYXlFbmQiOiIyMzo1OTowMCJ9LCJMYXN0VXNlZFRlbXBsYXRlSWQiOiI0YjY5ZmIzZS1mYTE5LTQwZTYtYmM4Yy0yNWEwZjkxYTMyOTI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0-06T00:00:00.0000000"/>
  <p:tag name="OTLENDDATE" val="2023-05-18T23:59:00.0000000"/>
  <p:tag name="OTLDURATIONFORMAT" val="day"/>
  <p:tag name="OTLSPACING" val="5"/>
  <p:tag name="OTLSHAPETHICKNESSTYPE" val="Custo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ModernTimeband"/>
  <p:tag name="OTLTIMEBANDSHAPEHEIGHT" val="30"/>
  <p:tag name="OTLTIMEBANDSHAPEPADDINGLEFT" val="13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ENDDATE" val="2023-05-18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01T00:00:00.0000000"/>
  <p:tag name="OTLENDDATE" val="2022-10-16T23:59:00.0000000"/>
  <p:tag name="OTLDURATIONFORMAT" val="day"/>
  <p:tag name="OTLSPACING" val="5"/>
  <p:tag name="OTLSHAPETHICKNESSTYPE" val="Regula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28T00:00:00.0000000"/>
  <p:tag name="OTLENDDATE" val="2022-10-19T23:59:00.0000000"/>
  <p:tag name="OTLDURATIONFORMAT" val="day"/>
  <p:tag name="OTLSPACING" val="5"/>
  <p:tag name="OTLSHAPETHICKNESSTYPE" val="Regula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0-20T00:00:00.0000000"/>
  <p:tag name="OTLENDDATE" val="2022-11-20T23:59:00.0000000"/>
  <p:tag name="OTLDURATIONFORMAT" val="day"/>
  <p:tag name="OTLSPACING" val="5"/>
  <p:tag name="OTLSHAPETHICKNESSTYPE" val="Custo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1-19T00:00:00.0000000"/>
  <p:tag name="OTLENDDATE" val="2022-12-31T23:59:00.0000000"/>
  <p:tag name="OTLDURATIONFORMAT" val="day"/>
  <p:tag name="OTLSPACING" val="5"/>
  <p:tag name="OTLSHAPETHICKNESSTYPE" val="Regul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2-25T00:00:00.0000000"/>
  <p:tag name="OTLENDDATE" val="2023-04-10T23:59:00.0000000"/>
  <p:tag name="OTLDURATIONFORMAT" val="day"/>
  <p:tag name="OTLSPACING" val="5"/>
  <p:tag name="OTLSHAPETHICKNESSTYPE" val="Regula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07T00:00:00.0000000"/>
  <p:tag name="OTLENDDATE" val="2023-05-15T23:59:00.0000000"/>
  <p:tag name="OTLDURATIONFORMAT" val="day"/>
  <p:tag name="OTLSPACING" val="5"/>
  <p:tag name="OTLSHAPETHICKNESSTYPE" val="Regula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ize"/>
  <p:tag name="OTLDATE" val="2022-11-20T23:59:00.0000000"/>
  <p:tag name="OTLPOSITIONONTASK" val="None"/>
  <p:tag name="OTLRELATEDTASKID" val="00000000-0000-0000-0000-000000000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Jawad Ahmed</dc:creator>
  <cp:lastModifiedBy>Jawad Ahmed</cp:lastModifiedBy>
  <cp:revision>1</cp:revision>
  <dcterms:created xsi:type="dcterms:W3CDTF">2022-10-15T07:39:10Z</dcterms:created>
  <dcterms:modified xsi:type="dcterms:W3CDTF">2022-10-15T08:23:24Z</dcterms:modified>
</cp:coreProperties>
</file>