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4" r:id="rId3"/>
    <p:sldId id="285" r:id="rId4"/>
    <p:sldId id="292" r:id="rId5"/>
    <p:sldId id="286" r:id="rId6"/>
    <p:sldId id="287" r:id="rId7"/>
    <p:sldId id="293" r:id="rId8"/>
    <p:sldId id="259" r:id="rId9"/>
    <p:sldId id="290" r:id="rId10"/>
    <p:sldId id="291" r:id="rId11"/>
    <p:sldId id="257" r:id="rId12"/>
    <p:sldId id="258" r:id="rId13"/>
    <p:sldId id="260" r:id="rId14"/>
    <p:sldId id="261" r:id="rId15"/>
    <p:sldId id="262" r:id="rId16"/>
    <p:sldId id="263" r:id="rId17"/>
    <p:sldId id="264" r:id="rId18"/>
    <p:sldId id="266" r:id="rId19"/>
    <p:sldId id="265"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9" d="100"/>
          <a:sy n="49" d="100"/>
        </p:scale>
        <p:origin x="83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57A7F-90F8-4D2E-BFCF-4B20B30742F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E97E9055-6D27-4BEA-8BA8-D8674BC3836A}">
      <dgm:prSet/>
      <dgm:spPr/>
      <dgm:t>
        <a:bodyPr/>
        <a:lstStyle/>
        <a:p>
          <a:r>
            <a:rPr lang="en-US" dirty="0"/>
            <a:t>1</a:t>
          </a:r>
        </a:p>
      </dgm:t>
    </dgm:pt>
    <dgm:pt modelId="{3B35CBFE-E75A-49AD-9B75-EEF867CE9EE9}" type="parTrans" cxnId="{4050AAA3-DEBB-4AFF-839C-85CB105A1ED1}">
      <dgm:prSet/>
      <dgm:spPr/>
      <dgm:t>
        <a:bodyPr/>
        <a:lstStyle/>
        <a:p>
          <a:endParaRPr lang="en-US"/>
        </a:p>
      </dgm:t>
    </dgm:pt>
    <dgm:pt modelId="{FF888514-DDC0-4EA9-B584-4DD643BDC1A7}" type="sibTrans" cxnId="{4050AAA3-DEBB-4AFF-839C-85CB105A1ED1}">
      <dgm:prSet/>
      <dgm:spPr/>
      <dgm:t>
        <a:bodyPr/>
        <a:lstStyle/>
        <a:p>
          <a:endParaRPr lang="en-US"/>
        </a:p>
      </dgm:t>
    </dgm:pt>
    <dgm:pt modelId="{3DE4627D-9E95-4CB8-A5AB-4A8B29111C66}">
      <dgm:prSet/>
      <dgm:spPr/>
      <dgm:t>
        <a:bodyPr/>
        <a:lstStyle/>
        <a:p>
          <a:endParaRPr lang="en-US" dirty="0"/>
        </a:p>
      </dgm:t>
    </dgm:pt>
    <dgm:pt modelId="{EC9D0E86-56E9-4F0E-BAD6-E4AFE44B6E80}" type="parTrans" cxnId="{9E67E7F0-532D-4772-8E01-19052651DC24}">
      <dgm:prSet/>
      <dgm:spPr/>
      <dgm:t>
        <a:bodyPr/>
        <a:lstStyle/>
        <a:p>
          <a:endParaRPr lang="en-US"/>
        </a:p>
      </dgm:t>
    </dgm:pt>
    <dgm:pt modelId="{E35862AE-7C89-4C68-9DC8-5995C00A7EAE}" type="sibTrans" cxnId="{9E67E7F0-532D-4772-8E01-19052651DC24}">
      <dgm:prSet/>
      <dgm:spPr/>
      <dgm:t>
        <a:bodyPr/>
        <a:lstStyle/>
        <a:p>
          <a:endParaRPr lang="en-US"/>
        </a:p>
      </dgm:t>
    </dgm:pt>
    <dgm:pt modelId="{9E912F3F-C8EF-4AFD-ABCC-EBF3106B645C}">
      <dgm:prSet/>
      <dgm:spPr/>
      <dgm:t>
        <a:bodyPr/>
        <a:lstStyle/>
        <a:p>
          <a:endParaRPr lang="en-US" dirty="0"/>
        </a:p>
      </dgm:t>
    </dgm:pt>
    <dgm:pt modelId="{5A9358A2-7D59-48A5-A14C-08E272412C1B}" type="parTrans" cxnId="{E7A2348B-F002-4539-8574-F496BDFE5F19}">
      <dgm:prSet/>
      <dgm:spPr/>
      <dgm:t>
        <a:bodyPr/>
        <a:lstStyle/>
        <a:p>
          <a:endParaRPr lang="en-US"/>
        </a:p>
      </dgm:t>
    </dgm:pt>
    <dgm:pt modelId="{40ACC3C5-91F1-44C8-9B95-268DF69B23A4}" type="sibTrans" cxnId="{E7A2348B-F002-4539-8574-F496BDFE5F19}">
      <dgm:prSet/>
      <dgm:spPr/>
      <dgm:t>
        <a:bodyPr/>
        <a:lstStyle/>
        <a:p>
          <a:endParaRPr lang="en-US"/>
        </a:p>
      </dgm:t>
    </dgm:pt>
    <dgm:pt modelId="{91B3ACD5-2B0B-44EC-8AE8-690FC3EAF545}">
      <dgm:prSet/>
      <dgm:spPr/>
      <dgm:t>
        <a:bodyPr/>
        <a:lstStyle/>
        <a:p>
          <a:r>
            <a:rPr lang="en-US" b="0" i="0" baseline="0"/>
            <a:t>The main objective of this course is to introduce the organization of computer systems and usage of assembly language for optimization and control.</a:t>
          </a:r>
          <a:endParaRPr lang="en-US"/>
        </a:p>
      </dgm:t>
    </dgm:pt>
    <dgm:pt modelId="{5C451151-4BE4-42FB-A55E-89573832D13B}" type="parTrans" cxnId="{45BD7641-C2BB-46BF-AE8B-35F98152AE7A}">
      <dgm:prSet/>
      <dgm:spPr/>
      <dgm:t>
        <a:bodyPr/>
        <a:lstStyle/>
        <a:p>
          <a:endParaRPr lang="en-US"/>
        </a:p>
      </dgm:t>
    </dgm:pt>
    <dgm:pt modelId="{3403E584-912D-47C3-BFAE-55D09032927B}" type="sibTrans" cxnId="{45BD7641-C2BB-46BF-AE8B-35F98152AE7A}">
      <dgm:prSet/>
      <dgm:spPr/>
      <dgm:t>
        <a:bodyPr/>
        <a:lstStyle/>
        <a:p>
          <a:endParaRPr lang="en-US"/>
        </a:p>
      </dgm:t>
    </dgm:pt>
    <dgm:pt modelId="{B38D5465-54F5-4608-B7B5-0F35B0EED4DD}">
      <dgm:prSet/>
      <dgm:spPr/>
      <dgm:t>
        <a:bodyPr/>
        <a:lstStyle/>
        <a:p>
          <a:r>
            <a:rPr lang="en-US" b="0" i="0" baseline="0"/>
            <a:t>Emphasis should be given to expose the low-level logic employed for problem solving while using assembly language as a tool.</a:t>
          </a:r>
          <a:endParaRPr lang="en-US"/>
        </a:p>
      </dgm:t>
    </dgm:pt>
    <dgm:pt modelId="{1A8E685C-C914-49D3-BA78-F04366DE67AA}" type="parTrans" cxnId="{3AA93ABA-19AD-4A23-B5B5-09DF088B9A87}">
      <dgm:prSet/>
      <dgm:spPr/>
      <dgm:t>
        <a:bodyPr/>
        <a:lstStyle/>
        <a:p>
          <a:endParaRPr lang="en-US"/>
        </a:p>
      </dgm:t>
    </dgm:pt>
    <dgm:pt modelId="{EACB6E58-45FA-4F22-B927-43AEF6F16F6F}" type="sibTrans" cxnId="{3AA93ABA-19AD-4A23-B5B5-09DF088B9A87}">
      <dgm:prSet/>
      <dgm:spPr/>
      <dgm:t>
        <a:bodyPr/>
        <a:lstStyle/>
        <a:p>
          <a:endParaRPr lang="en-US"/>
        </a:p>
      </dgm:t>
    </dgm:pt>
    <dgm:pt modelId="{5DF46923-258F-41AD-B091-5BCA63BDE6F2}">
      <dgm:prSet/>
      <dgm:spPr/>
      <dgm:t>
        <a:bodyPr/>
        <a:lstStyle/>
        <a:p>
          <a:r>
            <a:rPr lang="en-US" b="0" i="0" baseline="0" dirty="0"/>
            <a:t>At the end of the course the students should be capable of writing moderately complex assembly language subroutines and interfacing them to any high level language.</a:t>
          </a:r>
          <a:endParaRPr lang="en-US" dirty="0"/>
        </a:p>
      </dgm:t>
    </dgm:pt>
    <dgm:pt modelId="{431504D9-AD91-489E-9054-379B026E27DE}" type="parTrans" cxnId="{E9226C05-A682-4EC2-B9B5-D9B239B6357D}">
      <dgm:prSet/>
      <dgm:spPr/>
      <dgm:t>
        <a:bodyPr/>
        <a:lstStyle/>
        <a:p>
          <a:endParaRPr lang="en-US"/>
        </a:p>
      </dgm:t>
    </dgm:pt>
    <dgm:pt modelId="{0864AAE7-3BD4-43F3-8C4E-C21CE4F3AABC}" type="sibTrans" cxnId="{E9226C05-A682-4EC2-B9B5-D9B239B6357D}">
      <dgm:prSet/>
      <dgm:spPr/>
      <dgm:t>
        <a:bodyPr/>
        <a:lstStyle/>
        <a:p>
          <a:endParaRPr lang="en-US"/>
        </a:p>
      </dgm:t>
    </dgm:pt>
    <dgm:pt modelId="{00612084-7339-46C3-9CBA-FE733758C1BE}" type="pres">
      <dgm:prSet presAssocID="{48A57A7F-90F8-4D2E-BFCF-4B20B30742F4}" presName="linearFlow" presStyleCnt="0">
        <dgm:presLayoutVars>
          <dgm:dir/>
          <dgm:animLvl val="lvl"/>
          <dgm:resizeHandles val="exact"/>
        </dgm:presLayoutVars>
      </dgm:prSet>
      <dgm:spPr/>
    </dgm:pt>
    <dgm:pt modelId="{360F1A88-6CFA-4192-860F-53A82BC7ACCD}" type="pres">
      <dgm:prSet presAssocID="{E97E9055-6D27-4BEA-8BA8-D8674BC3836A}" presName="composite" presStyleCnt="0"/>
      <dgm:spPr/>
    </dgm:pt>
    <dgm:pt modelId="{CEF70E71-F2CB-4B15-AA74-9DC73EF43FFC}" type="pres">
      <dgm:prSet presAssocID="{E97E9055-6D27-4BEA-8BA8-D8674BC3836A}" presName="parentText" presStyleLbl="alignNode1" presStyleIdx="0" presStyleCnt="3">
        <dgm:presLayoutVars>
          <dgm:chMax val="1"/>
          <dgm:bulletEnabled val="1"/>
        </dgm:presLayoutVars>
      </dgm:prSet>
      <dgm:spPr/>
    </dgm:pt>
    <dgm:pt modelId="{AAAAA8BE-847A-4F38-BB23-4A28F3F024C8}" type="pres">
      <dgm:prSet presAssocID="{E97E9055-6D27-4BEA-8BA8-D8674BC3836A}" presName="descendantText" presStyleLbl="alignAcc1" presStyleIdx="0" presStyleCnt="3" custLinFactNeighborX="0" custLinFactNeighborY="-3874">
        <dgm:presLayoutVars>
          <dgm:bulletEnabled val="1"/>
        </dgm:presLayoutVars>
      </dgm:prSet>
      <dgm:spPr/>
    </dgm:pt>
    <dgm:pt modelId="{8A19323F-ACAA-43A7-8BBD-D60F2BFA2614}" type="pres">
      <dgm:prSet presAssocID="{FF888514-DDC0-4EA9-B584-4DD643BDC1A7}" presName="sp" presStyleCnt="0"/>
      <dgm:spPr/>
    </dgm:pt>
    <dgm:pt modelId="{220DD577-02D2-4B6B-BDD2-12DC10126E1D}" type="pres">
      <dgm:prSet presAssocID="{3DE4627D-9E95-4CB8-A5AB-4A8B29111C66}" presName="composite" presStyleCnt="0"/>
      <dgm:spPr/>
    </dgm:pt>
    <dgm:pt modelId="{FC0E0C66-CB0A-4E71-88F8-707F05DD1EBD}" type="pres">
      <dgm:prSet presAssocID="{3DE4627D-9E95-4CB8-A5AB-4A8B29111C66}" presName="parentText" presStyleLbl="alignNode1" presStyleIdx="1" presStyleCnt="3">
        <dgm:presLayoutVars>
          <dgm:chMax val="1"/>
          <dgm:bulletEnabled val="1"/>
        </dgm:presLayoutVars>
      </dgm:prSet>
      <dgm:spPr/>
    </dgm:pt>
    <dgm:pt modelId="{57CA32B3-E83F-4CA0-986A-CC0770F23B32}" type="pres">
      <dgm:prSet presAssocID="{3DE4627D-9E95-4CB8-A5AB-4A8B29111C66}" presName="descendantText" presStyleLbl="alignAcc1" presStyleIdx="1" presStyleCnt="3">
        <dgm:presLayoutVars>
          <dgm:bulletEnabled val="1"/>
        </dgm:presLayoutVars>
      </dgm:prSet>
      <dgm:spPr/>
    </dgm:pt>
    <dgm:pt modelId="{A1684791-EF81-4246-8037-D066F4EFCD6C}" type="pres">
      <dgm:prSet presAssocID="{E35862AE-7C89-4C68-9DC8-5995C00A7EAE}" presName="sp" presStyleCnt="0"/>
      <dgm:spPr/>
    </dgm:pt>
    <dgm:pt modelId="{4FAB76F6-CD29-4A46-A660-C8570E356CCA}" type="pres">
      <dgm:prSet presAssocID="{9E912F3F-C8EF-4AFD-ABCC-EBF3106B645C}" presName="composite" presStyleCnt="0"/>
      <dgm:spPr/>
    </dgm:pt>
    <dgm:pt modelId="{C84AD113-A319-4F6E-94BB-A9A8E2063266}" type="pres">
      <dgm:prSet presAssocID="{9E912F3F-C8EF-4AFD-ABCC-EBF3106B645C}" presName="parentText" presStyleLbl="alignNode1" presStyleIdx="2" presStyleCnt="3">
        <dgm:presLayoutVars>
          <dgm:chMax val="1"/>
          <dgm:bulletEnabled val="1"/>
        </dgm:presLayoutVars>
      </dgm:prSet>
      <dgm:spPr/>
    </dgm:pt>
    <dgm:pt modelId="{A547FF2A-92FE-4354-B90F-BD85988DF017}" type="pres">
      <dgm:prSet presAssocID="{9E912F3F-C8EF-4AFD-ABCC-EBF3106B645C}" presName="descendantText" presStyleLbl="alignAcc1" presStyleIdx="2" presStyleCnt="3">
        <dgm:presLayoutVars>
          <dgm:bulletEnabled val="1"/>
        </dgm:presLayoutVars>
      </dgm:prSet>
      <dgm:spPr/>
    </dgm:pt>
  </dgm:ptLst>
  <dgm:cxnLst>
    <dgm:cxn modelId="{E9226C05-A682-4EC2-B9B5-D9B239B6357D}" srcId="{9E912F3F-C8EF-4AFD-ABCC-EBF3106B645C}" destId="{5DF46923-258F-41AD-B091-5BCA63BDE6F2}" srcOrd="0" destOrd="0" parTransId="{431504D9-AD91-489E-9054-379B026E27DE}" sibTransId="{0864AAE7-3BD4-43F3-8C4E-C21CE4F3AABC}"/>
    <dgm:cxn modelId="{9EB01B35-D09C-48BC-8DD6-C826D19B1E9E}" type="presOf" srcId="{3DE4627D-9E95-4CB8-A5AB-4A8B29111C66}" destId="{FC0E0C66-CB0A-4E71-88F8-707F05DD1EBD}" srcOrd="0" destOrd="0" presId="urn:microsoft.com/office/officeart/2005/8/layout/chevron2"/>
    <dgm:cxn modelId="{45BD7641-C2BB-46BF-AE8B-35F98152AE7A}" srcId="{E97E9055-6D27-4BEA-8BA8-D8674BC3836A}" destId="{91B3ACD5-2B0B-44EC-8AE8-690FC3EAF545}" srcOrd="0" destOrd="0" parTransId="{5C451151-4BE4-42FB-A55E-89573832D13B}" sibTransId="{3403E584-912D-47C3-BFAE-55D09032927B}"/>
    <dgm:cxn modelId="{C4065D84-0F0E-447B-80C3-5568F47A41D4}" type="presOf" srcId="{5DF46923-258F-41AD-B091-5BCA63BDE6F2}" destId="{A547FF2A-92FE-4354-B90F-BD85988DF017}" srcOrd="0" destOrd="0" presId="urn:microsoft.com/office/officeart/2005/8/layout/chevron2"/>
    <dgm:cxn modelId="{E7A2348B-F002-4539-8574-F496BDFE5F19}" srcId="{48A57A7F-90F8-4D2E-BFCF-4B20B30742F4}" destId="{9E912F3F-C8EF-4AFD-ABCC-EBF3106B645C}" srcOrd="2" destOrd="0" parTransId="{5A9358A2-7D59-48A5-A14C-08E272412C1B}" sibTransId="{40ACC3C5-91F1-44C8-9B95-268DF69B23A4}"/>
    <dgm:cxn modelId="{B67FDCA2-6BB8-43A1-AF1B-F5F244A68E4A}" type="presOf" srcId="{48A57A7F-90F8-4D2E-BFCF-4B20B30742F4}" destId="{00612084-7339-46C3-9CBA-FE733758C1BE}" srcOrd="0" destOrd="0" presId="urn:microsoft.com/office/officeart/2005/8/layout/chevron2"/>
    <dgm:cxn modelId="{4050AAA3-DEBB-4AFF-839C-85CB105A1ED1}" srcId="{48A57A7F-90F8-4D2E-BFCF-4B20B30742F4}" destId="{E97E9055-6D27-4BEA-8BA8-D8674BC3836A}" srcOrd="0" destOrd="0" parTransId="{3B35CBFE-E75A-49AD-9B75-EEF867CE9EE9}" sibTransId="{FF888514-DDC0-4EA9-B584-4DD643BDC1A7}"/>
    <dgm:cxn modelId="{3F9525B0-2B8D-4969-91DF-C880D99E2CE0}" type="presOf" srcId="{9E912F3F-C8EF-4AFD-ABCC-EBF3106B645C}" destId="{C84AD113-A319-4F6E-94BB-A9A8E2063266}" srcOrd="0" destOrd="0" presId="urn:microsoft.com/office/officeart/2005/8/layout/chevron2"/>
    <dgm:cxn modelId="{3AA93ABA-19AD-4A23-B5B5-09DF088B9A87}" srcId="{3DE4627D-9E95-4CB8-A5AB-4A8B29111C66}" destId="{B38D5465-54F5-4608-B7B5-0F35B0EED4DD}" srcOrd="0" destOrd="0" parTransId="{1A8E685C-C914-49D3-BA78-F04366DE67AA}" sibTransId="{EACB6E58-45FA-4F22-B927-43AEF6F16F6F}"/>
    <dgm:cxn modelId="{ACE72ECA-A3ED-439C-879E-20F14A79A181}" type="presOf" srcId="{E97E9055-6D27-4BEA-8BA8-D8674BC3836A}" destId="{CEF70E71-F2CB-4B15-AA74-9DC73EF43FFC}" srcOrd="0" destOrd="0" presId="urn:microsoft.com/office/officeart/2005/8/layout/chevron2"/>
    <dgm:cxn modelId="{5A4E35D7-4907-4FC6-9CE5-2192B0FD9743}" type="presOf" srcId="{91B3ACD5-2B0B-44EC-8AE8-690FC3EAF545}" destId="{AAAAA8BE-847A-4F38-BB23-4A28F3F024C8}" srcOrd="0" destOrd="0" presId="urn:microsoft.com/office/officeart/2005/8/layout/chevron2"/>
    <dgm:cxn modelId="{9E67E7F0-532D-4772-8E01-19052651DC24}" srcId="{48A57A7F-90F8-4D2E-BFCF-4B20B30742F4}" destId="{3DE4627D-9E95-4CB8-A5AB-4A8B29111C66}" srcOrd="1" destOrd="0" parTransId="{EC9D0E86-56E9-4F0E-BAD6-E4AFE44B6E80}" sibTransId="{E35862AE-7C89-4C68-9DC8-5995C00A7EAE}"/>
    <dgm:cxn modelId="{276F1DF3-5BD1-433E-9399-ABA9FCFE9F83}" type="presOf" srcId="{B38D5465-54F5-4608-B7B5-0F35B0EED4DD}" destId="{57CA32B3-E83F-4CA0-986A-CC0770F23B32}" srcOrd="0" destOrd="0" presId="urn:microsoft.com/office/officeart/2005/8/layout/chevron2"/>
    <dgm:cxn modelId="{ABFEC936-DDB2-422D-8674-D74BC03AF509}" type="presParOf" srcId="{00612084-7339-46C3-9CBA-FE733758C1BE}" destId="{360F1A88-6CFA-4192-860F-53A82BC7ACCD}" srcOrd="0" destOrd="0" presId="urn:microsoft.com/office/officeart/2005/8/layout/chevron2"/>
    <dgm:cxn modelId="{5AE4DAD2-99B0-47D5-BB17-8361873BB320}" type="presParOf" srcId="{360F1A88-6CFA-4192-860F-53A82BC7ACCD}" destId="{CEF70E71-F2CB-4B15-AA74-9DC73EF43FFC}" srcOrd="0" destOrd="0" presId="urn:microsoft.com/office/officeart/2005/8/layout/chevron2"/>
    <dgm:cxn modelId="{BACD10AA-38B4-4D03-B940-B7262DDDB29E}" type="presParOf" srcId="{360F1A88-6CFA-4192-860F-53A82BC7ACCD}" destId="{AAAAA8BE-847A-4F38-BB23-4A28F3F024C8}" srcOrd="1" destOrd="0" presId="urn:microsoft.com/office/officeart/2005/8/layout/chevron2"/>
    <dgm:cxn modelId="{543D3625-A75F-407C-9C89-AF155383F09F}" type="presParOf" srcId="{00612084-7339-46C3-9CBA-FE733758C1BE}" destId="{8A19323F-ACAA-43A7-8BBD-D60F2BFA2614}" srcOrd="1" destOrd="0" presId="urn:microsoft.com/office/officeart/2005/8/layout/chevron2"/>
    <dgm:cxn modelId="{C3FAA1B8-8801-4839-B702-0BC47BCAA277}" type="presParOf" srcId="{00612084-7339-46C3-9CBA-FE733758C1BE}" destId="{220DD577-02D2-4B6B-BDD2-12DC10126E1D}" srcOrd="2" destOrd="0" presId="urn:microsoft.com/office/officeart/2005/8/layout/chevron2"/>
    <dgm:cxn modelId="{61D66961-425D-4E71-933D-FC6A9806D383}" type="presParOf" srcId="{220DD577-02D2-4B6B-BDD2-12DC10126E1D}" destId="{FC0E0C66-CB0A-4E71-88F8-707F05DD1EBD}" srcOrd="0" destOrd="0" presId="urn:microsoft.com/office/officeart/2005/8/layout/chevron2"/>
    <dgm:cxn modelId="{9B7D9930-B745-4738-B878-87A9F14C7654}" type="presParOf" srcId="{220DD577-02D2-4B6B-BDD2-12DC10126E1D}" destId="{57CA32B3-E83F-4CA0-986A-CC0770F23B32}" srcOrd="1" destOrd="0" presId="urn:microsoft.com/office/officeart/2005/8/layout/chevron2"/>
    <dgm:cxn modelId="{DCB1108E-37B0-4CE9-89CA-565278C8E036}" type="presParOf" srcId="{00612084-7339-46C3-9CBA-FE733758C1BE}" destId="{A1684791-EF81-4246-8037-D066F4EFCD6C}" srcOrd="3" destOrd="0" presId="urn:microsoft.com/office/officeart/2005/8/layout/chevron2"/>
    <dgm:cxn modelId="{A008B43C-B576-402A-B4DA-43F09FE187A6}" type="presParOf" srcId="{00612084-7339-46C3-9CBA-FE733758C1BE}" destId="{4FAB76F6-CD29-4A46-A660-C8570E356CCA}" srcOrd="4" destOrd="0" presId="urn:microsoft.com/office/officeart/2005/8/layout/chevron2"/>
    <dgm:cxn modelId="{3B41385B-B451-4BEE-B7C2-E3EFB25FCF07}" type="presParOf" srcId="{4FAB76F6-CD29-4A46-A660-C8570E356CCA}" destId="{C84AD113-A319-4F6E-94BB-A9A8E2063266}" srcOrd="0" destOrd="0" presId="urn:microsoft.com/office/officeart/2005/8/layout/chevron2"/>
    <dgm:cxn modelId="{FC9E9D14-DAD0-4F22-B211-CBFC469BCC2B}" type="presParOf" srcId="{4FAB76F6-CD29-4A46-A660-C8570E356CCA}" destId="{A547FF2A-92FE-4354-B90F-BD85988DF01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6B87CF-FECE-4B52-B648-BD71982E53B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2F437C8-D637-428B-9FBC-760BA56B8FD3}">
      <dgm:prSet/>
      <dgm:spPr/>
      <dgm:t>
        <a:bodyPr/>
        <a:lstStyle/>
        <a:p>
          <a:r>
            <a:rPr lang="en-US" b="0" i="0" baseline="0"/>
            <a:t>Each line describes one low-level machine language</a:t>
          </a:r>
          <a:r>
            <a:rPr lang="en-US"/>
            <a:t> </a:t>
          </a:r>
          <a:r>
            <a:rPr lang="en-US" b="0" i="0" baseline="0"/>
            <a:t>instruction in a textual form.</a:t>
          </a:r>
          <a:endParaRPr lang="en-US"/>
        </a:p>
      </dgm:t>
    </dgm:pt>
    <dgm:pt modelId="{A171E8C5-7463-4713-B308-9626D924AD19}" type="parTrans" cxnId="{A39A8FAC-F58E-49FF-8A70-F49C4322FB50}">
      <dgm:prSet/>
      <dgm:spPr/>
      <dgm:t>
        <a:bodyPr/>
        <a:lstStyle/>
        <a:p>
          <a:endParaRPr lang="en-US"/>
        </a:p>
      </dgm:t>
    </dgm:pt>
    <dgm:pt modelId="{11CDAC5A-8276-428E-A3C2-BCAE5201AE52}" type="sibTrans" cxnId="{A39A8FAC-F58E-49FF-8A70-F49C4322FB50}">
      <dgm:prSet/>
      <dgm:spPr/>
      <dgm:t>
        <a:bodyPr/>
        <a:lstStyle/>
        <a:p>
          <a:endParaRPr lang="en-US"/>
        </a:p>
      </dgm:t>
    </dgm:pt>
    <dgm:pt modelId="{48AE25FB-19EF-4E31-A9C3-78E759777B0C}">
      <dgm:prSet/>
      <dgm:spPr/>
      <dgm:t>
        <a:bodyPr/>
        <a:lstStyle/>
        <a:p>
          <a:r>
            <a:rPr lang="en-US" b="0" i="0" baseline="0"/>
            <a:t>Assembly language is useful because it provides a common output language for different compilers for different high-level languages.</a:t>
          </a:r>
          <a:endParaRPr lang="en-US"/>
        </a:p>
      </dgm:t>
    </dgm:pt>
    <dgm:pt modelId="{8485F9B6-D0FB-41FA-AD3E-4108DC3B8A6F}" type="parTrans" cxnId="{C04D987C-CADD-4079-AE9C-59C2FC2946D3}">
      <dgm:prSet/>
      <dgm:spPr/>
      <dgm:t>
        <a:bodyPr/>
        <a:lstStyle/>
        <a:p>
          <a:endParaRPr lang="en-US"/>
        </a:p>
      </dgm:t>
    </dgm:pt>
    <dgm:pt modelId="{A07661FD-369D-4148-A9C8-A781C9B5AEA7}" type="sibTrans" cxnId="{C04D987C-CADD-4079-AE9C-59C2FC2946D3}">
      <dgm:prSet/>
      <dgm:spPr/>
      <dgm:t>
        <a:bodyPr/>
        <a:lstStyle/>
        <a:p>
          <a:endParaRPr lang="en-US"/>
        </a:p>
      </dgm:t>
    </dgm:pt>
    <dgm:pt modelId="{6FD135BB-28C5-427F-A546-C4EA186E3672}">
      <dgm:prSet/>
      <dgm:spPr/>
      <dgm:t>
        <a:bodyPr/>
        <a:lstStyle/>
        <a:p>
          <a:r>
            <a:rPr lang="en-US" b="0" i="0" baseline="0"/>
            <a:t>For example, C compilers and Fortran compilers both generate output files in the same assembly language.</a:t>
          </a:r>
          <a:endParaRPr lang="en-US"/>
        </a:p>
      </dgm:t>
    </dgm:pt>
    <dgm:pt modelId="{614A98A0-44FF-4C69-8088-4844B32991AA}" type="parTrans" cxnId="{404442F4-8F8A-4540-8B1A-396F2C9B4054}">
      <dgm:prSet/>
      <dgm:spPr/>
      <dgm:t>
        <a:bodyPr/>
        <a:lstStyle/>
        <a:p>
          <a:endParaRPr lang="en-US"/>
        </a:p>
      </dgm:t>
    </dgm:pt>
    <dgm:pt modelId="{3E694205-C682-4A0B-B295-6BF866B65882}" type="sibTrans" cxnId="{404442F4-8F8A-4540-8B1A-396F2C9B4054}">
      <dgm:prSet/>
      <dgm:spPr/>
      <dgm:t>
        <a:bodyPr/>
        <a:lstStyle/>
        <a:p>
          <a:endParaRPr lang="en-US"/>
        </a:p>
      </dgm:t>
    </dgm:pt>
    <dgm:pt modelId="{FEEEA42D-A669-41BD-9952-59B533944FB2}" type="pres">
      <dgm:prSet presAssocID="{616B87CF-FECE-4B52-B648-BD71982E53BF}" presName="linear" presStyleCnt="0">
        <dgm:presLayoutVars>
          <dgm:animLvl val="lvl"/>
          <dgm:resizeHandles val="exact"/>
        </dgm:presLayoutVars>
      </dgm:prSet>
      <dgm:spPr/>
    </dgm:pt>
    <dgm:pt modelId="{D8C0A7A1-10C7-4896-A8D6-E254F778EFE7}" type="pres">
      <dgm:prSet presAssocID="{F2F437C8-D637-428B-9FBC-760BA56B8FD3}" presName="parentText" presStyleLbl="node1" presStyleIdx="0" presStyleCnt="3">
        <dgm:presLayoutVars>
          <dgm:chMax val="0"/>
          <dgm:bulletEnabled val="1"/>
        </dgm:presLayoutVars>
      </dgm:prSet>
      <dgm:spPr/>
    </dgm:pt>
    <dgm:pt modelId="{D7E77179-1239-49F8-9C54-B70286C8D61B}" type="pres">
      <dgm:prSet presAssocID="{11CDAC5A-8276-428E-A3C2-BCAE5201AE52}" presName="spacer" presStyleCnt="0"/>
      <dgm:spPr/>
    </dgm:pt>
    <dgm:pt modelId="{A16AA0AD-B03C-405B-A4B9-4DE7177EFFEE}" type="pres">
      <dgm:prSet presAssocID="{48AE25FB-19EF-4E31-A9C3-78E759777B0C}" presName="parentText" presStyleLbl="node1" presStyleIdx="1" presStyleCnt="3">
        <dgm:presLayoutVars>
          <dgm:chMax val="0"/>
          <dgm:bulletEnabled val="1"/>
        </dgm:presLayoutVars>
      </dgm:prSet>
      <dgm:spPr/>
    </dgm:pt>
    <dgm:pt modelId="{856DAA10-966D-4665-9878-45F29CF5A995}" type="pres">
      <dgm:prSet presAssocID="{A07661FD-369D-4148-A9C8-A781C9B5AEA7}" presName="spacer" presStyleCnt="0"/>
      <dgm:spPr/>
    </dgm:pt>
    <dgm:pt modelId="{17D9E588-847D-46D8-9B87-04B95C05C6E9}" type="pres">
      <dgm:prSet presAssocID="{6FD135BB-28C5-427F-A546-C4EA186E3672}" presName="parentText" presStyleLbl="node1" presStyleIdx="2" presStyleCnt="3">
        <dgm:presLayoutVars>
          <dgm:chMax val="0"/>
          <dgm:bulletEnabled val="1"/>
        </dgm:presLayoutVars>
      </dgm:prSet>
      <dgm:spPr/>
    </dgm:pt>
  </dgm:ptLst>
  <dgm:cxnLst>
    <dgm:cxn modelId="{E7650818-D9C4-42C1-B8E5-6319B79C455C}" type="presOf" srcId="{48AE25FB-19EF-4E31-A9C3-78E759777B0C}" destId="{A16AA0AD-B03C-405B-A4B9-4DE7177EFFEE}" srcOrd="0" destOrd="0" presId="urn:microsoft.com/office/officeart/2005/8/layout/vList2"/>
    <dgm:cxn modelId="{BBB25424-2D95-43EA-ACE5-1B1FC3C52254}" type="presOf" srcId="{616B87CF-FECE-4B52-B648-BD71982E53BF}" destId="{FEEEA42D-A669-41BD-9952-59B533944FB2}" srcOrd="0" destOrd="0" presId="urn:microsoft.com/office/officeart/2005/8/layout/vList2"/>
    <dgm:cxn modelId="{6ADB412D-D787-4B3D-B75F-33AF4C9B0987}" type="presOf" srcId="{6FD135BB-28C5-427F-A546-C4EA186E3672}" destId="{17D9E588-847D-46D8-9B87-04B95C05C6E9}" srcOrd="0" destOrd="0" presId="urn:microsoft.com/office/officeart/2005/8/layout/vList2"/>
    <dgm:cxn modelId="{C04D987C-CADD-4079-AE9C-59C2FC2946D3}" srcId="{616B87CF-FECE-4B52-B648-BD71982E53BF}" destId="{48AE25FB-19EF-4E31-A9C3-78E759777B0C}" srcOrd="1" destOrd="0" parTransId="{8485F9B6-D0FB-41FA-AD3E-4108DC3B8A6F}" sibTransId="{A07661FD-369D-4148-A9C8-A781C9B5AEA7}"/>
    <dgm:cxn modelId="{A39A8FAC-F58E-49FF-8A70-F49C4322FB50}" srcId="{616B87CF-FECE-4B52-B648-BD71982E53BF}" destId="{F2F437C8-D637-428B-9FBC-760BA56B8FD3}" srcOrd="0" destOrd="0" parTransId="{A171E8C5-7463-4713-B308-9626D924AD19}" sibTransId="{11CDAC5A-8276-428E-A3C2-BCAE5201AE52}"/>
    <dgm:cxn modelId="{B3B3E7E4-9615-423F-82E0-038B6EEF1D1B}" type="presOf" srcId="{F2F437C8-D637-428B-9FBC-760BA56B8FD3}" destId="{D8C0A7A1-10C7-4896-A8D6-E254F778EFE7}" srcOrd="0" destOrd="0" presId="urn:microsoft.com/office/officeart/2005/8/layout/vList2"/>
    <dgm:cxn modelId="{404442F4-8F8A-4540-8B1A-396F2C9B4054}" srcId="{616B87CF-FECE-4B52-B648-BD71982E53BF}" destId="{6FD135BB-28C5-427F-A546-C4EA186E3672}" srcOrd="2" destOrd="0" parTransId="{614A98A0-44FF-4C69-8088-4844B32991AA}" sibTransId="{3E694205-C682-4A0B-B295-6BF866B65882}"/>
    <dgm:cxn modelId="{5620C523-90C9-44CB-A909-20264A9CCED7}" type="presParOf" srcId="{FEEEA42D-A669-41BD-9952-59B533944FB2}" destId="{D8C0A7A1-10C7-4896-A8D6-E254F778EFE7}" srcOrd="0" destOrd="0" presId="urn:microsoft.com/office/officeart/2005/8/layout/vList2"/>
    <dgm:cxn modelId="{64394A96-7232-4DBE-83F1-198BA4652AF5}" type="presParOf" srcId="{FEEEA42D-A669-41BD-9952-59B533944FB2}" destId="{D7E77179-1239-49F8-9C54-B70286C8D61B}" srcOrd="1" destOrd="0" presId="urn:microsoft.com/office/officeart/2005/8/layout/vList2"/>
    <dgm:cxn modelId="{F95DD76C-62FF-4D2E-87AD-B2D2952227FD}" type="presParOf" srcId="{FEEEA42D-A669-41BD-9952-59B533944FB2}" destId="{A16AA0AD-B03C-405B-A4B9-4DE7177EFFEE}" srcOrd="2" destOrd="0" presId="urn:microsoft.com/office/officeart/2005/8/layout/vList2"/>
    <dgm:cxn modelId="{03F7E01F-9DA3-4E1E-9FDC-3844AB1D5A52}" type="presParOf" srcId="{FEEEA42D-A669-41BD-9952-59B533944FB2}" destId="{856DAA10-966D-4665-9878-45F29CF5A995}" srcOrd="3" destOrd="0" presId="urn:microsoft.com/office/officeart/2005/8/layout/vList2"/>
    <dgm:cxn modelId="{2E0A9EEB-FA97-4C9E-8198-993EC727C8A6}" type="presParOf" srcId="{FEEEA42D-A669-41BD-9952-59B533944FB2}" destId="{17D9E588-847D-46D8-9B87-04B95C05C6E9}"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EA383-88AF-430E-B60D-B8DAF5AD7EF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3945E9C-8DE5-4064-9340-0255D8B13929}">
      <dgm:prSet/>
      <dgm:spPr/>
      <dgm:t>
        <a:bodyPr/>
        <a:lstStyle/>
        <a:p>
          <a:r>
            <a:rPr lang="en-US" b="0" i="0" baseline="0"/>
            <a:t>Running throughout the system is a collection of electrical conduits called </a:t>
          </a:r>
          <a:r>
            <a:rPr lang="en-US" b="0" i="1" baseline="0"/>
            <a:t>buses </a:t>
          </a:r>
          <a:r>
            <a:rPr lang="en-US" b="0" i="0" baseline="0"/>
            <a:t>that carry bytes of information back and forth between the components. </a:t>
          </a:r>
          <a:endParaRPr lang="en-US"/>
        </a:p>
      </dgm:t>
    </dgm:pt>
    <dgm:pt modelId="{593C2985-55C6-47BA-8959-EC3DD79D1833}" type="parTrans" cxnId="{D1F4A4F6-538A-43B3-A539-018146CDDC70}">
      <dgm:prSet/>
      <dgm:spPr/>
      <dgm:t>
        <a:bodyPr/>
        <a:lstStyle/>
        <a:p>
          <a:endParaRPr lang="en-US"/>
        </a:p>
      </dgm:t>
    </dgm:pt>
    <dgm:pt modelId="{A90B70A0-16DB-45E7-B218-1F550358961F}" type="sibTrans" cxnId="{D1F4A4F6-538A-43B3-A539-018146CDDC70}">
      <dgm:prSet/>
      <dgm:spPr/>
      <dgm:t>
        <a:bodyPr/>
        <a:lstStyle/>
        <a:p>
          <a:endParaRPr lang="en-US"/>
        </a:p>
      </dgm:t>
    </dgm:pt>
    <dgm:pt modelId="{A5E02EAB-608E-4692-959F-24FB62661EB1}">
      <dgm:prSet/>
      <dgm:spPr/>
      <dgm:t>
        <a:bodyPr/>
        <a:lstStyle/>
        <a:p>
          <a:r>
            <a:rPr lang="en-US" b="0" i="0" baseline="0"/>
            <a:t>Buses are typically designed to transfer fixed-size chunks of bytes known as </a:t>
          </a:r>
          <a:r>
            <a:rPr lang="en-US" b="0" i="1" baseline="0"/>
            <a:t>words</a:t>
          </a:r>
          <a:r>
            <a:rPr lang="en-US" b="0" i="0" baseline="0"/>
            <a:t>.</a:t>
          </a:r>
          <a:endParaRPr lang="en-US"/>
        </a:p>
      </dgm:t>
    </dgm:pt>
    <dgm:pt modelId="{D6BE79C1-F3E9-47D1-82E7-B09D67F2C4DC}" type="parTrans" cxnId="{1BBFE4C6-352A-4EBE-AA1C-AF09D7F5B2C4}">
      <dgm:prSet/>
      <dgm:spPr/>
      <dgm:t>
        <a:bodyPr/>
        <a:lstStyle/>
        <a:p>
          <a:endParaRPr lang="en-US"/>
        </a:p>
      </dgm:t>
    </dgm:pt>
    <dgm:pt modelId="{0B62D9CA-07FB-43BD-B88D-82CBE27C5FC0}" type="sibTrans" cxnId="{1BBFE4C6-352A-4EBE-AA1C-AF09D7F5B2C4}">
      <dgm:prSet/>
      <dgm:spPr/>
      <dgm:t>
        <a:bodyPr/>
        <a:lstStyle/>
        <a:p>
          <a:endParaRPr lang="en-US"/>
        </a:p>
      </dgm:t>
    </dgm:pt>
    <dgm:pt modelId="{A4C2A277-310B-4938-BAEB-5722E373EEA2}">
      <dgm:prSet/>
      <dgm:spPr/>
      <dgm:t>
        <a:bodyPr/>
        <a:lstStyle/>
        <a:p>
          <a:r>
            <a:rPr lang="en-US" b="0" i="0" baseline="0"/>
            <a:t>The number of bytes in a word (the </a:t>
          </a:r>
          <a:r>
            <a:rPr lang="en-US" b="0" i="1" baseline="0"/>
            <a:t>word size</a:t>
          </a:r>
          <a:r>
            <a:rPr lang="en-US" b="0" i="0" baseline="0"/>
            <a:t>) is a fundamental system parameter that varies across systems. Most machines today have word sizes of either 4 bytes (32 bits) or 8 bytes (64 bits).</a:t>
          </a:r>
          <a:endParaRPr lang="en-US"/>
        </a:p>
      </dgm:t>
    </dgm:pt>
    <dgm:pt modelId="{CBA1B861-6320-464B-A1CA-4FBF16097103}" type="parTrans" cxnId="{F34C3496-30F8-4021-B356-F989652F0B35}">
      <dgm:prSet/>
      <dgm:spPr/>
      <dgm:t>
        <a:bodyPr/>
        <a:lstStyle/>
        <a:p>
          <a:endParaRPr lang="en-US"/>
        </a:p>
      </dgm:t>
    </dgm:pt>
    <dgm:pt modelId="{86717D48-F99C-406E-9691-5B12BB80C8AA}" type="sibTrans" cxnId="{F34C3496-30F8-4021-B356-F989652F0B35}">
      <dgm:prSet/>
      <dgm:spPr/>
      <dgm:t>
        <a:bodyPr/>
        <a:lstStyle/>
        <a:p>
          <a:endParaRPr lang="en-US"/>
        </a:p>
      </dgm:t>
    </dgm:pt>
    <dgm:pt modelId="{4426D93A-93CE-415E-B90E-2A46E3D5D959}">
      <dgm:prSet/>
      <dgm:spPr/>
      <dgm:t>
        <a:bodyPr/>
        <a:lstStyle/>
        <a:p>
          <a:r>
            <a:rPr lang="en-US" b="0" i="0" baseline="0"/>
            <a:t>In this book, we do not assume any fixed definition of word size. Instead, we will specify what we mean by a “word” in any context that requires this to be defined.</a:t>
          </a:r>
          <a:endParaRPr lang="en-US"/>
        </a:p>
      </dgm:t>
    </dgm:pt>
    <dgm:pt modelId="{966FF727-DBBF-4A26-A1A4-7BC8D02A0C3E}" type="parTrans" cxnId="{287C0A43-7A48-4C70-A616-EEAAA87B0184}">
      <dgm:prSet/>
      <dgm:spPr/>
      <dgm:t>
        <a:bodyPr/>
        <a:lstStyle/>
        <a:p>
          <a:endParaRPr lang="en-US"/>
        </a:p>
      </dgm:t>
    </dgm:pt>
    <dgm:pt modelId="{A99B7CE9-B765-4CEC-A595-4A11DADA70ED}" type="sibTrans" cxnId="{287C0A43-7A48-4C70-A616-EEAAA87B0184}">
      <dgm:prSet/>
      <dgm:spPr/>
      <dgm:t>
        <a:bodyPr/>
        <a:lstStyle/>
        <a:p>
          <a:endParaRPr lang="en-US"/>
        </a:p>
      </dgm:t>
    </dgm:pt>
    <dgm:pt modelId="{6E4F789C-E4A0-4B38-BF7D-289450A8918A}" type="pres">
      <dgm:prSet presAssocID="{C04EA383-88AF-430E-B60D-B8DAF5AD7EF7}" presName="linear" presStyleCnt="0">
        <dgm:presLayoutVars>
          <dgm:animLvl val="lvl"/>
          <dgm:resizeHandles val="exact"/>
        </dgm:presLayoutVars>
      </dgm:prSet>
      <dgm:spPr/>
    </dgm:pt>
    <dgm:pt modelId="{596739EB-F56B-4C86-9E5C-9EA8B87BC1D4}" type="pres">
      <dgm:prSet presAssocID="{E3945E9C-8DE5-4064-9340-0255D8B13929}" presName="parentText" presStyleLbl="node1" presStyleIdx="0" presStyleCnt="4">
        <dgm:presLayoutVars>
          <dgm:chMax val="0"/>
          <dgm:bulletEnabled val="1"/>
        </dgm:presLayoutVars>
      </dgm:prSet>
      <dgm:spPr/>
    </dgm:pt>
    <dgm:pt modelId="{F9135AAA-FBDD-421D-88D9-2D38EB441230}" type="pres">
      <dgm:prSet presAssocID="{A90B70A0-16DB-45E7-B218-1F550358961F}" presName="spacer" presStyleCnt="0"/>
      <dgm:spPr/>
    </dgm:pt>
    <dgm:pt modelId="{EECD25C5-05DE-402C-A0FC-B0E7428A3F64}" type="pres">
      <dgm:prSet presAssocID="{A5E02EAB-608E-4692-959F-24FB62661EB1}" presName="parentText" presStyleLbl="node1" presStyleIdx="1" presStyleCnt="4">
        <dgm:presLayoutVars>
          <dgm:chMax val="0"/>
          <dgm:bulletEnabled val="1"/>
        </dgm:presLayoutVars>
      </dgm:prSet>
      <dgm:spPr/>
    </dgm:pt>
    <dgm:pt modelId="{A964137A-D737-4282-946F-F2A4E9955298}" type="pres">
      <dgm:prSet presAssocID="{0B62D9CA-07FB-43BD-B88D-82CBE27C5FC0}" presName="spacer" presStyleCnt="0"/>
      <dgm:spPr/>
    </dgm:pt>
    <dgm:pt modelId="{0102C59E-4CA5-4B3B-9F7D-CAAF5B4DB9D3}" type="pres">
      <dgm:prSet presAssocID="{A4C2A277-310B-4938-BAEB-5722E373EEA2}" presName="parentText" presStyleLbl="node1" presStyleIdx="2" presStyleCnt="4">
        <dgm:presLayoutVars>
          <dgm:chMax val="0"/>
          <dgm:bulletEnabled val="1"/>
        </dgm:presLayoutVars>
      </dgm:prSet>
      <dgm:spPr/>
    </dgm:pt>
    <dgm:pt modelId="{5070373C-9331-4653-9E0A-C7BF2AACFF66}" type="pres">
      <dgm:prSet presAssocID="{86717D48-F99C-406E-9691-5B12BB80C8AA}" presName="spacer" presStyleCnt="0"/>
      <dgm:spPr/>
    </dgm:pt>
    <dgm:pt modelId="{9FE22E2C-2685-4438-BF21-FD03697E3AC8}" type="pres">
      <dgm:prSet presAssocID="{4426D93A-93CE-415E-B90E-2A46E3D5D959}" presName="parentText" presStyleLbl="node1" presStyleIdx="3" presStyleCnt="4">
        <dgm:presLayoutVars>
          <dgm:chMax val="0"/>
          <dgm:bulletEnabled val="1"/>
        </dgm:presLayoutVars>
      </dgm:prSet>
      <dgm:spPr/>
    </dgm:pt>
  </dgm:ptLst>
  <dgm:cxnLst>
    <dgm:cxn modelId="{7FA7A605-6984-4C6E-9623-31072EC3006E}" type="presOf" srcId="{A5E02EAB-608E-4692-959F-24FB62661EB1}" destId="{EECD25C5-05DE-402C-A0FC-B0E7428A3F64}" srcOrd="0" destOrd="0" presId="urn:microsoft.com/office/officeart/2005/8/layout/vList2"/>
    <dgm:cxn modelId="{0D996A5D-5A07-470C-8906-1C90EE72AF79}" type="presOf" srcId="{C04EA383-88AF-430E-B60D-B8DAF5AD7EF7}" destId="{6E4F789C-E4A0-4B38-BF7D-289450A8918A}" srcOrd="0" destOrd="0" presId="urn:microsoft.com/office/officeart/2005/8/layout/vList2"/>
    <dgm:cxn modelId="{CC4D0B5F-EA91-4DA7-B8D9-27E26D026B62}" type="presOf" srcId="{A4C2A277-310B-4938-BAEB-5722E373EEA2}" destId="{0102C59E-4CA5-4B3B-9F7D-CAAF5B4DB9D3}" srcOrd="0" destOrd="0" presId="urn:microsoft.com/office/officeart/2005/8/layout/vList2"/>
    <dgm:cxn modelId="{287C0A43-7A48-4C70-A616-EEAAA87B0184}" srcId="{C04EA383-88AF-430E-B60D-B8DAF5AD7EF7}" destId="{4426D93A-93CE-415E-B90E-2A46E3D5D959}" srcOrd="3" destOrd="0" parTransId="{966FF727-DBBF-4A26-A1A4-7BC8D02A0C3E}" sibTransId="{A99B7CE9-B765-4CEC-A595-4A11DADA70ED}"/>
    <dgm:cxn modelId="{FE928E82-B7F3-48B6-8180-B6834C1C9223}" type="presOf" srcId="{E3945E9C-8DE5-4064-9340-0255D8B13929}" destId="{596739EB-F56B-4C86-9E5C-9EA8B87BC1D4}" srcOrd="0" destOrd="0" presId="urn:microsoft.com/office/officeart/2005/8/layout/vList2"/>
    <dgm:cxn modelId="{F34C3496-30F8-4021-B356-F989652F0B35}" srcId="{C04EA383-88AF-430E-B60D-B8DAF5AD7EF7}" destId="{A4C2A277-310B-4938-BAEB-5722E373EEA2}" srcOrd="2" destOrd="0" parTransId="{CBA1B861-6320-464B-A1CA-4FBF16097103}" sibTransId="{86717D48-F99C-406E-9691-5B12BB80C8AA}"/>
    <dgm:cxn modelId="{6474B29D-75C2-4B0B-B190-E9910DB23939}" type="presOf" srcId="{4426D93A-93CE-415E-B90E-2A46E3D5D959}" destId="{9FE22E2C-2685-4438-BF21-FD03697E3AC8}" srcOrd="0" destOrd="0" presId="urn:microsoft.com/office/officeart/2005/8/layout/vList2"/>
    <dgm:cxn modelId="{1BBFE4C6-352A-4EBE-AA1C-AF09D7F5B2C4}" srcId="{C04EA383-88AF-430E-B60D-B8DAF5AD7EF7}" destId="{A5E02EAB-608E-4692-959F-24FB62661EB1}" srcOrd="1" destOrd="0" parTransId="{D6BE79C1-F3E9-47D1-82E7-B09D67F2C4DC}" sibTransId="{0B62D9CA-07FB-43BD-B88D-82CBE27C5FC0}"/>
    <dgm:cxn modelId="{D1F4A4F6-538A-43B3-A539-018146CDDC70}" srcId="{C04EA383-88AF-430E-B60D-B8DAF5AD7EF7}" destId="{E3945E9C-8DE5-4064-9340-0255D8B13929}" srcOrd="0" destOrd="0" parTransId="{593C2985-55C6-47BA-8959-EC3DD79D1833}" sibTransId="{A90B70A0-16DB-45E7-B218-1F550358961F}"/>
    <dgm:cxn modelId="{AE5A5318-2FF7-495C-A94B-9F4E34B223B0}" type="presParOf" srcId="{6E4F789C-E4A0-4B38-BF7D-289450A8918A}" destId="{596739EB-F56B-4C86-9E5C-9EA8B87BC1D4}" srcOrd="0" destOrd="0" presId="urn:microsoft.com/office/officeart/2005/8/layout/vList2"/>
    <dgm:cxn modelId="{A05F26DC-DB86-493E-893A-CA67EDA6232A}" type="presParOf" srcId="{6E4F789C-E4A0-4B38-BF7D-289450A8918A}" destId="{F9135AAA-FBDD-421D-88D9-2D38EB441230}" srcOrd="1" destOrd="0" presId="urn:microsoft.com/office/officeart/2005/8/layout/vList2"/>
    <dgm:cxn modelId="{FB0F5973-FFA0-4651-B4DE-71E07A057285}" type="presParOf" srcId="{6E4F789C-E4A0-4B38-BF7D-289450A8918A}" destId="{EECD25C5-05DE-402C-A0FC-B0E7428A3F64}" srcOrd="2" destOrd="0" presId="urn:microsoft.com/office/officeart/2005/8/layout/vList2"/>
    <dgm:cxn modelId="{AA32C32F-9060-43B8-A3E4-CA90158232F6}" type="presParOf" srcId="{6E4F789C-E4A0-4B38-BF7D-289450A8918A}" destId="{A964137A-D737-4282-946F-F2A4E9955298}" srcOrd="3" destOrd="0" presId="urn:microsoft.com/office/officeart/2005/8/layout/vList2"/>
    <dgm:cxn modelId="{7FB15EFE-1B5D-4B39-8D45-DD4F374FE52B}" type="presParOf" srcId="{6E4F789C-E4A0-4B38-BF7D-289450A8918A}" destId="{0102C59E-4CA5-4B3B-9F7D-CAAF5B4DB9D3}" srcOrd="4" destOrd="0" presId="urn:microsoft.com/office/officeart/2005/8/layout/vList2"/>
    <dgm:cxn modelId="{22F463F5-B9BF-4ABB-B100-A2E102A8112B}" type="presParOf" srcId="{6E4F789C-E4A0-4B38-BF7D-289450A8918A}" destId="{5070373C-9331-4653-9E0A-C7BF2AACFF66}" srcOrd="5" destOrd="0" presId="urn:microsoft.com/office/officeart/2005/8/layout/vList2"/>
    <dgm:cxn modelId="{D57F07ED-9614-4F83-BDEB-F7587A8C94B3}" type="presParOf" srcId="{6E4F789C-E4A0-4B38-BF7D-289450A8918A}" destId="{9FE22E2C-2685-4438-BF21-FD03697E3AC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045BF1-D3C2-4A53-8DD5-C8748360C8BC}"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F518C67-F6EE-4630-BBB7-2BEF7A1E9AFF}">
      <dgm:prSet/>
      <dgm:spPr/>
      <dgm:t>
        <a:bodyPr/>
        <a:lstStyle/>
        <a:p>
          <a:r>
            <a:rPr lang="en-US"/>
            <a:t>Input/output (I/O) devices are the system’s connection to the external world.</a:t>
          </a:r>
        </a:p>
      </dgm:t>
    </dgm:pt>
    <dgm:pt modelId="{FF0BCCF2-895B-4BF8-A2E0-0C1971EC4BE2}" type="parTrans" cxnId="{99383C41-94ED-4709-8815-BF628FA7887F}">
      <dgm:prSet/>
      <dgm:spPr/>
      <dgm:t>
        <a:bodyPr/>
        <a:lstStyle/>
        <a:p>
          <a:endParaRPr lang="en-US"/>
        </a:p>
      </dgm:t>
    </dgm:pt>
    <dgm:pt modelId="{B906D623-9270-4BCE-8C7E-77D4867583F4}" type="sibTrans" cxnId="{99383C41-94ED-4709-8815-BF628FA7887F}">
      <dgm:prSet/>
      <dgm:spPr/>
      <dgm:t>
        <a:bodyPr/>
        <a:lstStyle/>
        <a:p>
          <a:endParaRPr lang="en-US"/>
        </a:p>
      </dgm:t>
    </dgm:pt>
    <dgm:pt modelId="{9168BFDD-053E-4A05-B9B2-29D1C32251C6}">
      <dgm:prSet/>
      <dgm:spPr/>
      <dgm:t>
        <a:bodyPr/>
        <a:lstStyle/>
        <a:p>
          <a:r>
            <a:rPr lang="en-US"/>
            <a:t>Our example system has four I/O devices: a keyboard and mouse for user input, a display for user output, and a disk drive (or simply disk) for long-term storage of data and programs.</a:t>
          </a:r>
        </a:p>
      </dgm:t>
    </dgm:pt>
    <dgm:pt modelId="{B29EB731-3418-4621-BC3D-61F340842EB1}" type="parTrans" cxnId="{2C7712E5-6AD8-481E-9276-35B2CBBEDF89}">
      <dgm:prSet/>
      <dgm:spPr/>
      <dgm:t>
        <a:bodyPr/>
        <a:lstStyle/>
        <a:p>
          <a:endParaRPr lang="en-US"/>
        </a:p>
      </dgm:t>
    </dgm:pt>
    <dgm:pt modelId="{85251025-638F-4B56-9784-A03ED571FD2B}" type="sibTrans" cxnId="{2C7712E5-6AD8-481E-9276-35B2CBBEDF89}">
      <dgm:prSet/>
      <dgm:spPr/>
      <dgm:t>
        <a:bodyPr/>
        <a:lstStyle/>
        <a:p>
          <a:endParaRPr lang="en-US"/>
        </a:p>
      </dgm:t>
    </dgm:pt>
    <dgm:pt modelId="{597982F4-3209-470A-B02B-239A487050D2}">
      <dgm:prSet/>
      <dgm:spPr/>
      <dgm:t>
        <a:bodyPr/>
        <a:lstStyle/>
        <a:p>
          <a:r>
            <a:rPr lang="en-US"/>
            <a:t>Initially, the executable hello program resides on the disk. Each I/O device is connected to the I/O bus by either a controller or an adapter.</a:t>
          </a:r>
        </a:p>
      </dgm:t>
    </dgm:pt>
    <dgm:pt modelId="{72E47BE5-6C3C-414B-96BB-FF04BF640A54}" type="parTrans" cxnId="{DD92A9D7-819E-4D82-9E07-456F13002209}">
      <dgm:prSet/>
      <dgm:spPr/>
      <dgm:t>
        <a:bodyPr/>
        <a:lstStyle/>
        <a:p>
          <a:endParaRPr lang="en-US"/>
        </a:p>
      </dgm:t>
    </dgm:pt>
    <dgm:pt modelId="{F61B346C-F4C5-4F50-9049-0A6258E361B9}" type="sibTrans" cxnId="{DD92A9D7-819E-4D82-9E07-456F13002209}">
      <dgm:prSet/>
      <dgm:spPr/>
      <dgm:t>
        <a:bodyPr/>
        <a:lstStyle/>
        <a:p>
          <a:endParaRPr lang="en-US"/>
        </a:p>
      </dgm:t>
    </dgm:pt>
    <dgm:pt modelId="{FDFF60AE-4A60-4C74-AD4B-A71D9B70021F}">
      <dgm:prSet/>
      <dgm:spPr/>
      <dgm:t>
        <a:bodyPr/>
        <a:lstStyle/>
        <a:p>
          <a:r>
            <a:rPr lang="en-US"/>
            <a:t>The distinction between the two is mainly one of packaging. </a:t>
          </a:r>
        </a:p>
      </dgm:t>
    </dgm:pt>
    <dgm:pt modelId="{A510288A-1893-4B36-9D7B-4B0F82E939CE}" type="parTrans" cxnId="{272320F4-F89E-4C2E-8A77-4E6232B79136}">
      <dgm:prSet/>
      <dgm:spPr/>
      <dgm:t>
        <a:bodyPr/>
        <a:lstStyle/>
        <a:p>
          <a:endParaRPr lang="en-US"/>
        </a:p>
      </dgm:t>
    </dgm:pt>
    <dgm:pt modelId="{75D68DF4-06BA-4262-8FB3-FEB6925D3E3C}" type="sibTrans" cxnId="{272320F4-F89E-4C2E-8A77-4E6232B79136}">
      <dgm:prSet/>
      <dgm:spPr/>
      <dgm:t>
        <a:bodyPr/>
        <a:lstStyle/>
        <a:p>
          <a:endParaRPr lang="en-US"/>
        </a:p>
      </dgm:t>
    </dgm:pt>
    <dgm:pt modelId="{1BCBB7FD-9D17-4609-A12A-B0456C563D39}">
      <dgm:prSet/>
      <dgm:spPr/>
      <dgm:t>
        <a:bodyPr/>
        <a:lstStyle/>
        <a:p>
          <a:r>
            <a:rPr lang="en-US"/>
            <a:t>Controllers are chip sets in the device itself or on the system’s main printed circuit board (often called the motherboard). </a:t>
          </a:r>
        </a:p>
      </dgm:t>
    </dgm:pt>
    <dgm:pt modelId="{F7AD6B93-8104-4CDB-9999-3296A30224BF}" type="parTrans" cxnId="{259AE22F-7A65-4B34-9A38-18163C6B7047}">
      <dgm:prSet/>
      <dgm:spPr/>
      <dgm:t>
        <a:bodyPr/>
        <a:lstStyle/>
        <a:p>
          <a:endParaRPr lang="en-US"/>
        </a:p>
      </dgm:t>
    </dgm:pt>
    <dgm:pt modelId="{A980BA43-2CC7-4616-B9F4-3F186B8FDB9F}" type="sibTrans" cxnId="{259AE22F-7A65-4B34-9A38-18163C6B7047}">
      <dgm:prSet/>
      <dgm:spPr/>
      <dgm:t>
        <a:bodyPr/>
        <a:lstStyle/>
        <a:p>
          <a:endParaRPr lang="en-US"/>
        </a:p>
      </dgm:t>
    </dgm:pt>
    <dgm:pt modelId="{92C61712-A21F-49DB-A378-D16E10DB2083}">
      <dgm:prSet/>
      <dgm:spPr/>
      <dgm:t>
        <a:bodyPr/>
        <a:lstStyle/>
        <a:p>
          <a:r>
            <a:rPr lang="en-US"/>
            <a:t>An adapter is a card that plugs into a slot on the motherboard. Regardless, the purpose of each is to transfer information back and forth between the I/O bus and an I/O device. </a:t>
          </a:r>
        </a:p>
      </dgm:t>
    </dgm:pt>
    <dgm:pt modelId="{5EDFC3F1-55B8-4C8C-BC67-6EEA47B0A753}" type="parTrans" cxnId="{536BEC9A-E31E-46C0-B320-72112930C9E3}">
      <dgm:prSet/>
      <dgm:spPr/>
      <dgm:t>
        <a:bodyPr/>
        <a:lstStyle/>
        <a:p>
          <a:endParaRPr lang="en-US"/>
        </a:p>
      </dgm:t>
    </dgm:pt>
    <dgm:pt modelId="{D3238617-C4BA-4A47-BD48-C34C12402C6E}" type="sibTrans" cxnId="{536BEC9A-E31E-46C0-B320-72112930C9E3}">
      <dgm:prSet/>
      <dgm:spPr/>
      <dgm:t>
        <a:bodyPr/>
        <a:lstStyle/>
        <a:p>
          <a:endParaRPr lang="en-US"/>
        </a:p>
      </dgm:t>
    </dgm:pt>
    <dgm:pt modelId="{586D8AD5-04CA-4294-B680-EAFC6B9CE1C6}" type="pres">
      <dgm:prSet presAssocID="{56045BF1-D3C2-4A53-8DD5-C8748360C8BC}" presName="linear" presStyleCnt="0">
        <dgm:presLayoutVars>
          <dgm:animLvl val="lvl"/>
          <dgm:resizeHandles val="exact"/>
        </dgm:presLayoutVars>
      </dgm:prSet>
      <dgm:spPr/>
    </dgm:pt>
    <dgm:pt modelId="{52839BE9-893C-4ABD-AFCE-9109323BEC81}" type="pres">
      <dgm:prSet presAssocID="{EF518C67-F6EE-4630-BBB7-2BEF7A1E9AFF}" presName="parentText" presStyleLbl="node1" presStyleIdx="0" presStyleCnt="6">
        <dgm:presLayoutVars>
          <dgm:chMax val="0"/>
          <dgm:bulletEnabled val="1"/>
        </dgm:presLayoutVars>
      </dgm:prSet>
      <dgm:spPr/>
    </dgm:pt>
    <dgm:pt modelId="{8B6896DA-24EA-4B67-A588-92EC6F69FF5A}" type="pres">
      <dgm:prSet presAssocID="{B906D623-9270-4BCE-8C7E-77D4867583F4}" presName="spacer" presStyleCnt="0"/>
      <dgm:spPr/>
    </dgm:pt>
    <dgm:pt modelId="{413845A3-2CEC-4B58-AE20-A53F8CF62AF8}" type="pres">
      <dgm:prSet presAssocID="{9168BFDD-053E-4A05-B9B2-29D1C32251C6}" presName="parentText" presStyleLbl="node1" presStyleIdx="1" presStyleCnt="6">
        <dgm:presLayoutVars>
          <dgm:chMax val="0"/>
          <dgm:bulletEnabled val="1"/>
        </dgm:presLayoutVars>
      </dgm:prSet>
      <dgm:spPr/>
    </dgm:pt>
    <dgm:pt modelId="{0057AD38-8D0F-4CF7-A232-686D58AEFB3F}" type="pres">
      <dgm:prSet presAssocID="{85251025-638F-4B56-9784-A03ED571FD2B}" presName="spacer" presStyleCnt="0"/>
      <dgm:spPr/>
    </dgm:pt>
    <dgm:pt modelId="{FD4E3A4D-494F-4965-984E-3211D96D2733}" type="pres">
      <dgm:prSet presAssocID="{597982F4-3209-470A-B02B-239A487050D2}" presName="parentText" presStyleLbl="node1" presStyleIdx="2" presStyleCnt="6">
        <dgm:presLayoutVars>
          <dgm:chMax val="0"/>
          <dgm:bulletEnabled val="1"/>
        </dgm:presLayoutVars>
      </dgm:prSet>
      <dgm:spPr/>
    </dgm:pt>
    <dgm:pt modelId="{BA08FBC3-2FD2-43B8-A213-C5EA6597BA79}" type="pres">
      <dgm:prSet presAssocID="{F61B346C-F4C5-4F50-9049-0A6258E361B9}" presName="spacer" presStyleCnt="0"/>
      <dgm:spPr/>
    </dgm:pt>
    <dgm:pt modelId="{AB57AA0B-EA79-45A4-A024-97A647EFD189}" type="pres">
      <dgm:prSet presAssocID="{FDFF60AE-4A60-4C74-AD4B-A71D9B70021F}" presName="parentText" presStyleLbl="node1" presStyleIdx="3" presStyleCnt="6">
        <dgm:presLayoutVars>
          <dgm:chMax val="0"/>
          <dgm:bulletEnabled val="1"/>
        </dgm:presLayoutVars>
      </dgm:prSet>
      <dgm:spPr/>
    </dgm:pt>
    <dgm:pt modelId="{0B16A6C7-6D2F-43E5-867B-2549F03F6924}" type="pres">
      <dgm:prSet presAssocID="{75D68DF4-06BA-4262-8FB3-FEB6925D3E3C}" presName="spacer" presStyleCnt="0"/>
      <dgm:spPr/>
    </dgm:pt>
    <dgm:pt modelId="{3D4AE0DC-0BF1-4866-BC5B-9E7778768AC8}" type="pres">
      <dgm:prSet presAssocID="{1BCBB7FD-9D17-4609-A12A-B0456C563D39}" presName="parentText" presStyleLbl="node1" presStyleIdx="4" presStyleCnt="6">
        <dgm:presLayoutVars>
          <dgm:chMax val="0"/>
          <dgm:bulletEnabled val="1"/>
        </dgm:presLayoutVars>
      </dgm:prSet>
      <dgm:spPr/>
    </dgm:pt>
    <dgm:pt modelId="{94853574-B301-4F0A-A147-A2EABEE22FC0}" type="pres">
      <dgm:prSet presAssocID="{A980BA43-2CC7-4616-B9F4-3F186B8FDB9F}" presName="spacer" presStyleCnt="0"/>
      <dgm:spPr/>
    </dgm:pt>
    <dgm:pt modelId="{AE54DCD0-E007-49A3-A81A-AB97B2523D25}" type="pres">
      <dgm:prSet presAssocID="{92C61712-A21F-49DB-A378-D16E10DB2083}" presName="parentText" presStyleLbl="node1" presStyleIdx="5" presStyleCnt="6">
        <dgm:presLayoutVars>
          <dgm:chMax val="0"/>
          <dgm:bulletEnabled val="1"/>
        </dgm:presLayoutVars>
      </dgm:prSet>
      <dgm:spPr/>
    </dgm:pt>
  </dgm:ptLst>
  <dgm:cxnLst>
    <dgm:cxn modelId="{24B38620-948F-4F9B-89E9-57F1E1A20E41}" type="presOf" srcId="{FDFF60AE-4A60-4C74-AD4B-A71D9B70021F}" destId="{AB57AA0B-EA79-45A4-A024-97A647EFD189}" srcOrd="0" destOrd="0" presId="urn:microsoft.com/office/officeart/2005/8/layout/vList2"/>
    <dgm:cxn modelId="{259AE22F-7A65-4B34-9A38-18163C6B7047}" srcId="{56045BF1-D3C2-4A53-8DD5-C8748360C8BC}" destId="{1BCBB7FD-9D17-4609-A12A-B0456C563D39}" srcOrd="4" destOrd="0" parTransId="{F7AD6B93-8104-4CDB-9999-3296A30224BF}" sibTransId="{A980BA43-2CC7-4616-B9F4-3F186B8FDB9F}"/>
    <dgm:cxn modelId="{3933A435-38C7-4DA5-A9F9-C21F2DBF2707}" type="presOf" srcId="{56045BF1-D3C2-4A53-8DD5-C8748360C8BC}" destId="{586D8AD5-04CA-4294-B680-EAFC6B9CE1C6}" srcOrd="0" destOrd="0" presId="urn:microsoft.com/office/officeart/2005/8/layout/vList2"/>
    <dgm:cxn modelId="{0BD1CA39-96E7-4614-BD7C-7EABB5F3ED8E}" type="presOf" srcId="{92C61712-A21F-49DB-A378-D16E10DB2083}" destId="{AE54DCD0-E007-49A3-A81A-AB97B2523D25}" srcOrd="0" destOrd="0" presId="urn:microsoft.com/office/officeart/2005/8/layout/vList2"/>
    <dgm:cxn modelId="{99383C41-94ED-4709-8815-BF628FA7887F}" srcId="{56045BF1-D3C2-4A53-8DD5-C8748360C8BC}" destId="{EF518C67-F6EE-4630-BBB7-2BEF7A1E9AFF}" srcOrd="0" destOrd="0" parTransId="{FF0BCCF2-895B-4BF8-A2E0-0C1971EC4BE2}" sibTransId="{B906D623-9270-4BCE-8C7E-77D4867583F4}"/>
    <dgm:cxn modelId="{A67D9061-828D-4F4B-9D40-9FD9094FB752}" type="presOf" srcId="{EF518C67-F6EE-4630-BBB7-2BEF7A1E9AFF}" destId="{52839BE9-893C-4ABD-AFCE-9109323BEC81}" srcOrd="0" destOrd="0" presId="urn:microsoft.com/office/officeart/2005/8/layout/vList2"/>
    <dgm:cxn modelId="{4B21D346-3860-4CE4-92A0-901EC7471E73}" type="presOf" srcId="{9168BFDD-053E-4A05-B9B2-29D1C32251C6}" destId="{413845A3-2CEC-4B58-AE20-A53F8CF62AF8}" srcOrd="0" destOrd="0" presId="urn:microsoft.com/office/officeart/2005/8/layout/vList2"/>
    <dgm:cxn modelId="{536BEC9A-E31E-46C0-B320-72112930C9E3}" srcId="{56045BF1-D3C2-4A53-8DD5-C8748360C8BC}" destId="{92C61712-A21F-49DB-A378-D16E10DB2083}" srcOrd="5" destOrd="0" parTransId="{5EDFC3F1-55B8-4C8C-BC67-6EEA47B0A753}" sibTransId="{D3238617-C4BA-4A47-BD48-C34C12402C6E}"/>
    <dgm:cxn modelId="{3BABDFD1-6C0C-4023-829A-422F5FEF123A}" type="presOf" srcId="{597982F4-3209-470A-B02B-239A487050D2}" destId="{FD4E3A4D-494F-4965-984E-3211D96D2733}" srcOrd="0" destOrd="0" presId="urn:microsoft.com/office/officeart/2005/8/layout/vList2"/>
    <dgm:cxn modelId="{446F9AD3-B01B-4D07-890F-3C0C3B659E5B}" type="presOf" srcId="{1BCBB7FD-9D17-4609-A12A-B0456C563D39}" destId="{3D4AE0DC-0BF1-4866-BC5B-9E7778768AC8}" srcOrd="0" destOrd="0" presId="urn:microsoft.com/office/officeart/2005/8/layout/vList2"/>
    <dgm:cxn modelId="{DD92A9D7-819E-4D82-9E07-456F13002209}" srcId="{56045BF1-D3C2-4A53-8DD5-C8748360C8BC}" destId="{597982F4-3209-470A-B02B-239A487050D2}" srcOrd="2" destOrd="0" parTransId="{72E47BE5-6C3C-414B-96BB-FF04BF640A54}" sibTransId="{F61B346C-F4C5-4F50-9049-0A6258E361B9}"/>
    <dgm:cxn modelId="{2C7712E5-6AD8-481E-9276-35B2CBBEDF89}" srcId="{56045BF1-D3C2-4A53-8DD5-C8748360C8BC}" destId="{9168BFDD-053E-4A05-B9B2-29D1C32251C6}" srcOrd="1" destOrd="0" parTransId="{B29EB731-3418-4621-BC3D-61F340842EB1}" sibTransId="{85251025-638F-4B56-9784-A03ED571FD2B}"/>
    <dgm:cxn modelId="{272320F4-F89E-4C2E-8A77-4E6232B79136}" srcId="{56045BF1-D3C2-4A53-8DD5-C8748360C8BC}" destId="{FDFF60AE-4A60-4C74-AD4B-A71D9B70021F}" srcOrd="3" destOrd="0" parTransId="{A510288A-1893-4B36-9D7B-4B0F82E939CE}" sibTransId="{75D68DF4-06BA-4262-8FB3-FEB6925D3E3C}"/>
    <dgm:cxn modelId="{FB9EA557-4D82-4221-BCB1-599D9918E5C4}" type="presParOf" srcId="{586D8AD5-04CA-4294-B680-EAFC6B9CE1C6}" destId="{52839BE9-893C-4ABD-AFCE-9109323BEC81}" srcOrd="0" destOrd="0" presId="urn:microsoft.com/office/officeart/2005/8/layout/vList2"/>
    <dgm:cxn modelId="{49111F64-0043-47D1-99C2-FA123644EDD0}" type="presParOf" srcId="{586D8AD5-04CA-4294-B680-EAFC6B9CE1C6}" destId="{8B6896DA-24EA-4B67-A588-92EC6F69FF5A}" srcOrd="1" destOrd="0" presId="urn:microsoft.com/office/officeart/2005/8/layout/vList2"/>
    <dgm:cxn modelId="{87F5E6B1-4F97-4268-8BAF-B050524CD508}" type="presParOf" srcId="{586D8AD5-04CA-4294-B680-EAFC6B9CE1C6}" destId="{413845A3-2CEC-4B58-AE20-A53F8CF62AF8}" srcOrd="2" destOrd="0" presId="urn:microsoft.com/office/officeart/2005/8/layout/vList2"/>
    <dgm:cxn modelId="{498440AC-C426-443A-8645-4B5012BAC9C0}" type="presParOf" srcId="{586D8AD5-04CA-4294-B680-EAFC6B9CE1C6}" destId="{0057AD38-8D0F-4CF7-A232-686D58AEFB3F}" srcOrd="3" destOrd="0" presId="urn:microsoft.com/office/officeart/2005/8/layout/vList2"/>
    <dgm:cxn modelId="{4AFA65AD-7DDA-4FCE-A895-BC72BEE83712}" type="presParOf" srcId="{586D8AD5-04CA-4294-B680-EAFC6B9CE1C6}" destId="{FD4E3A4D-494F-4965-984E-3211D96D2733}" srcOrd="4" destOrd="0" presId="urn:microsoft.com/office/officeart/2005/8/layout/vList2"/>
    <dgm:cxn modelId="{8122FD96-5BA7-4F7B-8632-7D96EFB2FD9D}" type="presParOf" srcId="{586D8AD5-04CA-4294-B680-EAFC6B9CE1C6}" destId="{BA08FBC3-2FD2-43B8-A213-C5EA6597BA79}" srcOrd="5" destOrd="0" presId="urn:microsoft.com/office/officeart/2005/8/layout/vList2"/>
    <dgm:cxn modelId="{CA105721-F9BE-48E8-B191-62301833D85A}" type="presParOf" srcId="{586D8AD5-04CA-4294-B680-EAFC6B9CE1C6}" destId="{AB57AA0B-EA79-45A4-A024-97A647EFD189}" srcOrd="6" destOrd="0" presId="urn:microsoft.com/office/officeart/2005/8/layout/vList2"/>
    <dgm:cxn modelId="{A1BD893F-05C8-4F0D-BEA6-034A2A325EEE}" type="presParOf" srcId="{586D8AD5-04CA-4294-B680-EAFC6B9CE1C6}" destId="{0B16A6C7-6D2F-43E5-867B-2549F03F6924}" srcOrd="7" destOrd="0" presId="urn:microsoft.com/office/officeart/2005/8/layout/vList2"/>
    <dgm:cxn modelId="{BAF72E4E-2C1F-4C54-AD42-8AD2F7AB051E}" type="presParOf" srcId="{586D8AD5-04CA-4294-B680-EAFC6B9CE1C6}" destId="{3D4AE0DC-0BF1-4866-BC5B-9E7778768AC8}" srcOrd="8" destOrd="0" presId="urn:microsoft.com/office/officeart/2005/8/layout/vList2"/>
    <dgm:cxn modelId="{41F62B91-88F0-4E31-8711-AA83E9D4C04A}" type="presParOf" srcId="{586D8AD5-04CA-4294-B680-EAFC6B9CE1C6}" destId="{94853574-B301-4F0A-A147-A2EABEE22FC0}" srcOrd="9" destOrd="0" presId="urn:microsoft.com/office/officeart/2005/8/layout/vList2"/>
    <dgm:cxn modelId="{515F76D2-426A-4105-B1C2-83D26F2F4E96}" type="presParOf" srcId="{586D8AD5-04CA-4294-B680-EAFC6B9CE1C6}" destId="{AE54DCD0-E007-49A3-A81A-AB97B2523D2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E67CB22-9267-433E-B726-4F1B18F96DD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F5EF2ACD-E56F-4D2D-B738-E44A6C225A60}">
      <dgm:prSet/>
      <dgm:spPr/>
      <dgm:t>
        <a:bodyPr/>
        <a:lstStyle/>
        <a:p>
          <a:r>
            <a:rPr lang="en-US"/>
            <a:t>The main memory is a temporary storage device that holds both a program and the data it manipulates while the processor is executing the program.</a:t>
          </a:r>
        </a:p>
      </dgm:t>
    </dgm:pt>
    <dgm:pt modelId="{F6A674EE-8DC5-4172-B4E1-9FC2C371E8D7}" type="parTrans" cxnId="{B5258F91-9FAA-4705-A802-31D0D03BB29D}">
      <dgm:prSet/>
      <dgm:spPr/>
      <dgm:t>
        <a:bodyPr/>
        <a:lstStyle/>
        <a:p>
          <a:endParaRPr lang="en-US"/>
        </a:p>
      </dgm:t>
    </dgm:pt>
    <dgm:pt modelId="{62DE1AA5-C036-4859-85FF-8384F15EB093}" type="sibTrans" cxnId="{B5258F91-9FAA-4705-A802-31D0D03BB29D}">
      <dgm:prSet/>
      <dgm:spPr/>
      <dgm:t>
        <a:bodyPr/>
        <a:lstStyle/>
        <a:p>
          <a:endParaRPr lang="en-US"/>
        </a:p>
      </dgm:t>
    </dgm:pt>
    <dgm:pt modelId="{67994528-2909-45A1-B329-27E3544473FA}">
      <dgm:prSet/>
      <dgm:spPr/>
      <dgm:t>
        <a:bodyPr/>
        <a:lstStyle/>
        <a:p>
          <a:r>
            <a:rPr lang="en-US"/>
            <a:t>Physically, main memory consists of a collection of dynamic random access memory(DRAM) chips.</a:t>
          </a:r>
        </a:p>
      </dgm:t>
    </dgm:pt>
    <dgm:pt modelId="{6ABFC9BC-E18A-4A6A-B1FD-7AE854BF293D}" type="parTrans" cxnId="{800644A9-69E8-4D79-B2DD-132E0C35265B}">
      <dgm:prSet/>
      <dgm:spPr/>
      <dgm:t>
        <a:bodyPr/>
        <a:lstStyle/>
        <a:p>
          <a:endParaRPr lang="en-US"/>
        </a:p>
      </dgm:t>
    </dgm:pt>
    <dgm:pt modelId="{52566A3A-AB54-4E35-838D-5DFFA937AFF1}" type="sibTrans" cxnId="{800644A9-69E8-4D79-B2DD-132E0C35265B}">
      <dgm:prSet/>
      <dgm:spPr/>
      <dgm:t>
        <a:bodyPr/>
        <a:lstStyle/>
        <a:p>
          <a:endParaRPr lang="en-US"/>
        </a:p>
      </dgm:t>
    </dgm:pt>
    <dgm:pt modelId="{6340FEF6-2EBE-4EEC-B011-D520181855EA}">
      <dgm:prSet/>
      <dgm:spPr/>
      <dgm:t>
        <a:bodyPr/>
        <a:lstStyle/>
        <a:p>
          <a:r>
            <a:rPr lang="en-US"/>
            <a:t>Logically, memory is organized as a linear array of bytes, each with its own unique address (array index) starting at zero.</a:t>
          </a:r>
        </a:p>
      </dgm:t>
    </dgm:pt>
    <dgm:pt modelId="{51785515-C974-4213-8FF6-1E9C60BE1F77}" type="parTrans" cxnId="{DD392F7A-76C2-41B8-AC8F-47187582E026}">
      <dgm:prSet/>
      <dgm:spPr/>
      <dgm:t>
        <a:bodyPr/>
        <a:lstStyle/>
        <a:p>
          <a:endParaRPr lang="en-US"/>
        </a:p>
      </dgm:t>
    </dgm:pt>
    <dgm:pt modelId="{8552543C-2EFE-4F55-B9DC-95986902BFDA}" type="sibTrans" cxnId="{DD392F7A-76C2-41B8-AC8F-47187582E026}">
      <dgm:prSet/>
      <dgm:spPr/>
      <dgm:t>
        <a:bodyPr/>
        <a:lstStyle/>
        <a:p>
          <a:endParaRPr lang="en-US"/>
        </a:p>
      </dgm:t>
    </dgm:pt>
    <dgm:pt modelId="{82FEAE96-9886-4987-9083-973B320F01F7}">
      <dgm:prSet/>
      <dgm:spPr/>
      <dgm:t>
        <a:bodyPr/>
        <a:lstStyle/>
        <a:p>
          <a:r>
            <a:rPr lang="en-US"/>
            <a:t>In general, each of the machine instructions that constitute a program can consist of a variable number of bytes.</a:t>
          </a:r>
        </a:p>
      </dgm:t>
    </dgm:pt>
    <dgm:pt modelId="{37C10482-7AB5-4D67-8D59-852648A20637}" type="parTrans" cxnId="{70849EEC-4796-469B-AF2F-0494A6CF5607}">
      <dgm:prSet/>
      <dgm:spPr/>
      <dgm:t>
        <a:bodyPr/>
        <a:lstStyle/>
        <a:p>
          <a:endParaRPr lang="en-US"/>
        </a:p>
      </dgm:t>
    </dgm:pt>
    <dgm:pt modelId="{4E0E1466-ECE1-467F-AA7F-6346726F3DC1}" type="sibTrans" cxnId="{70849EEC-4796-469B-AF2F-0494A6CF5607}">
      <dgm:prSet/>
      <dgm:spPr/>
      <dgm:t>
        <a:bodyPr/>
        <a:lstStyle/>
        <a:p>
          <a:endParaRPr lang="en-US"/>
        </a:p>
      </dgm:t>
    </dgm:pt>
    <dgm:pt modelId="{F9772D05-92B2-4847-97B5-735D100475E6}">
      <dgm:prSet/>
      <dgm:spPr/>
      <dgm:t>
        <a:bodyPr/>
        <a:lstStyle/>
        <a:p>
          <a:r>
            <a:rPr lang="en-US"/>
            <a:t>The sizes of data items that correspond to C program variables vary according to type.</a:t>
          </a:r>
        </a:p>
      </dgm:t>
    </dgm:pt>
    <dgm:pt modelId="{802C65D5-DDA2-4499-91D4-EC443B866F88}" type="parTrans" cxnId="{8B4029EF-CD8B-49B2-BFBA-8120501BA162}">
      <dgm:prSet/>
      <dgm:spPr/>
      <dgm:t>
        <a:bodyPr/>
        <a:lstStyle/>
        <a:p>
          <a:endParaRPr lang="en-US"/>
        </a:p>
      </dgm:t>
    </dgm:pt>
    <dgm:pt modelId="{4CC94917-89BB-4BE6-8566-AA8BBED68789}" type="sibTrans" cxnId="{8B4029EF-CD8B-49B2-BFBA-8120501BA162}">
      <dgm:prSet/>
      <dgm:spPr/>
      <dgm:t>
        <a:bodyPr/>
        <a:lstStyle/>
        <a:p>
          <a:endParaRPr lang="en-US"/>
        </a:p>
      </dgm:t>
    </dgm:pt>
    <dgm:pt modelId="{71A60DB2-BBF2-48F0-B7E6-79BBA085D98F}">
      <dgm:prSet/>
      <dgm:spPr/>
      <dgm:t>
        <a:bodyPr/>
        <a:lstStyle/>
        <a:p>
          <a:r>
            <a:rPr lang="en-US"/>
            <a:t>For example, on an x86-64 machine running Linux, data of type short require 2 bytes, types int and float 4 bytes, and types long and double 8 bytes.</a:t>
          </a:r>
        </a:p>
      </dgm:t>
    </dgm:pt>
    <dgm:pt modelId="{5EE0029B-CE80-4187-9239-D1E310C17450}" type="parTrans" cxnId="{D2D60B4A-A627-4755-B0AC-12020FB619D8}">
      <dgm:prSet/>
      <dgm:spPr/>
      <dgm:t>
        <a:bodyPr/>
        <a:lstStyle/>
        <a:p>
          <a:endParaRPr lang="en-US"/>
        </a:p>
      </dgm:t>
    </dgm:pt>
    <dgm:pt modelId="{71C837F1-9E1E-4FE6-A5DE-EAA98F698D52}" type="sibTrans" cxnId="{D2D60B4A-A627-4755-B0AC-12020FB619D8}">
      <dgm:prSet/>
      <dgm:spPr/>
      <dgm:t>
        <a:bodyPr/>
        <a:lstStyle/>
        <a:p>
          <a:endParaRPr lang="en-US"/>
        </a:p>
      </dgm:t>
    </dgm:pt>
    <dgm:pt modelId="{FB81FA68-D591-4755-9A4D-BFB72F612986}" type="pres">
      <dgm:prSet presAssocID="{4E67CB22-9267-433E-B726-4F1B18F96DDF}" presName="linear" presStyleCnt="0">
        <dgm:presLayoutVars>
          <dgm:animLvl val="lvl"/>
          <dgm:resizeHandles val="exact"/>
        </dgm:presLayoutVars>
      </dgm:prSet>
      <dgm:spPr/>
    </dgm:pt>
    <dgm:pt modelId="{48E2BD66-E5F0-40BF-8D27-3301E197581B}" type="pres">
      <dgm:prSet presAssocID="{F5EF2ACD-E56F-4D2D-B738-E44A6C225A60}" presName="parentText" presStyleLbl="node1" presStyleIdx="0" presStyleCnt="6">
        <dgm:presLayoutVars>
          <dgm:chMax val="0"/>
          <dgm:bulletEnabled val="1"/>
        </dgm:presLayoutVars>
      </dgm:prSet>
      <dgm:spPr/>
    </dgm:pt>
    <dgm:pt modelId="{7C325AA9-8B82-4113-A962-FAC23EAE2BAF}" type="pres">
      <dgm:prSet presAssocID="{62DE1AA5-C036-4859-85FF-8384F15EB093}" presName="spacer" presStyleCnt="0"/>
      <dgm:spPr/>
    </dgm:pt>
    <dgm:pt modelId="{877CF902-5774-4520-9170-3D7FA81B2ECE}" type="pres">
      <dgm:prSet presAssocID="{67994528-2909-45A1-B329-27E3544473FA}" presName="parentText" presStyleLbl="node1" presStyleIdx="1" presStyleCnt="6">
        <dgm:presLayoutVars>
          <dgm:chMax val="0"/>
          <dgm:bulletEnabled val="1"/>
        </dgm:presLayoutVars>
      </dgm:prSet>
      <dgm:spPr/>
    </dgm:pt>
    <dgm:pt modelId="{7549C346-458D-4060-BB97-A0BA223C8D39}" type="pres">
      <dgm:prSet presAssocID="{52566A3A-AB54-4E35-838D-5DFFA937AFF1}" presName="spacer" presStyleCnt="0"/>
      <dgm:spPr/>
    </dgm:pt>
    <dgm:pt modelId="{D7C49090-1617-4293-86C1-7639EAF8990B}" type="pres">
      <dgm:prSet presAssocID="{6340FEF6-2EBE-4EEC-B011-D520181855EA}" presName="parentText" presStyleLbl="node1" presStyleIdx="2" presStyleCnt="6">
        <dgm:presLayoutVars>
          <dgm:chMax val="0"/>
          <dgm:bulletEnabled val="1"/>
        </dgm:presLayoutVars>
      </dgm:prSet>
      <dgm:spPr/>
    </dgm:pt>
    <dgm:pt modelId="{8EA3F669-6C1A-42AC-B7FD-E3256421B880}" type="pres">
      <dgm:prSet presAssocID="{8552543C-2EFE-4F55-B9DC-95986902BFDA}" presName="spacer" presStyleCnt="0"/>
      <dgm:spPr/>
    </dgm:pt>
    <dgm:pt modelId="{F4367E12-2D60-4982-B21C-B9ED737D545D}" type="pres">
      <dgm:prSet presAssocID="{82FEAE96-9886-4987-9083-973B320F01F7}" presName="parentText" presStyleLbl="node1" presStyleIdx="3" presStyleCnt="6">
        <dgm:presLayoutVars>
          <dgm:chMax val="0"/>
          <dgm:bulletEnabled val="1"/>
        </dgm:presLayoutVars>
      </dgm:prSet>
      <dgm:spPr/>
    </dgm:pt>
    <dgm:pt modelId="{9D3EFD83-8911-4671-8AC2-4812E4728CE1}" type="pres">
      <dgm:prSet presAssocID="{4E0E1466-ECE1-467F-AA7F-6346726F3DC1}" presName="spacer" presStyleCnt="0"/>
      <dgm:spPr/>
    </dgm:pt>
    <dgm:pt modelId="{7881F340-5078-4761-9249-D123511DC97A}" type="pres">
      <dgm:prSet presAssocID="{F9772D05-92B2-4847-97B5-735D100475E6}" presName="parentText" presStyleLbl="node1" presStyleIdx="4" presStyleCnt="6">
        <dgm:presLayoutVars>
          <dgm:chMax val="0"/>
          <dgm:bulletEnabled val="1"/>
        </dgm:presLayoutVars>
      </dgm:prSet>
      <dgm:spPr/>
    </dgm:pt>
    <dgm:pt modelId="{CD7268F8-1158-46E6-ABC4-E7BA471906F9}" type="pres">
      <dgm:prSet presAssocID="{4CC94917-89BB-4BE6-8566-AA8BBED68789}" presName="spacer" presStyleCnt="0"/>
      <dgm:spPr/>
    </dgm:pt>
    <dgm:pt modelId="{1C238C8C-5CFA-456C-B782-84E868412254}" type="pres">
      <dgm:prSet presAssocID="{71A60DB2-BBF2-48F0-B7E6-79BBA085D98F}" presName="parentText" presStyleLbl="node1" presStyleIdx="5" presStyleCnt="6">
        <dgm:presLayoutVars>
          <dgm:chMax val="0"/>
          <dgm:bulletEnabled val="1"/>
        </dgm:presLayoutVars>
      </dgm:prSet>
      <dgm:spPr/>
    </dgm:pt>
  </dgm:ptLst>
  <dgm:cxnLst>
    <dgm:cxn modelId="{5C7A9325-6268-489B-975B-9ADC32709AF9}" type="presOf" srcId="{67994528-2909-45A1-B329-27E3544473FA}" destId="{877CF902-5774-4520-9170-3D7FA81B2ECE}" srcOrd="0" destOrd="0" presId="urn:microsoft.com/office/officeart/2005/8/layout/vList2"/>
    <dgm:cxn modelId="{963D6243-7D68-4C56-BE4B-5F3F5AC30E64}" type="presOf" srcId="{82FEAE96-9886-4987-9083-973B320F01F7}" destId="{F4367E12-2D60-4982-B21C-B9ED737D545D}" srcOrd="0" destOrd="0" presId="urn:microsoft.com/office/officeart/2005/8/layout/vList2"/>
    <dgm:cxn modelId="{D2D60B4A-A627-4755-B0AC-12020FB619D8}" srcId="{4E67CB22-9267-433E-B726-4F1B18F96DDF}" destId="{71A60DB2-BBF2-48F0-B7E6-79BBA085D98F}" srcOrd="5" destOrd="0" parTransId="{5EE0029B-CE80-4187-9239-D1E310C17450}" sibTransId="{71C837F1-9E1E-4FE6-A5DE-EAA98F698D52}"/>
    <dgm:cxn modelId="{0E260474-1503-4375-9EDA-EA4704F91C3E}" type="presOf" srcId="{6340FEF6-2EBE-4EEC-B011-D520181855EA}" destId="{D7C49090-1617-4293-86C1-7639EAF8990B}" srcOrd="0" destOrd="0" presId="urn:microsoft.com/office/officeart/2005/8/layout/vList2"/>
    <dgm:cxn modelId="{DD392F7A-76C2-41B8-AC8F-47187582E026}" srcId="{4E67CB22-9267-433E-B726-4F1B18F96DDF}" destId="{6340FEF6-2EBE-4EEC-B011-D520181855EA}" srcOrd="2" destOrd="0" parTransId="{51785515-C974-4213-8FF6-1E9C60BE1F77}" sibTransId="{8552543C-2EFE-4F55-B9DC-95986902BFDA}"/>
    <dgm:cxn modelId="{3490B45A-959E-49FC-95F7-8C5E5E3AA871}" type="presOf" srcId="{4E67CB22-9267-433E-B726-4F1B18F96DDF}" destId="{FB81FA68-D591-4755-9A4D-BFB72F612986}" srcOrd="0" destOrd="0" presId="urn:microsoft.com/office/officeart/2005/8/layout/vList2"/>
    <dgm:cxn modelId="{B5258F91-9FAA-4705-A802-31D0D03BB29D}" srcId="{4E67CB22-9267-433E-B726-4F1B18F96DDF}" destId="{F5EF2ACD-E56F-4D2D-B738-E44A6C225A60}" srcOrd="0" destOrd="0" parTransId="{F6A674EE-8DC5-4172-B4E1-9FC2C371E8D7}" sibTransId="{62DE1AA5-C036-4859-85FF-8384F15EB093}"/>
    <dgm:cxn modelId="{5154BE9C-AF46-4276-819D-EA670D4D80EB}" type="presOf" srcId="{F9772D05-92B2-4847-97B5-735D100475E6}" destId="{7881F340-5078-4761-9249-D123511DC97A}" srcOrd="0" destOrd="0" presId="urn:microsoft.com/office/officeart/2005/8/layout/vList2"/>
    <dgm:cxn modelId="{800644A9-69E8-4D79-B2DD-132E0C35265B}" srcId="{4E67CB22-9267-433E-B726-4F1B18F96DDF}" destId="{67994528-2909-45A1-B329-27E3544473FA}" srcOrd="1" destOrd="0" parTransId="{6ABFC9BC-E18A-4A6A-B1FD-7AE854BF293D}" sibTransId="{52566A3A-AB54-4E35-838D-5DFFA937AFF1}"/>
    <dgm:cxn modelId="{5C089DB4-FEA8-42CC-AEA5-F78EEF841F4A}" type="presOf" srcId="{F5EF2ACD-E56F-4D2D-B738-E44A6C225A60}" destId="{48E2BD66-E5F0-40BF-8D27-3301E197581B}" srcOrd="0" destOrd="0" presId="urn:microsoft.com/office/officeart/2005/8/layout/vList2"/>
    <dgm:cxn modelId="{70DB91DA-C219-4846-97C9-283CD2F2794E}" type="presOf" srcId="{71A60DB2-BBF2-48F0-B7E6-79BBA085D98F}" destId="{1C238C8C-5CFA-456C-B782-84E868412254}" srcOrd="0" destOrd="0" presId="urn:microsoft.com/office/officeart/2005/8/layout/vList2"/>
    <dgm:cxn modelId="{70849EEC-4796-469B-AF2F-0494A6CF5607}" srcId="{4E67CB22-9267-433E-B726-4F1B18F96DDF}" destId="{82FEAE96-9886-4987-9083-973B320F01F7}" srcOrd="3" destOrd="0" parTransId="{37C10482-7AB5-4D67-8D59-852648A20637}" sibTransId="{4E0E1466-ECE1-467F-AA7F-6346726F3DC1}"/>
    <dgm:cxn modelId="{8B4029EF-CD8B-49B2-BFBA-8120501BA162}" srcId="{4E67CB22-9267-433E-B726-4F1B18F96DDF}" destId="{F9772D05-92B2-4847-97B5-735D100475E6}" srcOrd="4" destOrd="0" parTransId="{802C65D5-DDA2-4499-91D4-EC443B866F88}" sibTransId="{4CC94917-89BB-4BE6-8566-AA8BBED68789}"/>
    <dgm:cxn modelId="{52A9624E-6F5B-4630-AD9C-319B22D0D48C}" type="presParOf" srcId="{FB81FA68-D591-4755-9A4D-BFB72F612986}" destId="{48E2BD66-E5F0-40BF-8D27-3301E197581B}" srcOrd="0" destOrd="0" presId="urn:microsoft.com/office/officeart/2005/8/layout/vList2"/>
    <dgm:cxn modelId="{A8C2E40C-80FC-4C9E-AEE4-83E1D3774C35}" type="presParOf" srcId="{FB81FA68-D591-4755-9A4D-BFB72F612986}" destId="{7C325AA9-8B82-4113-A962-FAC23EAE2BAF}" srcOrd="1" destOrd="0" presId="urn:microsoft.com/office/officeart/2005/8/layout/vList2"/>
    <dgm:cxn modelId="{99B0BB28-6344-467B-8FD3-D58192986815}" type="presParOf" srcId="{FB81FA68-D591-4755-9A4D-BFB72F612986}" destId="{877CF902-5774-4520-9170-3D7FA81B2ECE}" srcOrd="2" destOrd="0" presId="urn:microsoft.com/office/officeart/2005/8/layout/vList2"/>
    <dgm:cxn modelId="{98748043-A480-4ADC-8986-C2E410482335}" type="presParOf" srcId="{FB81FA68-D591-4755-9A4D-BFB72F612986}" destId="{7549C346-458D-4060-BB97-A0BA223C8D39}" srcOrd="3" destOrd="0" presId="urn:microsoft.com/office/officeart/2005/8/layout/vList2"/>
    <dgm:cxn modelId="{47B951FD-8003-4559-8248-BF79A111BBBF}" type="presParOf" srcId="{FB81FA68-D591-4755-9A4D-BFB72F612986}" destId="{D7C49090-1617-4293-86C1-7639EAF8990B}" srcOrd="4" destOrd="0" presId="urn:microsoft.com/office/officeart/2005/8/layout/vList2"/>
    <dgm:cxn modelId="{B2C7AC90-967E-484E-800C-F811627442E2}" type="presParOf" srcId="{FB81FA68-D591-4755-9A4D-BFB72F612986}" destId="{8EA3F669-6C1A-42AC-B7FD-E3256421B880}" srcOrd="5" destOrd="0" presId="urn:microsoft.com/office/officeart/2005/8/layout/vList2"/>
    <dgm:cxn modelId="{2369995F-C5F2-4CC4-9F40-BC87618B2D1B}" type="presParOf" srcId="{FB81FA68-D591-4755-9A4D-BFB72F612986}" destId="{F4367E12-2D60-4982-B21C-B9ED737D545D}" srcOrd="6" destOrd="0" presId="urn:microsoft.com/office/officeart/2005/8/layout/vList2"/>
    <dgm:cxn modelId="{3FA15E3C-3D19-4566-AC69-5DE5131D97F3}" type="presParOf" srcId="{FB81FA68-D591-4755-9A4D-BFB72F612986}" destId="{9D3EFD83-8911-4671-8AC2-4812E4728CE1}" srcOrd="7" destOrd="0" presId="urn:microsoft.com/office/officeart/2005/8/layout/vList2"/>
    <dgm:cxn modelId="{49754B5C-705F-40B7-873A-6FF95ED23C14}" type="presParOf" srcId="{FB81FA68-D591-4755-9A4D-BFB72F612986}" destId="{7881F340-5078-4761-9249-D123511DC97A}" srcOrd="8" destOrd="0" presId="urn:microsoft.com/office/officeart/2005/8/layout/vList2"/>
    <dgm:cxn modelId="{24A2EBAA-4B4F-4DD0-BDE3-610EFA267982}" type="presParOf" srcId="{FB81FA68-D591-4755-9A4D-BFB72F612986}" destId="{CD7268F8-1158-46E6-ABC4-E7BA471906F9}" srcOrd="9" destOrd="0" presId="urn:microsoft.com/office/officeart/2005/8/layout/vList2"/>
    <dgm:cxn modelId="{585DA2B9-2DC5-47F1-8379-920BC90B2DA1}" type="presParOf" srcId="{FB81FA68-D591-4755-9A4D-BFB72F612986}" destId="{1C238C8C-5CFA-456C-B782-84E868412254}"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1BD6C2-15AD-41C6-9A36-229E2D62626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2FA1944-2B69-4298-AF75-5E75199BC6BA}">
      <dgm:prSet/>
      <dgm:spPr/>
      <dgm:t>
        <a:bodyPr/>
        <a:lstStyle/>
        <a:p>
          <a:r>
            <a:rPr lang="en-US" b="0" i="1" baseline="0"/>
            <a:t>Load: </a:t>
          </a:r>
          <a:r>
            <a:rPr lang="en-US" b="0" i="0" baseline="0"/>
            <a:t>Copy a byte or a word from main memory into a register, overwriting the previous contents of the register.</a:t>
          </a:r>
          <a:endParaRPr lang="en-US"/>
        </a:p>
      </dgm:t>
    </dgm:pt>
    <dgm:pt modelId="{02039788-A8B2-4A29-B4AD-1B275241A226}" type="parTrans" cxnId="{C03750E7-6522-4B07-8219-5792B261F96C}">
      <dgm:prSet/>
      <dgm:spPr/>
      <dgm:t>
        <a:bodyPr/>
        <a:lstStyle/>
        <a:p>
          <a:endParaRPr lang="en-US"/>
        </a:p>
      </dgm:t>
    </dgm:pt>
    <dgm:pt modelId="{82404BD4-8486-45AC-BFF8-9053E744C642}" type="sibTrans" cxnId="{C03750E7-6522-4B07-8219-5792B261F96C}">
      <dgm:prSet/>
      <dgm:spPr/>
      <dgm:t>
        <a:bodyPr/>
        <a:lstStyle/>
        <a:p>
          <a:endParaRPr lang="en-US"/>
        </a:p>
      </dgm:t>
    </dgm:pt>
    <dgm:pt modelId="{F6035954-A5DE-4EA7-89A3-98E738C51746}">
      <dgm:prSet/>
      <dgm:spPr/>
      <dgm:t>
        <a:bodyPr/>
        <a:lstStyle/>
        <a:p>
          <a:r>
            <a:rPr lang="en-US" b="0" i="1" baseline="0"/>
            <a:t>Store: </a:t>
          </a:r>
          <a:r>
            <a:rPr lang="en-US" b="0" i="0" baseline="0"/>
            <a:t>Copy a byte or a word from a register to a location in main memory, overwriting the previous contents of that location.</a:t>
          </a:r>
          <a:endParaRPr lang="en-US"/>
        </a:p>
      </dgm:t>
    </dgm:pt>
    <dgm:pt modelId="{DBC56EFF-E246-4C59-AE93-EA2CF268F0CF}" type="parTrans" cxnId="{FCB28C35-4FC1-469F-AE7D-FAA5A752CC6F}">
      <dgm:prSet/>
      <dgm:spPr/>
      <dgm:t>
        <a:bodyPr/>
        <a:lstStyle/>
        <a:p>
          <a:endParaRPr lang="en-US"/>
        </a:p>
      </dgm:t>
    </dgm:pt>
    <dgm:pt modelId="{FABC4F6E-2E06-42CE-9CD1-B2F4406E0EC6}" type="sibTrans" cxnId="{FCB28C35-4FC1-469F-AE7D-FAA5A752CC6F}">
      <dgm:prSet/>
      <dgm:spPr/>
      <dgm:t>
        <a:bodyPr/>
        <a:lstStyle/>
        <a:p>
          <a:endParaRPr lang="en-US"/>
        </a:p>
      </dgm:t>
    </dgm:pt>
    <dgm:pt modelId="{0DEC91EB-48C0-4D48-BEAF-FCC1BBA548C0}">
      <dgm:prSet/>
      <dgm:spPr/>
      <dgm:t>
        <a:bodyPr/>
        <a:lstStyle/>
        <a:p>
          <a:r>
            <a:rPr lang="en-US" b="0" i="1" baseline="0"/>
            <a:t>Operate: </a:t>
          </a:r>
          <a:r>
            <a:rPr lang="en-US" b="0" i="0" baseline="0"/>
            <a:t>Copy the contents of two registers to the ALU, perform an arithmetic operation on the two words, and store the result in a register, overwriting the previous contents of that register.</a:t>
          </a:r>
          <a:endParaRPr lang="en-US"/>
        </a:p>
      </dgm:t>
    </dgm:pt>
    <dgm:pt modelId="{18B33561-0760-412B-A913-40AB2684DD26}" type="parTrans" cxnId="{8C2B7713-E260-4A11-A847-E4217223A72E}">
      <dgm:prSet/>
      <dgm:spPr/>
      <dgm:t>
        <a:bodyPr/>
        <a:lstStyle/>
        <a:p>
          <a:endParaRPr lang="en-US"/>
        </a:p>
      </dgm:t>
    </dgm:pt>
    <dgm:pt modelId="{FB636F32-6292-473D-BEE1-BDC368758A66}" type="sibTrans" cxnId="{8C2B7713-E260-4A11-A847-E4217223A72E}">
      <dgm:prSet/>
      <dgm:spPr/>
      <dgm:t>
        <a:bodyPr/>
        <a:lstStyle/>
        <a:p>
          <a:endParaRPr lang="en-US"/>
        </a:p>
      </dgm:t>
    </dgm:pt>
    <dgm:pt modelId="{422192BF-C829-459D-92CC-78FA83BB9B7B}">
      <dgm:prSet/>
      <dgm:spPr/>
      <dgm:t>
        <a:bodyPr/>
        <a:lstStyle/>
        <a:p>
          <a:r>
            <a:rPr lang="en-US" b="0" i="1" baseline="0"/>
            <a:t>Jump: </a:t>
          </a:r>
          <a:r>
            <a:rPr lang="en-US" b="0" i="0" baseline="0"/>
            <a:t>Extract a word from the instruction itself and copy that word into the</a:t>
          </a:r>
          <a:endParaRPr lang="en-US"/>
        </a:p>
      </dgm:t>
    </dgm:pt>
    <dgm:pt modelId="{BA283E04-CAD2-4AF5-9E2A-46394B6BBAA3}" type="parTrans" cxnId="{E96DE702-AA4F-4791-B5BF-8778A823D623}">
      <dgm:prSet/>
      <dgm:spPr/>
      <dgm:t>
        <a:bodyPr/>
        <a:lstStyle/>
        <a:p>
          <a:endParaRPr lang="en-US"/>
        </a:p>
      </dgm:t>
    </dgm:pt>
    <dgm:pt modelId="{55FBB815-BD7F-418D-BB34-EE1DE0D2F4DC}" type="sibTrans" cxnId="{E96DE702-AA4F-4791-B5BF-8778A823D623}">
      <dgm:prSet/>
      <dgm:spPr/>
      <dgm:t>
        <a:bodyPr/>
        <a:lstStyle/>
        <a:p>
          <a:endParaRPr lang="en-US"/>
        </a:p>
      </dgm:t>
    </dgm:pt>
    <dgm:pt modelId="{277E307F-E098-4016-9363-6D18680EE584}">
      <dgm:prSet/>
      <dgm:spPr/>
      <dgm:t>
        <a:bodyPr/>
        <a:lstStyle/>
        <a:p>
          <a:r>
            <a:rPr lang="en-US" b="0" i="0" baseline="0"/>
            <a:t>program counter (PC), overwriting the previous value of the PC.</a:t>
          </a:r>
          <a:endParaRPr lang="en-US"/>
        </a:p>
      </dgm:t>
    </dgm:pt>
    <dgm:pt modelId="{6D12101C-4073-4B96-9F40-CFFF2E556E54}" type="parTrans" cxnId="{1E951C94-4DFF-4A6D-841D-EF5A0E915A39}">
      <dgm:prSet/>
      <dgm:spPr/>
      <dgm:t>
        <a:bodyPr/>
        <a:lstStyle/>
        <a:p>
          <a:endParaRPr lang="en-US"/>
        </a:p>
      </dgm:t>
    </dgm:pt>
    <dgm:pt modelId="{719BAB91-5F8B-4295-8E0B-D72F17A51CCC}" type="sibTrans" cxnId="{1E951C94-4DFF-4A6D-841D-EF5A0E915A39}">
      <dgm:prSet/>
      <dgm:spPr/>
      <dgm:t>
        <a:bodyPr/>
        <a:lstStyle/>
        <a:p>
          <a:endParaRPr lang="en-US"/>
        </a:p>
      </dgm:t>
    </dgm:pt>
    <dgm:pt modelId="{AB86D0C2-8AFE-4B60-8F8A-41A6311F0768}" type="pres">
      <dgm:prSet presAssocID="{3D1BD6C2-15AD-41C6-9A36-229E2D62626E}" presName="root" presStyleCnt="0">
        <dgm:presLayoutVars>
          <dgm:dir/>
          <dgm:resizeHandles val="exact"/>
        </dgm:presLayoutVars>
      </dgm:prSet>
      <dgm:spPr/>
    </dgm:pt>
    <dgm:pt modelId="{193B69FF-8DF4-4753-9C7F-5C7DDFC3AF3D}" type="pres">
      <dgm:prSet presAssocID="{C2FA1944-2B69-4298-AF75-5E75199BC6BA}" presName="compNode" presStyleCnt="0"/>
      <dgm:spPr/>
    </dgm:pt>
    <dgm:pt modelId="{B37976C5-03C6-4D58-A62C-FF1EB68E6C27}" type="pres">
      <dgm:prSet presAssocID="{C2FA1944-2B69-4298-AF75-5E75199BC6BA}" presName="bgRect" presStyleLbl="bgShp" presStyleIdx="0" presStyleCnt="5"/>
      <dgm:spPr/>
    </dgm:pt>
    <dgm:pt modelId="{7A3F4C70-FA4A-435F-ADEF-EA9F14462067}" type="pres">
      <dgm:prSet presAssocID="{C2FA1944-2B69-4298-AF75-5E75199BC6B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65FDD9C-0E3F-4BBF-A220-A6C7AC19652F}" type="pres">
      <dgm:prSet presAssocID="{C2FA1944-2B69-4298-AF75-5E75199BC6BA}" presName="spaceRect" presStyleCnt="0"/>
      <dgm:spPr/>
    </dgm:pt>
    <dgm:pt modelId="{ACA2C8A6-B8B3-495C-9B5D-DF0D93808BBB}" type="pres">
      <dgm:prSet presAssocID="{C2FA1944-2B69-4298-AF75-5E75199BC6BA}" presName="parTx" presStyleLbl="revTx" presStyleIdx="0" presStyleCnt="5">
        <dgm:presLayoutVars>
          <dgm:chMax val="0"/>
          <dgm:chPref val="0"/>
        </dgm:presLayoutVars>
      </dgm:prSet>
      <dgm:spPr/>
    </dgm:pt>
    <dgm:pt modelId="{988D9247-CC4E-41C6-BC19-7D999CD9C8AC}" type="pres">
      <dgm:prSet presAssocID="{82404BD4-8486-45AC-BFF8-9053E744C642}" presName="sibTrans" presStyleCnt="0"/>
      <dgm:spPr/>
    </dgm:pt>
    <dgm:pt modelId="{2197450C-E769-4048-B0D6-95F32FA998EF}" type="pres">
      <dgm:prSet presAssocID="{F6035954-A5DE-4EA7-89A3-98E738C51746}" presName="compNode" presStyleCnt="0"/>
      <dgm:spPr/>
    </dgm:pt>
    <dgm:pt modelId="{92AE0C23-32EB-4B3F-838E-62A088A43F40}" type="pres">
      <dgm:prSet presAssocID="{F6035954-A5DE-4EA7-89A3-98E738C51746}" presName="bgRect" presStyleLbl="bgShp" presStyleIdx="1" presStyleCnt="5"/>
      <dgm:spPr/>
    </dgm:pt>
    <dgm:pt modelId="{FB885C3C-2FDF-4AA1-82B5-8D624E7F010B}" type="pres">
      <dgm:prSet presAssocID="{F6035954-A5DE-4EA7-89A3-98E738C5174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7FF5E3C5-83B9-4EBA-B190-61E70387E725}" type="pres">
      <dgm:prSet presAssocID="{F6035954-A5DE-4EA7-89A3-98E738C51746}" presName="spaceRect" presStyleCnt="0"/>
      <dgm:spPr/>
    </dgm:pt>
    <dgm:pt modelId="{0BF055A9-4750-4FEC-8AE0-3A66F27533F0}" type="pres">
      <dgm:prSet presAssocID="{F6035954-A5DE-4EA7-89A3-98E738C51746}" presName="parTx" presStyleLbl="revTx" presStyleIdx="1" presStyleCnt="5">
        <dgm:presLayoutVars>
          <dgm:chMax val="0"/>
          <dgm:chPref val="0"/>
        </dgm:presLayoutVars>
      </dgm:prSet>
      <dgm:spPr/>
    </dgm:pt>
    <dgm:pt modelId="{E3BA31AE-603C-43E1-A464-C12F52CDF539}" type="pres">
      <dgm:prSet presAssocID="{FABC4F6E-2E06-42CE-9CD1-B2F4406E0EC6}" presName="sibTrans" presStyleCnt="0"/>
      <dgm:spPr/>
    </dgm:pt>
    <dgm:pt modelId="{4CDAA56A-391D-44B4-B59A-17CDF61014F9}" type="pres">
      <dgm:prSet presAssocID="{0DEC91EB-48C0-4D48-BEAF-FCC1BBA548C0}" presName="compNode" presStyleCnt="0"/>
      <dgm:spPr/>
    </dgm:pt>
    <dgm:pt modelId="{AAF31790-4D46-498A-8DDC-E3CFBF3E6D64}" type="pres">
      <dgm:prSet presAssocID="{0DEC91EB-48C0-4D48-BEAF-FCC1BBA548C0}" presName="bgRect" presStyleLbl="bgShp" presStyleIdx="2" presStyleCnt="5"/>
      <dgm:spPr/>
    </dgm:pt>
    <dgm:pt modelId="{A73ECC3A-C912-4437-B5CD-AAFE02EFF163}" type="pres">
      <dgm:prSet presAssocID="{0DEC91EB-48C0-4D48-BEAF-FCC1BBA548C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857D1024-8A6C-4586-872E-6E46AE8C4C6A}" type="pres">
      <dgm:prSet presAssocID="{0DEC91EB-48C0-4D48-BEAF-FCC1BBA548C0}" presName="spaceRect" presStyleCnt="0"/>
      <dgm:spPr/>
    </dgm:pt>
    <dgm:pt modelId="{7E7FA17E-049C-4F7D-B54B-99420AEB06C0}" type="pres">
      <dgm:prSet presAssocID="{0DEC91EB-48C0-4D48-BEAF-FCC1BBA548C0}" presName="parTx" presStyleLbl="revTx" presStyleIdx="2" presStyleCnt="5">
        <dgm:presLayoutVars>
          <dgm:chMax val="0"/>
          <dgm:chPref val="0"/>
        </dgm:presLayoutVars>
      </dgm:prSet>
      <dgm:spPr/>
    </dgm:pt>
    <dgm:pt modelId="{55AFF1E5-3B49-4BFC-A3FE-043930847E41}" type="pres">
      <dgm:prSet presAssocID="{FB636F32-6292-473D-BEE1-BDC368758A66}" presName="sibTrans" presStyleCnt="0"/>
      <dgm:spPr/>
    </dgm:pt>
    <dgm:pt modelId="{663D90B3-ADC9-4157-BA38-5A837981334F}" type="pres">
      <dgm:prSet presAssocID="{422192BF-C829-459D-92CC-78FA83BB9B7B}" presName="compNode" presStyleCnt="0"/>
      <dgm:spPr/>
    </dgm:pt>
    <dgm:pt modelId="{04B6C5EB-433B-497B-92AF-84729C46E700}" type="pres">
      <dgm:prSet presAssocID="{422192BF-C829-459D-92CC-78FA83BB9B7B}" presName="bgRect" presStyleLbl="bgShp" presStyleIdx="3" presStyleCnt="5"/>
      <dgm:spPr/>
    </dgm:pt>
    <dgm:pt modelId="{A3F76437-D61F-4539-BD7C-7DDD08E9F478}" type="pres">
      <dgm:prSet presAssocID="{422192BF-C829-459D-92CC-78FA83BB9B7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rsor"/>
        </a:ext>
      </dgm:extLst>
    </dgm:pt>
    <dgm:pt modelId="{6B14C858-DB56-4D71-A8DE-A9260D602816}" type="pres">
      <dgm:prSet presAssocID="{422192BF-C829-459D-92CC-78FA83BB9B7B}" presName="spaceRect" presStyleCnt="0"/>
      <dgm:spPr/>
    </dgm:pt>
    <dgm:pt modelId="{59152B59-592D-4A71-BD4A-69C72B0BCCE7}" type="pres">
      <dgm:prSet presAssocID="{422192BF-C829-459D-92CC-78FA83BB9B7B}" presName="parTx" presStyleLbl="revTx" presStyleIdx="3" presStyleCnt="5">
        <dgm:presLayoutVars>
          <dgm:chMax val="0"/>
          <dgm:chPref val="0"/>
        </dgm:presLayoutVars>
      </dgm:prSet>
      <dgm:spPr/>
    </dgm:pt>
    <dgm:pt modelId="{CBC1A750-15E6-40B2-9EE6-04A3C5E1C6E4}" type="pres">
      <dgm:prSet presAssocID="{55FBB815-BD7F-418D-BB34-EE1DE0D2F4DC}" presName="sibTrans" presStyleCnt="0"/>
      <dgm:spPr/>
    </dgm:pt>
    <dgm:pt modelId="{A1ABE998-48E9-49EC-8473-AE75949F7B8E}" type="pres">
      <dgm:prSet presAssocID="{277E307F-E098-4016-9363-6D18680EE584}" presName="compNode" presStyleCnt="0"/>
      <dgm:spPr/>
    </dgm:pt>
    <dgm:pt modelId="{4AB9CA03-63D9-4B38-903E-5D9354C8EE2E}" type="pres">
      <dgm:prSet presAssocID="{277E307F-E098-4016-9363-6D18680EE584}" presName="bgRect" presStyleLbl="bgShp" presStyleIdx="4" presStyleCnt="5"/>
      <dgm:spPr/>
    </dgm:pt>
    <dgm:pt modelId="{2FC946D9-1A57-4A99-9E5D-872F2BCAE43D}" type="pres">
      <dgm:prSet presAssocID="{277E307F-E098-4016-9363-6D18680EE58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aptop"/>
        </a:ext>
      </dgm:extLst>
    </dgm:pt>
    <dgm:pt modelId="{483609D1-61A9-4D75-8ABC-2097AA42AC59}" type="pres">
      <dgm:prSet presAssocID="{277E307F-E098-4016-9363-6D18680EE584}" presName="spaceRect" presStyleCnt="0"/>
      <dgm:spPr/>
    </dgm:pt>
    <dgm:pt modelId="{12EB51F9-AA66-4F1C-B517-3F1CEA38238B}" type="pres">
      <dgm:prSet presAssocID="{277E307F-E098-4016-9363-6D18680EE584}" presName="parTx" presStyleLbl="revTx" presStyleIdx="4" presStyleCnt="5">
        <dgm:presLayoutVars>
          <dgm:chMax val="0"/>
          <dgm:chPref val="0"/>
        </dgm:presLayoutVars>
      </dgm:prSet>
      <dgm:spPr/>
    </dgm:pt>
  </dgm:ptLst>
  <dgm:cxnLst>
    <dgm:cxn modelId="{E96DE702-AA4F-4791-B5BF-8778A823D623}" srcId="{3D1BD6C2-15AD-41C6-9A36-229E2D62626E}" destId="{422192BF-C829-459D-92CC-78FA83BB9B7B}" srcOrd="3" destOrd="0" parTransId="{BA283E04-CAD2-4AF5-9E2A-46394B6BBAA3}" sibTransId="{55FBB815-BD7F-418D-BB34-EE1DE0D2F4DC}"/>
    <dgm:cxn modelId="{8C2B7713-E260-4A11-A847-E4217223A72E}" srcId="{3D1BD6C2-15AD-41C6-9A36-229E2D62626E}" destId="{0DEC91EB-48C0-4D48-BEAF-FCC1BBA548C0}" srcOrd="2" destOrd="0" parTransId="{18B33561-0760-412B-A913-40AB2684DD26}" sibTransId="{FB636F32-6292-473D-BEE1-BDC368758A66}"/>
    <dgm:cxn modelId="{FCB28C35-4FC1-469F-AE7D-FAA5A752CC6F}" srcId="{3D1BD6C2-15AD-41C6-9A36-229E2D62626E}" destId="{F6035954-A5DE-4EA7-89A3-98E738C51746}" srcOrd="1" destOrd="0" parTransId="{DBC56EFF-E246-4C59-AE93-EA2CF268F0CF}" sibTransId="{FABC4F6E-2E06-42CE-9CD1-B2F4406E0EC6}"/>
    <dgm:cxn modelId="{3B349F39-70D7-402A-993D-2FA0A63E2032}" type="presOf" srcId="{F6035954-A5DE-4EA7-89A3-98E738C51746}" destId="{0BF055A9-4750-4FEC-8AE0-3A66F27533F0}" srcOrd="0" destOrd="0" presId="urn:microsoft.com/office/officeart/2018/2/layout/IconVerticalSolidList"/>
    <dgm:cxn modelId="{60922C69-ED43-431A-AD6C-E2FD1F7DCEEA}" type="presOf" srcId="{C2FA1944-2B69-4298-AF75-5E75199BC6BA}" destId="{ACA2C8A6-B8B3-495C-9B5D-DF0D93808BBB}" srcOrd="0" destOrd="0" presId="urn:microsoft.com/office/officeart/2018/2/layout/IconVerticalSolidList"/>
    <dgm:cxn modelId="{735CE655-2E6C-4880-8C99-1F5C56EFC04B}" type="presOf" srcId="{3D1BD6C2-15AD-41C6-9A36-229E2D62626E}" destId="{AB86D0C2-8AFE-4B60-8F8A-41A6311F0768}" srcOrd="0" destOrd="0" presId="urn:microsoft.com/office/officeart/2018/2/layout/IconVerticalSolidList"/>
    <dgm:cxn modelId="{8ECF4085-2D0A-4DB6-8DA6-585A881EFD3E}" type="presOf" srcId="{422192BF-C829-459D-92CC-78FA83BB9B7B}" destId="{59152B59-592D-4A71-BD4A-69C72B0BCCE7}" srcOrd="0" destOrd="0" presId="urn:microsoft.com/office/officeart/2018/2/layout/IconVerticalSolidList"/>
    <dgm:cxn modelId="{79939991-C223-464E-9442-EB7DD34DF570}" type="presOf" srcId="{277E307F-E098-4016-9363-6D18680EE584}" destId="{12EB51F9-AA66-4F1C-B517-3F1CEA38238B}" srcOrd="0" destOrd="0" presId="urn:microsoft.com/office/officeart/2018/2/layout/IconVerticalSolidList"/>
    <dgm:cxn modelId="{1E951C94-4DFF-4A6D-841D-EF5A0E915A39}" srcId="{3D1BD6C2-15AD-41C6-9A36-229E2D62626E}" destId="{277E307F-E098-4016-9363-6D18680EE584}" srcOrd="4" destOrd="0" parTransId="{6D12101C-4073-4B96-9F40-CFFF2E556E54}" sibTransId="{719BAB91-5F8B-4295-8E0B-D72F17A51CCC}"/>
    <dgm:cxn modelId="{954536A5-83DE-42DC-BF53-908B68C3E55B}" type="presOf" srcId="{0DEC91EB-48C0-4D48-BEAF-FCC1BBA548C0}" destId="{7E7FA17E-049C-4F7D-B54B-99420AEB06C0}" srcOrd="0" destOrd="0" presId="urn:microsoft.com/office/officeart/2018/2/layout/IconVerticalSolidList"/>
    <dgm:cxn modelId="{C03750E7-6522-4B07-8219-5792B261F96C}" srcId="{3D1BD6C2-15AD-41C6-9A36-229E2D62626E}" destId="{C2FA1944-2B69-4298-AF75-5E75199BC6BA}" srcOrd="0" destOrd="0" parTransId="{02039788-A8B2-4A29-B4AD-1B275241A226}" sibTransId="{82404BD4-8486-45AC-BFF8-9053E744C642}"/>
    <dgm:cxn modelId="{413368F7-5764-443A-8AC2-B6607F9B8621}" type="presParOf" srcId="{AB86D0C2-8AFE-4B60-8F8A-41A6311F0768}" destId="{193B69FF-8DF4-4753-9C7F-5C7DDFC3AF3D}" srcOrd="0" destOrd="0" presId="urn:microsoft.com/office/officeart/2018/2/layout/IconVerticalSolidList"/>
    <dgm:cxn modelId="{1EA810A6-78A6-48F7-B13A-173E2DCF40FE}" type="presParOf" srcId="{193B69FF-8DF4-4753-9C7F-5C7DDFC3AF3D}" destId="{B37976C5-03C6-4D58-A62C-FF1EB68E6C27}" srcOrd="0" destOrd="0" presId="urn:microsoft.com/office/officeart/2018/2/layout/IconVerticalSolidList"/>
    <dgm:cxn modelId="{0459BF60-5661-4207-9B92-05744D0072BE}" type="presParOf" srcId="{193B69FF-8DF4-4753-9C7F-5C7DDFC3AF3D}" destId="{7A3F4C70-FA4A-435F-ADEF-EA9F14462067}" srcOrd="1" destOrd="0" presId="urn:microsoft.com/office/officeart/2018/2/layout/IconVerticalSolidList"/>
    <dgm:cxn modelId="{E16BF76D-9347-4FEC-A587-CDE4CE1787A1}" type="presParOf" srcId="{193B69FF-8DF4-4753-9C7F-5C7DDFC3AF3D}" destId="{965FDD9C-0E3F-4BBF-A220-A6C7AC19652F}" srcOrd="2" destOrd="0" presId="urn:microsoft.com/office/officeart/2018/2/layout/IconVerticalSolidList"/>
    <dgm:cxn modelId="{26376A20-4699-4F7E-9C51-7AEC7A4D2406}" type="presParOf" srcId="{193B69FF-8DF4-4753-9C7F-5C7DDFC3AF3D}" destId="{ACA2C8A6-B8B3-495C-9B5D-DF0D93808BBB}" srcOrd="3" destOrd="0" presId="urn:microsoft.com/office/officeart/2018/2/layout/IconVerticalSolidList"/>
    <dgm:cxn modelId="{BC6D994F-434B-4DFE-A3C8-B2548C8262A5}" type="presParOf" srcId="{AB86D0C2-8AFE-4B60-8F8A-41A6311F0768}" destId="{988D9247-CC4E-41C6-BC19-7D999CD9C8AC}" srcOrd="1" destOrd="0" presId="urn:microsoft.com/office/officeart/2018/2/layout/IconVerticalSolidList"/>
    <dgm:cxn modelId="{30ABBBB4-116B-4C70-9A9D-8A57521B00E6}" type="presParOf" srcId="{AB86D0C2-8AFE-4B60-8F8A-41A6311F0768}" destId="{2197450C-E769-4048-B0D6-95F32FA998EF}" srcOrd="2" destOrd="0" presId="urn:microsoft.com/office/officeart/2018/2/layout/IconVerticalSolidList"/>
    <dgm:cxn modelId="{4F70535F-8B61-4A84-B4A0-5CB1ADC818ED}" type="presParOf" srcId="{2197450C-E769-4048-B0D6-95F32FA998EF}" destId="{92AE0C23-32EB-4B3F-838E-62A088A43F40}" srcOrd="0" destOrd="0" presId="urn:microsoft.com/office/officeart/2018/2/layout/IconVerticalSolidList"/>
    <dgm:cxn modelId="{8AF93A53-6AE8-4D8B-9E01-963E8E22013A}" type="presParOf" srcId="{2197450C-E769-4048-B0D6-95F32FA998EF}" destId="{FB885C3C-2FDF-4AA1-82B5-8D624E7F010B}" srcOrd="1" destOrd="0" presId="urn:microsoft.com/office/officeart/2018/2/layout/IconVerticalSolidList"/>
    <dgm:cxn modelId="{48D352AC-9A0A-4385-856C-02E7309E6657}" type="presParOf" srcId="{2197450C-E769-4048-B0D6-95F32FA998EF}" destId="{7FF5E3C5-83B9-4EBA-B190-61E70387E725}" srcOrd="2" destOrd="0" presId="urn:microsoft.com/office/officeart/2018/2/layout/IconVerticalSolidList"/>
    <dgm:cxn modelId="{0B1AD40C-6F95-4AB1-BAF0-9071A2EFD8A1}" type="presParOf" srcId="{2197450C-E769-4048-B0D6-95F32FA998EF}" destId="{0BF055A9-4750-4FEC-8AE0-3A66F27533F0}" srcOrd="3" destOrd="0" presId="urn:microsoft.com/office/officeart/2018/2/layout/IconVerticalSolidList"/>
    <dgm:cxn modelId="{2A56ADCE-4BD2-41FD-AA61-A474B72BABE1}" type="presParOf" srcId="{AB86D0C2-8AFE-4B60-8F8A-41A6311F0768}" destId="{E3BA31AE-603C-43E1-A464-C12F52CDF539}" srcOrd="3" destOrd="0" presId="urn:microsoft.com/office/officeart/2018/2/layout/IconVerticalSolidList"/>
    <dgm:cxn modelId="{DBBD10EE-CBF4-4BA9-AC14-889E7D972862}" type="presParOf" srcId="{AB86D0C2-8AFE-4B60-8F8A-41A6311F0768}" destId="{4CDAA56A-391D-44B4-B59A-17CDF61014F9}" srcOrd="4" destOrd="0" presId="urn:microsoft.com/office/officeart/2018/2/layout/IconVerticalSolidList"/>
    <dgm:cxn modelId="{E1038C62-0AD5-4F70-B178-AF1C7283A1C2}" type="presParOf" srcId="{4CDAA56A-391D-44B4-B59A-17CDF61014F9}" destId="{AAF31790-4D46-498A-8DDC-E3CFBF3E6D64}" srcOrd="0" destOrd="0" presId="urn:microsoft.com/office/officeart/2018/2/layout/IconVerticalSolidList"/>
    <dgm:cxn modelId="{90A32E77-E0DC-483B-9C5C-F431E7928D38}" type="presParOf" srcId="{4CDAA56A-391D-44B4-B59A-17CDF61014F9}" destId="{A73ECC3A-C912-4437-B5CD-AAFE02EFF163}" srcOrd="1" destOrd="0" presId="urn:microsoft.com/office/officeart/2018/2/layout/IconVerticalSolidList"/>
    <dgm:cxn modelId="{9225D609-81AB-4C4D-8EC6-90D72CE75E71}" type="presParOf" srcId="{4CDAA56A-391D-44B4-B59A-17CDF61014F9}" destId="{857D1024-8A6C-4586-872E-6E46AE8C4C6A}" srcOrd="2" destOrd="0" presId="urn:microsoft.com/office/officeart/2018/2/layout/IconVerticalSolidList"/>
    <dgm:cxn modelId="{48B55AA2-FEB1-4534-88DC-FE42990D43A3}" type="presParOf" srcId="{4CDAA56A-391D-44B4-B59A-17CDF61014F9}" destId="{7E7FA17E-049C-4F7D-B54B-99420AEB06C0}" srcOrd="3" destOrd="0" presId="urn:microsoft.com/office/officeart/2018/2/layout/IconVerticalSolidList"/>
    <dgm:cxn modelId="{1272FE37-DD92-4BB2-857B-C17501DCADE7}" type="presParOf" srcId="{AB86D0C2-8AFE-4B60-8F8A-41A6311F0768}" destId="{55AFF1E5-3B49-4BFC-A3FE-043930847E41}" srcOrd="5" destOrd="0" presId="urn:microsoft.com/office/officeart/2018/2/layout/IconVerticalSolidList"/>
    <dgm:cxn modelId="{730037E0-928F-4AB1-9B87-C4FDACF591C6}" type="presParOf" srcId="{AB86D0C2-8AFE-4B60-8F8A-41A6311F0768}" destId="{663D90B3-ADC9-4157-BA38-5A837981334F}" srcOrd="6" destOrd="0" presId="urn:microsoft.com/office/officeart/2018/2/layout/IconVerticalSolidList"/>
    <dgm:cxn modelId="{2F388FFD-8989-4F13-9EB8-B23DA4EA3C0E}" type="presParOf" srcId="{663D90B3-ADC9-4157-BA38-5A837981334F}" destId="{04B6C5EB-433B-497B-92AF-84729C46E700}" srcOrd="0" destOrd="0" presId="urn:microsoft.com/office/officeart/2018/2/layout/IconVerticalSolidList"/>
    <dgm:cxn modelId="{4EA59844-EB1C-4FB2-A064-FDC334C1355A}" type="presParOf" srcId="{663D90B3-ADC9-4157-BA38-5A837981334F}" destId="{A3F76437-D61F-4539-BD7C-7DDD08E9F478}" srcOrd="1" destOrd="0" presId="urn:microsoft.com/office/officeart/2018/2/layout/IconVerticalSolidList"/>
    <dgm:cxn modelId="{1A2B199B-2D35-475F-B3DA-E9A0ACCE7730}" type="presParOf" srcId="{663D90B3-ADC9-4157-BA38-5A837981334F}" destId="{6B14C858-DB56-4D71-A8DE-A9260D602816}" srcOrd="2" destOrd="0" presId="urn:microsoft.com/office/officeart/2018/2/layout/IconVerticalSolidList"/>
    <dgm:cxn modelId="{D6BA271D-D84A-4645-A754-EE54025354F8}" type="presParOf" srcId="{663D90B3-ADC9-4157-BA38-5A837981334F}" destId="{59152B59-592D-4A71-BD4A-69C72B0BCCE7}" srcOrd="3" destOrd="0" presId="urn:microsoft.com/office/officeart/2018/2/layout/IconVerticalSolidList"/>
    <dgm:cxn modelId="{34AFF7C8-B1A1-4F9E-A8F7-F66079DD80D7}" type="presParOf" srcId="{AB86D0C2-8AFE-4B60-8F8A-41A6311F0768}" destId="{CBC1A750-15E6-40B2-9EE6-04A3C5E1C6E4}" srcOrd="7" destOrd="0" presId="urn:microsoft.com/office/officeart/2018/2/layout/IconVerticalSolidList"/>
    <dgm:cxn modelId="{FCA27F2D-9513-4117-8885-CD0A83A9DEEE}" type="presParOf" srcId="{AB86D0C2-8AFE-4B60-8F8A-41A6311F0768}" destId="{A1ABE998-48E9-49EC-8473-AE75949F7B8E}" srcOrd="8" destOrd="0" presId="urn:microsoft.com/office/officeart/2018/2/layout/IconVerticalSolidList"/>
    <dgm:cxn modelId="{896E5802-2913-440F-9140-3DE22F246197}" type="presParOf" srcId="{A1ABE998-48E9-49EC-8473-AE75949F7B8E}" destId="{4AB9CA03-63D9-4B38-903E-5D9354C8EE2E}" srcOrd="0" destOrd="0" presId="urn:microsoft.com/office/officeart/2018/2/layout/IconVerticalSolidList"/>
    <dgm:cxn modelId="{ADBD3278-C3B1-444D-83CE-ACCE32756EC8}" type="presParOf" srcId="{A1ABE998-48E9-49EC-8473-AE75949F7B8E}" destId="{2FC946D9-1A57-4A99-9E5D-872F2BCAE43D}" srcOrd="1" destOrd="0" presId="urn:microsoft.com/office/officeart/2018/2/layout/IconVerticalSolidList"/>
    <dgm:cxn modelId="{82BCA02F-1BEF-4547-A658-96C794FDA89A}" type="presParOf" srcId="{A1ABE998-48E9-49EC-8473-AE75949F7B8E}" destId="{483609D1-61A9-4D75-8ABC-2097AA42AC59}" srcOrd="2" destOrd="0" presId="urn:microsoft.com/office/officeart/2018/2/layout/IconVerticalSolidList"/>
    <dgm:cxn modelId="{E8E28C23-C46C-41CA-AC28-CA585619ED42}" type="presParOf" srcId="{A1ABE998-48E9-49EC-8473-AE75949F7B8E}" destId="{12EB51F9-AA66-4F1C-B517-3F1CEA3823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B44D205-2643-4656-B321-37E81B7E35E3}" type="doc">
      <dgm:prSet loTypeId="urn:microsoft.com/office/officeart/2005/8/layout/hierarchy1" loCatId="hierarchy" qsTypeId="urn:microsoft.com/office/officeart/2005/8/quickstyle/simple1" qsCatId="simple" csTypeId="urn:microsoft.com/office/officeart/2005/8/colors/accent0_3" csCatId="mainScheme"/>
      <dgm:spPr/>
      <dgm:t>
        <a:bodyPr/>
        <a:lstStyle/>
        <a:p>
          <a:endParaRPr lang="en-US"/>
        </a:p>
      </dgm:t>
    </dgm:pt>
    <dgm:pt modelId="{35316478-B091-4305-B582-EBDBE606DF39}">
      <dgm:prSet/>
      <dgm:spPr/>
      <dgm:t>
        <a:bodyPr/>
        <a:lstStyle/>
        <a:p>
          <a:r>
            <a:rPr lang="en-US" b="0" i="0" baseline="0"/>
            <a:t>We say that a processor appears to be a simple implementation of its instruction set architecture, but in fact modern processors use far more complex mechanisms to speed up program execution.</a:t>
          </a:r>
          <a:endParaRPr lang="en-US"/>
        </a:p>
      </dgm:t>
    </dgm:pt>
    <dgm:pt modelId="{FFE6D506-0F20-4922-8528-A5A8C63B389D}" type="parTrans" cxnId="{A28A6E2F-23C8-4F7C-B19D-2C976184FF08}">
      <dgm:prSet/>
      <dgm:spPr/>
      <dgm:t>
        <a:bodyPr/>
        <a:lstStyle/>
        <a:p>
          <a:endParaRPr lang="en-US"/>
        </a:p>
      </dgm:t>
    </dgm:pt>
    <dgm:pt modelId="{444E72C1-8B10-4076-A271-9643E9FF7FEA}" type="sibTrans" cxnId="{A28A6E2F-23C8-4F7C-B19D-2C976184FF08}">
      <dgm:prSet/>
      <dgm:spPr/>
      <dgm:t>
        <a:bodyPr/>
        <a:lstStyle/>
        <a:p>
          <a:endParaRPr lang="en-US"/>
        </a:p>
      </dgm:t>
    </dgm:pt>
    <dgm:pt modelId="{F2C3B2D6-06C2-4FA2-8C33-C238ADAD4A5F}">
      <dgm:prSet/>
      <dgm:spPr/>
      <dgm:t>
        <a:bodyPr/>
        <a:lstStyle/>
        <a:p>
          <a:r>
            <a:rPr lang="en-US" b="0" i="0" baseline="0"/>
            <a:t>Thus, we can distinguish the processor’s instruction set architecture, describing the effect of each machine-code instruction, from its </a:t>
          </a:r>
          <a:r>
            <a:rPr lang="en-US" b="0" i="1" baseline="0"/>
            <a:t>microarchitecture</a:t>
          </a:r>
          <a:r>
            <a:rPr lang="en-US" b="0" i="0" baseline="0"/>
            <a:t>, describing how the processor is actually implemented. </a:t>
          </a:r>
          <a:endParaRPr lang="en-US"/>
        </a:p>
      </dgm:t>
    </dgm:pt>
    <dgm:pt modelId="{AB525DE1-ED4E-442C-8540-BD6998F063E7}" type="parTrans" cxnId="{2691CE86-997F-45FF-8985-B39FDF2B279E}">
      <dgm:prSet/>
      <dgm:spPr/>
      <dgm:t>
        <a:bodyPr/>
        <a:lstStyle/>
        <a:p>
          <a:endParaRPr lang="en-US"/>
        </a:p>
      </dgm:t>
    </dgm:pt>
    <dgm:pt modelId="{7CAEC0BF-75DC-42F7-8D35-8A02E20E04FE}" type="sibTrans" cxnId="{2691CE86-997F-45FF-8985-B39FDF2B279E}">
      <dgm:prSet/>
      <dgm:spPr/>
      <dgm:t>
        <a:bodyPr/>
        <a:lstStyle/>
        <a:p>
          <a:endParaRPr lang="en-US"/>
        </a:p>
      </dgm:t>
    </dgm:pt>
    <dgm:pt modelId="{62D1A75D-5400-4D41-A16A-C5E90767275B}" type="pres">
      <dgm:prSet presAssocID="{3B44D205-2643-4656-B321-37E81B7E35E3}" presName="hierChild1" presStyleCnt="0">
        <dgm:presLayoutVars>
          <dgm:chPref val="1"/>
          <dgm:dir/>
          <dgm:animOne val="branch"/>
          <dgm:animLvl val="lvl"/>
          <dgm:resizeHandles/>
        </dgm:presLayoutVars>
      </dgm:prSet>
      <dgm:spPr/>
    </dgm:pt>
    <dgm:pt modelId="{07078E25-2995-47ED-B7B0-DB0C35E3C3AD}" type="pres">
      <dgm:prSet presAssocID="{35316478-B091-4305-B582-EBDBE606DF39}" presName="hierRoot1" presStyleCnt="0"/>
      <dgm:spPr/>
    </dgm:pt>
    <dgm:pt modelId="{CC517876-E694-42C8-B07C-00FC3A629F96}" type="pres">
      <dgm:prSet presAssocID="{35316478-B091-4305-B582-EBDBE606DF39}" presName="composite" presStyleCnt="0"/>
      <dgm:spPr/>
    </dgm:pt>
    <dgm:pt modelId="{41F2045A-6F1C-4E2B-B1F1-FB2A9B0F4A97}" type="pres">
      <dgm:prSet presAssocID="{35316478-B091-4305-B582-EBDBE606DF39}" presName="background" presStyleLbl="node0" presStyleIdx="0" presStyleCnt="2"/>
      <dgm:spPr/>
    </dgm:pt>
    <dgm:pt modelId="{8867D30C-4209-4DE2-9864-9B996A6A1220}" type="pres">
      <dgm:prSet presAssocID="{35316478-B091-4305-B582-EBDBE606DF39}" presName="text" presStyleLbl="fgAcc0" presStyleIdx="0" presStyleCnt="2">
        <dgm:presLayoutVars>
          <dgm:chPref val="3"/>
        </dgm:presLayoutVars>
      </dgm:prSet>
      <dgm:spPr/>
    </dgm:pt>
    <dgm:pt modelId="{D0F25ACE-994D-4705-AF87-EFA31AD4DC9B}" type="pres">
      <dgm:prSet presAssocID="{35316478-B091-4305-B582-EBDBE606DF39}" presName="hierChild2" presStyleCnt="0"/>
      <dgm:spPr/>
    </dgm:pt>
    <dgm:pt modelId="{DD292527-D7B9-46C4-9F65-DEBD767528D2}" type="pres">
      <dgm:prSet presAssocID="{F2C3B2D6-06C2-4FA2-8C33-C238ADAD4A5F}" presName="hierRoot1" presStyleCnt="0"/>
      <dgm:spPr/>
    </dgm:pt>
    <dgm:pt modelId="{C3655EB8-B759-4B45-8E95-4D64A3E0CFE5}" type="pres">
      <dgm:prSet presAssocID="{F2C3B2D6-06C2-4FA2-8C33-C238ADAD4A5F}" presName="composite" presStyleCnt="0"/>
      <dgm:spPr/>
    </dgm:pt>
    <dgm:pt modelId="{514B2B75-00CB-4CD5-80BA-20F7E4556E66}" type="pres">
      <dgm:prSet presAssocID="{F2C3B2D6-06C2-4FA2-8C33-C238ADAD4A5F}" presName="background" presStyleLbl="node0" presStyleIdx="1" presStyleCnt="2"/>
      <dgm:spPr/>
    </dgm:pt>
    <dgm:pt modelId="{AE26ED82-04A9-493F-82EE-0DEB6CC55B93}" type="pres">
      <dgm:prSet presAssocID="{F2C3B2D6-06C2-4FA2-8C33-C238ADAD4A5F}" presName="text" presStyleLbl="fgAcc0" presStyleIdx="1" presStyleCnt="2">
        <dgm:presLayoutVars>
          <dgm:chPref val="3"/>
        </dgm:presLayoutVars>
      </dgm:prSet>
      <dgm:spPr/>
    </dgm:pt>
    <dgm:pt modelId="{DD21E70E-6FBF-4AC2-A2EE-3E42053610FB}" type="pres">
      <dgm:prSet presAssocID="{F2C3B2D6-06C2-4FA2-8C33-C238ADAD4A5F}" presName="hierChild2" presStyleCnt="0"/>
      <dgm:spPr/>
    </dgm:pt>
  </dgm:ptLst>
  <dgm:cxnLst>
    <dgm:cxn modelId="{7590A308-6006-4DF8-9EA8-2DA2674946A2}" type="presOf" srcId="{F2C3B2D6-06C2-4FA2-8C33-C238ADAD4A5F}" destId="{AE26ED82-04A9-493F-82EE-0DEB6CC55B93}" srcOrd="0" destOrd="0" presId="urn:microsoft.com/office/officeart/2005/8/layout/hierarchy1"/>
    <dgm:cxn modelId="{FF295A23-EA0B-4879-845C-3FC7C212C428}" type="presOf" srcId="{3B44D205-2643-4656-B321-37E81B7E35E3}" destId="{62D1A75D-5400-4D41-A16A-C5E90767275B}" srcOrd="0" destOrd="0" presId="urn:microsoft.com/office/officeart/2005/8/layout/hierarchy1"/>
    <dgm:cxn modelId="{A28A6E2F-23C8-4F7C-B19D-2C976184FF08}" srcId="{3B44D205-2643-4656-B321-37E81B7E35E3}" destId="{35316478-B091-4305-B582-EBDBE606DF39}" srcOrd="0" destOrd="0" parTransId="{FFE6D506-0F20-4922-8528-A5A8C63B389D}" sibTransId="{444E72C1-8B10-4076-A271-9643E9FF7FEA}"/>
    <dgm:cxn modelId="{BE6CDB3B-67BA-4A48-A574-2306A71D6308}" type="presOf" srcId="{35316478-B091-4305-B582-EBDBE606DF39}" destId="{8867D30C-4209-4DE2-9864-9B996A6A1220}" srcOrd="0" destOrd="0" presId="urn:microsoft.com/office/officeart/2005/8/layout/hierarchy1"/>
    <dgm:cxn modelId="{2691CE86-997F-45FF-8985-B39FDF2B279E}" srcId="{3B44D205-2643-4656-B321-37E81B7E35E3}" destId="{F2C3B2D6-06C2-4FA2-8C33-C238ADAD4A5F}" srcOrd="1" destOrd="0" parTransId="{AB525DE1-ED4E-442C-8540-BD6998F063E7}" sibTransId="{7CAEC0BF-75DC-42F7-8D35-8A02E20E04FE}"/>
    <dgm:cxn modelId="{09D94B3A-A8C8-4FC3-B289-364C91B4F60A}" type="presParOf" srcId="{62D1A75D-5400-4D41-A16A-C5E90767275B}" destId="{07078E25-2995-47ED-B7B0-DB0C35E3C3AD}" srcOrd="0" destOrd="0" presId="urn:microsoft.com/office/officeart/2005/8/layout/hierarchy1"/>
    <dgm:cxn modelId="{4FB5E556-F4B3-4954-9FBB-1470313D2E63}" type="presParOf" srcId="{07078E25-2995-47ED-B7B0-DB0C35E3C3AD}" destId="{CC517876-E694-42C8-B07C-00FC3A629F96}" srcOrd="0" destOrd="0" presId="urn:microsoft.com/office/officeart/2005/8/layout/hierarchy1"/>
    <dgm:cxn modelId="{079AB136-3B75-4FA6-82AE-C4CBC8D1C204}" type="presParOf" srcId="{CC517876-E694-42C8-B07C-00FC3A629F96}" destId="{41F2045A-6F1C-4E2B-B1F1-FB2A9B0F4A97}" srcOrd="0" destOrd="0" presId="urn:microsoft.com/office/officeart/2005/8/layout/hierarchy1"/>
    <dgm:cxn modelId="{D3EE72F3-55EC-4EEF-ABA1-F555E0D5DA1D}" type="presParOf" srcId="{CC517876-E694-42C8-B07C-00FC3A629F96}" destId="{8867D30C-4209-4DE2-9864-9B996A6A1220}" srcOrd="1" destOrd="0" presId="urn:microsoft.com/office/officeart/2005/8/layout/hierarchy1"/>
    <dgm:cxn modelId="{7E956B8B-05A6-4CE1-9E6E-45FA4F2305B1}" type="presParOf" srcId="{07078E25-2995-47ED-B7B0-DB0C35E3C3AD}" destId="{D0F25ACE-994D-4705-AF87-EFA31AD4DC9B}" srcOrd="1" destOrd="0" presId="urn:microsoft.com/office/officeart/2005/8/layout/hierarchy1"/>
    <dgm:cxn modelId="{158088EC-58A6-41C2-AD9E-B8F19E5EB68D}" type="presParOf" srcId="{62D1A75D-5400-4D41-A16A-C5E90767275B}" destId="{DD292527-D7B9-46C4-9F65-DEBD767528D2}" srcOrd="1" destOrd="0" presId="urn:microsoft.com/office/officeart/2005/8/layout/hierarchy1"/>
    <dgm:cxn modelId="{0C8BDC25-9F3A-44BC-9854-D544E10E3D90}" type="presParOf" srcId="{DD292527-D7B9-46C4-9F65-DEBD767528D2}" destId="{C3655EB8-B759-4B45-8E95-4D64A3E0CFE5}" srcOrd="0" destOrd="0" presId="urn:microsoft.com/office/officeart/2005/8/layout/hierarchy1"/>
    <dgm:cxn modelId="{CF606821-25E1-4218-83BE-B43B64D75FE1}" type="presParOf" srcId="{C3655EB8-B759-4B45-8E95-4D64A3E0CFE5}" destId="{514B2B75-00CB-4CD5-80BA-20F7E4556E66}" srcOrd="0" destOrd="0" presId="urn:microsoft.com/office/officeart/2005/8/layout/hierarchy1"/>
    <dgm:cxn modelId="{A1A12EC3-4777-4FDC-AA18-94E60EE71A9E}" type="presParOf" srcId="{C3655EB8-B759-4B45-8E95-4D64A3E0CFE5}" destId="{AE26ED82-04A9-493F-82EE-0DEB6CC55B93}" srcOrd="1" destOrd="0" presId="urn:microsoft.com/office/officeart/2005/8/layout/hierarchy1"/>
    <dgm:cxn modelId="{B74BEAED-1CE5-40A6-BCC1-CF715295A789}" type="presParOf" srcId="{DD292527-D7B9-46C4-9F65-DEBD767528D2}" destId="{DD21E70E-6FBF-4AC2-A2EE-3E42053610F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D305A80-C25E-471F-8167-AB3013CF52EF}"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A32DCAD-93E8-4F3F-B2DB-0CE189A2B682}">
      <dgm:prSet/>
      <dgm:spPr/>
      <dgm:t>
        <a:bodyPr/>
        <a:lstStyle/>
        <a:p>
          <a:r>
            <a:rPr lang="en-US" b="0" i="0" baseline="0"/>
            <a:t>Initially, the shell program is executing its instructions, waiting for us to type a command. </a:t>
          </a:r>
          <a:endParaRPr lang="en-US"/>
        </a:p>
      </dgm:t>
    </dgm:pt>
    <dgm:pt modelId="{91A38D73-6989-43CB-9C82-D290B852FF1B}" type="parTrans" cxnId="{5AC05171-C932-48E9-BAD0-1791BAA1048B}">
      <dgm:prSet/>
      <dgm:spPr/>
      <dgm:t>
        <a:bodyPr/>
        <a:lstStyle/>
        <a:p>
          <a:endParaRPr lang="en-US"/>
        </a:p>
      </dgm:t>
    </dgm:pt>
    <dgm:pt modelId="{F3EAB8E5-2F96-434B-A6BC-E8CDEB828558}" type="sibTrans" cxnId="{5AC05171-C932-48E9-BAD0-1791BAA1048B}">
      <dgm:prSet/>
      <dgm:spPr/>
      <dgm:t>
        <a:bodyPr/>
        <a:lstStyle/>
        <a:p>
          <a:endParaRPr lang="en-US"/>
        </a:p>
      </dgm:t>
    </dgm:pt>
    <dgm:pt modelId="{A2E658CE-D244-43BD-8948-FB09A8FA0392}">
      <dgm:prSet/>
      <dgm:spPr/>
      <dgm:t>
        <a:bodyPr/>
        <a:lstStyle/>
        <a:p>
          <a:r>
            <a:rPr lang="en-US" b="0" i="0" baseline="0"/>
            <a:t>As we type the characters ./hello at the keyboard, the shell program reads each one into a register and then stores it in memory</a:t>
          </a:r>
          <a:endParaRPr lang="en-US"/>
        </a:p>
      </dgm:t>
    </dgm:pt>
    <dgm:pt modelId="{368A76D2-B86B-4B01-993C-A29373E8C6D1}" type="parTrans" cxnId="{05CDDCAF-AAF5-47E5-8A1A-18AA25224A92}">
      <dgm:prSet/>
      <dgm:spPr/>
      <dgm:t>
        <a:bodyPr/>
        <a:lstStyle/>
        <a:p>
          <a:endParaRPr lang="en-US"/>
        </a:p>
      </dgm:t>
    </dgm:pt>
    <dgm:pt modelId="{2E1D8A9A-E1B2-4350-AD3E-ED62CB80A37E}" type="sibTrans" cxnId="{05CDDCAF-AAF5-47E5-8A1A-18AA25224A92}">
      <dgm:prSet/>
      <dgm:spPr/>
      <dgm:t>
        <a:bodyPr/>
        <a:lstStyle/>
        <a:p>
          <a:endParaRPr lang="en-US"/>
        </a:p>
      </dgm:t>
    </dgm:pt>
    <dgm:pt modelId="{EDDB9C45-3627-428C-A3FD-3100F53D9373}">
      <dgm:prSet/>
      <dgm:spPr/>
      <dgm:t>
        <a:bodyPr/>
        <a:lstStyle/>
        <a:p>
          <a:r>
            <a:rPr lang="en-US" b="0" i="0" baseline="0"/>
            <a:t>When we hit the enter key on the keyboard, the shell knows that we have finished typing the command.</a:t>
          </a:r>
          <a:endParaRPr lang="en-US"/>
        </a:p>
      </dgm:t>
    </dgm:pt>
    <dgm:pt modelId="{CA8D9731-C5AD-4DAB-8095-6FEF6C931A37}" type="parTrans" cxnId="{20276973-0002-4701-B280-017F32F5E967}">
      <dgm:prSet/>
      <dgm:spPr/>
      <dgm:t>
        <a:bodyPr/>
        <a:lstStyle/>
        <a:p>
          <a:endParaRPr lang="en-US"/>
        </a:p>
      </dgm:t>
    </dgm:pt>
    <dgm:pt modelId="{7E620E1A-9D5D-4A5B-94ED-FDA530931E57}" type="sibTrans" cxnId="{20276973-0002-4701-B280-017F32F5E967}">
      <dgm:prSet/>
      <dgm:spPr/>
      <dgm:t>
        <a:bodyPr/>
        <a:lstStyle/>
        <a:p>
          <a:endParaRPr lang="en-US"/>
        </a:p>
      </dgm:t>
    </dgm:pt>
    <dgm:pt modelId="{27C27359-434F-4281-AF9E-DEF036A8E460}">
      <dgm:prSet/>
      <dgm:spPr/>
      <dgm:t>
        <a:bodyPr/>
        <a:lstStyle/>
        <a:p>
          <a:r>
            <a:rPr lang="en-US" b="0" i="0" baseline="0" dirty="0"/>
            <a:t>The shell then loads the executable hello file by executing a sequence of instructions that copies the code and data in the hello </a:t>
          </a:r>
          <a:r>
            <a:rPr lang="en-US" b="0" i="0" u="none" strike="noStrike" baseline="0" dirty="0">
              <a:latin typeface="TimesTen-Roman"/>
            </a:rPr>
            <a:t>object file from disk to main memory.</a:t>
          </a:r>
          <a:endParaRPr lang="en-US" dirty="0"/>
        </a:p>
      </dgm:t>
    </dgm:pt>
    <dgm:pt modelId="{8BDD3488-C5A3-4F39-AF02-1D96304FF932}" type="parTrans" cxnId="{D49DA0F3-FFA7-4DB5-A7DE-F7B3E3FE5CB8}">
      <dgm:prSet/>
      <dgm:spPr/>
      <dgm:t>
        <a:bodyPr/>
        <a:lstStyle/>
        <a:p>
          <a:endParaRPr lang="en-US"/>
        </a:p>
      </dgm:t>
    </dgm:pt>
    <dgm:pt modelId="{0AEDF57F-0F6C-4249-9004-9D1563D6A914}" type="sibTrans" cxnId="{D49DA0F3-FFA7-4DB5-A7DE-F7B3E3FE5CB8}">
      <dgm:prSet/>
      <dgm:spPr/>
      <dgm:t>
        <a:bodyPr/>
        <a:lstStyle/>
        <a:p>
          <a:endParaRPr lang="en-US"/>
        </a:p>
      </dgm:t>
    </dgm:pt>
    <dgm:pt modelId="{484E2BA6-158E-496E-A15D-FAC490621BF9}" type="pres">
      <dgm:prSet presAssocID="{DD305A80-C25E-471F-8167-AB3013CF52EF}" presName="linear" presStyleCnt="0">
        <dgm:presLayoutVars>
          <dgm:animLvl val="lvl"/>
          <dgm:resizeHandles val="exact"/>
        </dgm:presLayoutVars>
      </dgm:prSet>
      <dgm:spPr/>
    </dgm:pt>
    <dgm:pt modelId="{662E1CCD-B538-4F18-A8C1-1760BC89A05E}" type="pres">
      <dgm:prSet presAssocID="{1A32DCAD-93E8-4F3F-B2DB-0CE189A2B682}" presName="parentText" presStyleLbl="node1" presStyleIdx="0" presStyleCnt="4">
        <dgm:presLayoutVars>
          <dgm:chMax val="0"/>
          <dgm:bulletEnabled val="1"/>
        </dgm:presLayoutVars>
      </dgm:prSet>
      <dgm:spPr/>
    </dgm:pt>
    <dgm:pt modelId="{1E54BC07-E58D-4E5E-8A82-383A3DB14BFD}" type="pres">
      <dgm:prSet presAssocID="{F3EAB8E5-2F96-434B-A6BC-E8CDEB828558}" presName="spacer" presStyleCnt="0"/>
      <dgm:spPr/>
    </dgm:pt>
    <dgm:pt modelId="{3CE59F79-CA42-4BE0-9E72-E83220AC4D46}" type="pres">
      <dgm:prSet presAssocID="{A2E658CE-D244-43BD-8948-FB09A8FA0392}" presName="parentText" presStyleLbl="node1" presStyleIdx="1" presStyleCnt="4">
        <dgm:presLayoutVars>
          <dgm:chMax val="0"/>
          <dgm:bulletEnabled val="1"/>
        </dgm:presLayoutVars>
      </dgm:prSet>
      <dgm:spPr/>
    </dgm:pt>
    <dgm:pt modelId="{3DD3D687-EA16-48D8-9DB4-EA1CFF915FEB}" type="pres">
      <dgm:prSet presAssocID="{2E1D8A9A-E1B2-4350-AD3E-ED62CB80A37E}" presName="spacer" presStyleCnt="0"/>
      <dgm:spPr/>
    </dgm:pt>
    <dgm:pt modelId="{EB0E0D86-0B66-477B-AF1D-27DB66C0AD3B}" type="pres">
      <dgm:prSet presAssocID="{EDDB9C45-3627-428C-A3FD-3100F53D9373}" presName="parentText" presStyleLbl="node1" presStyleIdx="2" presStyleCnt="4">
        <dgm:presLayoutVars>
          <dgm:chMax val="0"/>
          <dgm:bulletEnabled val="1"/>
        </dgm:presLayoutVars>
      </dgm:prSet>
      <dgm:spPr/>
    </dgm:pt>
    <dgm:pt modelId="{AF765B7B-C345-42CA-9D86-93E029ED0C32}" type="pres">
      <dgm:prSet presAssocID="{7E620E1A-9D5D-4A5B-94ED-FDA530931E57}" presName="spacer" presStyleCnt="0"/>
      <dgm:spPr/>
    </dgm:pt>
    <dgm:pt modelId="{57A9B789-E3DD-4B44-93D4-2A67BFA4A5BF}" type="pres">
      <dgm:prSet presAssocID="{27C27359-434F-4281-AF9E-DEF036A8E460}" presName="parentText" presStyleLbl="node1" presStyleIdx="3" presStyleCnt="4">
        <dgm:presLayoutVars>
          <dgm:chMax val="0"/>
          <dgm:bulletEnabled val="1"/>
        </dgm:presLayoutVars>
      </dgm:prSet>
      <dgm:spPr/>
    </dgm:pt>
  </dgm:ptLst>
  <dgm:cxnLst>
    <dgm:cxn modelId="{BC4BE934-9A4C-48F6-B664-ECECA5E21889}" type="presOf" srcId="{DD305A80-C25E-471F-8167-AB3013CF52EF}" destId="{484E2BA6-158E-496E-A15D-FAC490621BF9}" srcOrd="0" destOrd="0" presId="urn:microsoft.com/office/officeart/2005/8/layout/vList2"/>
    <dgm:cxn modelId="{E2AC905D-A444-4F33-AD59-D4475884ADC8}" type="presOf" srcId="{27C27359-434F-4281-AF9E-DEF036A8E460}" destId="{57A9B789-E3DD-4B44-93D4-2A67BFA4A5BF}" srcOrd="0" destOrd="0" presId="urn:microsoft.com/office/officeart/2005/8/layout/vList2"/>
    <dgm:cxn modelId="{61EB8F48-53BC-4998-A6AB-0049127F8458}" type="presOf" srcId="{EDDB9C45-3627-428C-A3FD-3100F53D9373}" destId="{EB0E0D86-0B66-477B-AF1D-27DB66C0AD3B}" srcOrd="0" destOrd="0" presId="urn:microsoft.com/office/officeart/2005/8/layout/vList2"/>
    <dgm:cxn modelId="{5AC05171-C932-48E9-BAD0-1791BAA1048B}" srcId="{DD305A80-C25E-471F-8167-AB3013CF52EF}" destId="{1A32DCAD-93E8-4F3F-B2DB-0CE189A2B682}" srcOrd="0" destOrd="0" parTransId="{91A38D73-6989-43CB-9C82-D290B852FF1B}" sibTransId="{F3EAB8E5-2F96-434B-A6BC-E8CDEB828558}"/>
    <dgm:cxn modelId="{20276973-0002-4701-B280-017F32F5E967}" srcId="{DD305A80-C25E-471F-8167-AB3013CF52EF}" destId="{EDDB9C45-3627-428C-A3FD-3100F53D9373}" srcOrd="2" destOrd="0" parTransId="{CA8D9731-C5AD-4DAB-8095-6FEF6C931A37}" sibTransId="{7E620E1A-9D5D-4A5B-94ED-FDA530931E57}"/>
    <dgm:cxn modelId="{ADE67877-BE01-407A-9FA6-00C260C85A1A}" type="presOf" srcId="{1A32DCAD-93E8-4F3F-B2DB-0CE189A2B682}" destId="{662E1CCD-B538-4F18-A8C1-1760BC89A05E}" srcOrd="0" destOrd="0" presId="urn:microsoft.com/office/officeart/2005/8/layout/vList2"/>
    <dgm:cxn modelId="{05CDDCAF-AAF5-47E5-8A1A-18AA25224A92}" srcId="{DD305A80-C25E-471F-8167-AB3013CF52EF}" destId="{A2E658CE-D244-43BD-8948-FB09A8FA0392}" srcOrd="1" destOrd="0" parTransId="{368A76D2-B86B-4B01-993C-A29373E8C6D1}" sibTransId="{2E1D8A9A-E1B2-4350-AD3E-ED62CB80A37E}"/>
    <dgm:cxn modelId="{C5CD12BD-959F-4239-9402-D1311A143006}" type="presOf" srcId="{A2E658CE-D244-43BD-8948-FB09A8FA0392}" destId="{3CE59F79-CA42-4BE0-9E72-E83220AC4D46}" srcOrd="0" destOrd="0" presId="urn:microsoft.com/office/officeart/2005/8/layout/vList2"/>
    <dgm:cxn modelId="{D49DA0F3-FFA7-4DB5-A7DE-F7B3E3FE5CB8}" srcId="{DD305A80-C25E-471F-8167-AB3013CF52EF}" destId="{27C27359-434F-4281-AF9E-DEF036A8E460}" srcOrd="3" destOrd="0" parTransId="{8BDD3488-C5A3-4F39-AF02-1D96304FF932}" sibTransId="{0AEDF57F-0F6C-4249-9004-9D1563D6A914}"/>
    <dgm:cxn modelId="{591F6CCF-214C-459C-9297-E23029C18B51}" type="presParOf" srcId="{484E2BA6-158E-496E-A15D-FAC490621BF9}" destId="{662E1CCD-B538-4F18-A8C1-1760BC89A05E}" srcOrd="0" destOrd="0" presId="urn:microsoft.com/office/officeart/2005/8/layout/vList2"/>
    <dgm:cxn modelId="{E2A84ADE-8148-48DF-8073-FE516AB7BB80}" type="presParOf" srcId="{484E2BA6-158E-496E-A15D-FAC490621BF9}" destId="{1E54BC07-E58D-4E5E-8A82-383A3DB14BFD}" srcOrd="1" destOrd="0" presId="urn:microsoft.com/office/officeart/2005/8/layout/vList2"/>
    <dgm:cxn modelId="{14024F19-9A66-4DAC-B086-6F7A574E08D8}" type="presParOf" srcId="{484E2BA6-158E-496E-A15D-FAC490621BF9}" destId="{3CE59F79-CA42-4BE0-9E72-E83220AC4D46}" srcOrd="2" destOrd="0" presId="urn:microsoft.com/office/officeart/2005/8/layout/vList2"/>
    <dgm:cxn modelId="{3CB2A0CF-E749-4237-ADA7-FA44861774D8}" type="presParOf" srcId="{484E2BA6-158E-496E-A15D-FAC490621BF9}" destId="{3DD3D687-EA16-48D8-9DB4-EA1CFF915FEB}" srcOrd="3" destOrd="0" presId="urn:microsoft.com/office/officeart/2005/8/layout/vList2"/>
    <dgm:cxn modelId="{558788EB-A765-4CA1-8B83-BC09EB0B6919}" type="presParOf" srcId="{484E2BA6-158E-496E-A15D-FAC490621BF9}" destId="{EB0E0D86-0B66-477B-AF1D-27DB66C0AD3B}" srcOrd="4" destOrd="0" presId="urn:microsoft.com/office/officeart/2005/8/layout/vList2"/>
    <dgm:cxn modelId="{7E00F97B-C52B-4A45-A537-2C44205E2225}" type="presParOf" srcId="{484E2BA6-158E-496E-A15D-FAC490621BF9}" destId="{AF765B7B-C345-42CA-9D86-93E029ED0C32}" srcOrd="5" destOrd="0" presId="urn:microsoft.com/office/officeart/2005/8/layout/vList2"/>
    <dgm:cxn modelId="{832410A9-1D01-4913-AB89-10CB6CC4C4FF}" type="presParOf" srcId="{484E2BA6-158E-496E-A15D-FAC490621BF9}" destId="{57A9B789-E3DD-4B44-93D4-2A67BFA4A5B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823556-3CF5-42FD-8B18-B5D58545BD4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7BCFD0B-9AD5-4CEA-8D1C-B828A8783DB2}">
      <dgm:prSet/>
      <dgm:spPr/>
      <dgm:t>
        <a:bodyPr/>
        <a:lstStyle/>
        <a:p>
          <a:r>
            <a:rPr lang="en-US" b="0" i="0" baseline="0"/>
            <a:t>The data includes the string of characters hello, world\n that will eventually be printed out.</a:t>
          </a:r>
          <a:endParaRPr lang="en-US"/>
        </a:p>
      </dgm:t>
    </dgm:pt>
    <dgm:pt modelId="{04F6BD0D-013C-4BCF-BA8D-AE339CB15638}" type="parTrans" cxnId="{98D6D2DA-36FB-40CD-8C80-62894F8DB0A4}">
      <dgm:prSet/>
      <dgm:spPr/>
      <dgm:t>
        <a:bodyPr/>
        <a:lstStyle/>
        <a:p>
          <a:endParaRPr lang="en-US"/>
        </a:p>
      </dgm:t>
    </dgm:pt>
    <dgm:pt modelId="{881192A1-EFB1-4EC2-BE2C-64AC7C3B291B}" type="sibTrans" cxnId="{98D6D2DA-36FB-40CD-8C80-62894F8DB0A4}">
      <dgm:prSet/>
      <dgm:spPr/>
      <dgm:t>
        <a:bodyPr/>
        <a:lstStyle/>
        <a:p>
          <a:endParaRPr lang="en-US"/>
        </a:p>
      </dgm:t>
    </dgm:pt>
    <dgm:pt modelId="{01175D76-698B-49AE-B7D7-D034E426A117}">
      <dgm:prSet/>
      <dgm:spPr/>
      <dgm:t>
        <a:bodyPr/>
        <a:lstStyle/>
        <a:p>
          <a:pPr>
            <a:buFont typeface="Wingdings" panose="05000000000000000000" pitchFamily="2" charset="2"/>
            <a:buChar char="Ø"/>
          </a:pPr>
          <a:r>
            <a:rPr lang="en-US" b="0" i="0" baseline="0" dirty="0"/>
            <a:t>Using a technique known as </a:t>
          </a:r>
          <a:r>
            <a:rPr lang="en-US" b="0" i="1" baseline="0" dirty="0"/>
            <a:t>direct memory access </a:t>
          </a:r>
          <a:r>
            <a:rPr lang="en-US" b="0" i="0" baseline="0" dirty="0"/>
            <a:t>(DMA) the data travel directly from disk to main memory, without passing through the processor.</a:t>
          </a:r>
          <a:endParaRPr lang="en-US" dirty="0"/>
        </a:p>
      </dgm:t>
    </dgm:pt>
    <dgm:pt modelId="{36B01E11-8689-477A-91A2-3442D014B6C2}" type="parTrans" cxnId="{855D978E-AABF-4B29-8933-1E3F5FDF2B4A}">
      <dgm:prSet/>
      <dgm:spPr/>
      <dgm:t>
        <a:bodyPr/>
        <a:lstStyle/>
        <a:p>
          <a:endParaRPr lang="en-US"/>
        </a:p>
      </dgm:t>
    </dgm:pt>
    <dgm:pt modelId="{DFEA69A1-A168-4991-BFBD-7D45639BCB94}" type="sibTrans" cxnId="{855D978E-AABF-4B29-8933-1E3F5FDF2B4A}">
      <dgm:prSet/>
      <dgm:spPr/>
      <dgm:t>
        <a:bodyPr/>
        <a:lstStyle/>
        <a:p>
          <a:endParaRPr lang="en-US"/>
        </a:p>
      </dgm:t>
    </dgm:pt>
    <dgm:pt modelId="{E5EC1D81-047D-4F7A-B8C9-A04BEDC4FA84}">
      <dgm:prSet/>
      <dgm:spPr/>
      <dgm:t>
        <a:bodyPr/>
        <a:lstStyle/>
        <a:p>
          <a:pPr>
            <a:buFont typeface="Wingdings" panose="05000000000000000000" pitchFamily="2" charset="2"/>
            <a:buChar char="Ø"/>
          </a:pPr>
          <a:r>
            <a:rPr lang="en-US" b="0" i="0" baseline="0" dirty="0"/>
            <a:t>Once the code and data in the hello object file are loaded into memory, the processor begins executing the machine-language instructions in the hello program’s main routine. </a:t>
          </a:r>
          <a:endParaRPr lang="en-US" dirty="0"/>
        </a:p>
      </dgm:t>
    </dgm:pt>
    <dgm:pt modelId="{ACC9B17C-5A56-49E6-88E7-93647BFE5370}" type="parTrans" cxnId="{86517BDF-414F-4276-9F65-CD522A1A2CD3}">
      <dgm:prSet/>
      <dgm:spPr/>
      <dgm:t>
        <a:bodyPr/>
        <a:lstStyle/>
        <a:p>
          <a:endParaRPr lang="en-US"/>
        </a:p>
      </dgm:t>
    </dgm:pt>
    <dgm:pt modelId="{CF55E502-29BA-46F2-8509-C3C7DE8E740C}" type="sibTrans" cxnId="{86517BDF-414F-4276-9F65-CD522A1A2CD3}">
      <dgm:prSet/>
      <dgm:spPr/>
      <dgm:t>
        <a:bodyPr/>
        <a:lstStyle/>
        <a:p>
          <a:endParaRPr lang="en-US"/>
        </a:p>
      </dgm:t>
    </dgm:pt>
    <dgm:pt modelId="{CCA7F08A-E6F5-4286-9537-22D28AFE2EEA}">
      <dgm:prSet/>
      <dgm:spPr/>
      <dgm:t>
        <a:bodyPr/>
        <a:lstStyle/>
        <a:p>
          <a:pPr>
            <a:buFont typeface="Wingdings" panose="05000000000000000000" pitchFamily="2" charset="2"/>
            <a:buChar char="Ø"/>
          </a:pPr>
          <a:r>
            <a:rPr lang="en-US" b="0" i="0" baseline="0" dirty="0"/>
            <a:t>These instructions copy the bytes in the hello, world\n string from memory to the register file, and from there to the display device, where they are displayed on the screen.</a:t>
          </a:r>
          <a:endParaRPr lang="en-US" dirty="0"/>
        </a:p>
      </dgm:t>
    </dgm:pt>
    <dgm:pt modelId="{B3324EC3-DB3B-4999-9893-DF3BA0F789AF}" type="parTrans" cxnId="{522C4A33-1D44-4E7D-A277-1B32515BB7A6}">
      <dgm:prSet/>
      <dgm:spPr/>
      <dgm:t>
        <a:bodyPr/>
        <a:lstStyle/>
        <a:p>
          <a:endParaRPr lang="en-US"/>
        </a:p>
      </dgm:t>
    </dgm:pt>
    <dgm:pt modelId="{6D102C4F-70AE-4755-89FC-D5E122DB8D26}" type="sibTrans" cxnId="{522C4A33-1D44-4E7D-A277-1B32515BB7A6}">
      <dgm:prSet/>
      <dgm:spPr/>
      <dgm:t>
        <a:bodyPr/>
        <a:lstStyle/>
        <a:p>
          <a:endParaRPr lang="en-US"/>
        </a:p>
      </dgm:t>
    </dgm:pt>
    <dgm:pt modelId="{14B45BED-9646-4E9A-BF70-701C78A9FF2B}" type="pres">
      <dgm:prSet presAssocID="{86823556-3CF5-42FD-8B18-B5D58545BD4C}" presName="linear" presStyleCnt="0">
        <dgm:presLayoutVars>
          <dgm:animLvl val="lvl"/>
          <dgm:resizeHandles val="exact"/>
        </dgm:presLayoutVars>
      </dgm:prSet>
      <dgm:spPr/>
    </dgm:pt>
    <dgm:pt modelId="{728D97B8-210D-4FCF-8D2E-1B498FD7EBBE}" type="pres">
      <dgm:prSet presAssocID="{A7BCFD0B-9AD5-4CEA-8D1C-B828A8783DB2}" presName="parentText" presStyleLbl="node1" presStyleIdx="0" presStyleCnt="1">
        <dgm:presLayoutVars>
          <dgm:chMax val="0"/>
          <dgm:bulletEnabled val="1"/>
        </dgm:presLayoutVars>
      </dgm:prSet>
      <dgm:spPr/>
    </dgm:pt>
    <dgm:pt modelId="{5565940D-F0CB-437E-A228-8136AB8331D5}" type="pres">
      <dgm:prSet presAssocID="{A7BCFD0B-9AD5-4CEA-8D1C-B828A8783DB2}" presName="childText" presStyleLbl="revTx" presStyleIdx="0" presStyleCnt="1">
        <dgm:presLayoutVars>
          <dgm:bulletEnabled val="1"/>
        </dgm:presLayoutVars>
      </dgm:prSet>
      <dgm:spPr/>
    </dgm:pt>
  </dgm:ptLst>
  <dgm:cxnLst>
    <dgm:cxn modelId="{B5C66409-D7A3-4678-AE6A-3D370089DE38}" type="presOf" srcId="{A7BCFD0B-9AD5-4CEA-8D1C-B828A8783DB2}" destId="{728D97B8-210D-4FCF-8D2E-1B498FD7EBBE}" srcOrd="0" destOrd="0" presId="urn:microsoft.com/office/officeart/2005/8/layout/vList2"/>
    <dgm:cxn modelId="{522C4A33-1D44-4E7D-A277-1B32515BB7A6}" srcId="{A7BCFD0B-9AD5-4CEA-8D1C-B828A8783DB2}" destId="{CCA7F08A-E6F5-4286-9537-22D28AFE2EEA}" srcOrd="2" destOrd="0" parTransId="{B3324EC3-DB3B-4999-9893-DF3BA0F789AF}" sibTransId="{6D102C4F-70AE-4755-89FC-D5E122DB8D26}"/>
    <dgm:cxn modelId="{855D978E-AABF-4B29-8933-1E3F5FDF2B4A}" srcId="{A7BCFD0B-9AD5-4CEA-8D1C-B828A8783DB2}" destId="{01175D76-698B-49AE-B7D7-D034E426A117}" srcOrd="0" destOrd="0" parTransId="{36B01E11-8689-477A-91A2-3442D014B6C2}" sibTransId="{DFEA69A1-A168-4991-BFBD-7D45639BCB94}"/>
    <dgm:cxn modelId="{936B91A5-629A-4AE4-9B1D-28597C435A2E}" type="presOf" srcId="{01175D76-698B-49AE-B7D7-D034E426A117}" destId="{5565940D-F0CB-437E-A228-8136AB8331D5}" srcOrd="0" destOrd="0" presId="urn:microsoft.com/office/officeart/2005/8/layout/vList2"/>
    <dgm:cxn modelId="{ADF8AFA7-255A-4834-80B8-A13169483E41}" type="presOf" srcId="{CCA7F08A-E6F5-4286-9537-22D28AFE2EEA}" destId="{5565940D-F0CB-437E-A228-8136AB8331D5}" srcOrd="0" destOrd="2" presId="urn:microsoft.com/office/officeart/2005/8/layout/vList2"/>
    <dgm:cxn modelId="{98D6D2DA-36FB-40CD-8C80-62894F8DB0A4}" srcId="{86823556-3CF5-42FD-8B18-B5D58545BD4C}" destId="{A7BCFD0B-9AD5-4CEA-8D1C-B828A8783DB2}" srcOrd="0" destOrd="0" parTransId="{04F6BD0D-013C-4BCF-BA8D-AE339CB15638}" sibTransId="{881192A1-EFB1-4EC2-BE2C-64AC7C3B291B}"/>
    <dgm:cxn modelId="{86517BDF-414F-4276-9F65-CD522A1A2CD3}" srcId="{A7BCFD0B-9AD5-4CEA-8D1C-B828A8783DB2}" destId="{E5EC1D81-047D-4F7A-B8C9-A04BEDC4FA84}" srcOrd="1" destOrd="0" parTransId="{ACC9B17C-5A56-49E6-88E7-93647BFE5370}" sibTransId="{CF55E502-29BA-46F2-8509-C3C7DE8E740C}"/>
    <dgm:cxn modelId="{284681F2-205F-42B2-A9D2-C37825FC86E4}" type="presOf" srcId="{86823556-3CF5-42FD-8B18-B5D58545BD4C}" destId="{14B45BED-9646-4E9A-BF70-701C78A9FF2B}" srcOrd="0" destOrd="0" presId="urn:microsoft.com/office/officeart/2005/8/layout/vList2"/>
    <dgm:cxn modelId="{371521FD-E144-4060-AD44-7D11503B22B3}" type="presOf" srcId="{E5EC1D81-047D-4F7A-B8C9-A04BEDC4FA84}" destId="{5565940D-F0CB-437E-A228-8136AB8331D5}" srcOrd="0" destOrd="1" presId="urn:microsoft.com/office/officeart/2005/8/layout/vList2"/>
    <dgm:cxn modelId="{B2711B1A-6265-4D86-814E-A54DD74C34AA}" type="presParOf" srcId="{14B45BED-9646-4E9A-BF70-701C78A9FF2B}" destId="{728D97B8-210D-4FCF-8D2E-1B498FD7EBBE}" srcOrd="0" destOrd="0" presId="urn:microsoft.com/office/officeart/2005/8/layout/vList2"/>
    <dgm:cxn modelId="{0F7464A2-3101-478B-9010-2E43E53C7086}" type="presParOf" srcId="{14B45BED-9646-4E9A-BF70-701C78A9FF2B}" destId="{5565940D-F0CB-437E-A228-8136AB8331D5}"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70E71-F2CB-4B15-AA74-9DC73EF43FFC}">
      <dsp:nvSpPr>
        <dsp:cNvPr id="0" name=""/>
        <dsp:cNvSpPr/>
      </dsp:nvSpPr>
      <dsp:spPr>
        <a:xfrm rot="5400000">
          <a:off x="-236795" y="238852"/>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t>1</a:t>
          </a:r>
        </a:p>
      </dsp:txBody>
      <dsp:txXfrm rot="-5400000">
        <a:off x="0" y="554579"/>
        <a:ext cx="1105044" cy="473590"/>
      </dsp:txXfrm>
    </dsp:sp>
    <dsp:sp modelId="{AAAAA8BE-847A-4F38-BB23-4A28F3F024C8}">
      <dsp:nvSpPr>
        <dsp:cNvPr id="0" name=""/>
        <dsp:cNvSpPr/>
      </dsp:nvSpPr>
      <dsp:spPr>
        <a:xfrm rot="5400000">
          <a:off x="5297265" y="-4192221"/>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0" i="0" kern="1200" baseline="0"/>
            <a:t>The main objective of this course is to introduce the organization of computer systems and usage of assembly language for optimization and control.</a:t>
          </a:r>
          <a:endParaRPr lang="en-US" sz="2100" kern="1200"/>
        </a:p>
      </dsp:txBody>
      <dsp:txXfrm rot="-5400000">
        <a:off x="1105044" y="50091"/>
        <a:ext cx="9360464" cy="925930"/>
      </dsp:txXfrm>
    </dsp:sp>
    <dsp:sp modelId="{FC0E0C66-CB0A-4E71-88F8-707F05DD1EBD}">
      <dsp:nvSpPr>
        <dsp:cNvPr id="0" name=""/>
        <dsp:cNvSpPr/>
      </dsp:nvSpPr>
      <dsp:spPr>
        <a:xfrm rot="5400000">
          <a:off x="-236795" y="1623146"/>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rot="-5400000">
        <a:off x="0" y="1938873"/>
        <a:ext cx="1105044" cy="473590"/>
      </dsp:txXfrm>
    </dsp:sp>
    <dsp:sp modelId="{57CA32B3-E83F-4CA0-986A-CC0770F23B32}">
      <dsp:nvSpPr>
        <dsp:cNvPr id="0" name=""/>
        <dsp:cNvSpPr/>
      </dsp:nvSpPr>
      <dsp:spPr>
        <a:xfrm rot="5400000">
          <a:off x="5297265" y="-2805869"/>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0" i="0" kern="1200" baseline="0"/>
            <a:t>Emphasis should be given to expose the low-level logic employed for problem solving while using assembly language as a tool.</a:t>
          </a:r>
          <a:endParaRPr lang="en-US" sz="2100" kern="1200"/>
        </a:p>
      </dsp:txBody>
      <dsp:txXfrm rot="-5400000">
        <a:off x="1105044" y="1436443"/>
        <a:ext cx="9360464" cy="925930"/>
      </dsp:txXfrm>
    </dsp:sp>
    <dsp:sp modelId="{C84AD113-A319-4F6E-94BB-A9A8E2063266}">
      <dsp:nvSpPr>
        <dsp:cNvPr id="0" name=""/>
        <dsp:cNvSpPr/>
      </dsp:nvSpPr>
      <dsp:spPr>
        <a:xfrm rot="5400000">
          <a:off x="-236795" y="3007440"/>
          <a:ext cx="1578634" cy="110504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endParaRPr lang="en-US" sz="3100" kern="1200" dirty="0"/>
        </a:p>
      </dsp:txBody>
      <dsp:txXfrm rot="-5400000">
        <a:off x="0" y="3323167"/>
        <a:ext cx="1105044" cy="473590"/>
      </dsp:txXfrm>
    </dsp:sp>
    <dsp:sp modelId="{A547FF2A-92FE-4354-B90F-BD85988DF017}">
      <dsp:nvSpPr>
        <dsp:cNvPr id="0" name=""/>
        <dsp:cNvSpPr/>
      </dsp:nvSpPr>
      <dsp:spPr>
        <a:xfrm rot="5400000">
          <a:off x="5297265" y="-1421576"/>
          <a:ext cx="1026112" cy="941055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3335" rIns="13335" bIns="13335" numCol="1" spcCol="1270" anchor="ctr" anchorCtr="0">
          <a:noAutofit/>
        </a:bodyPr>
        <a:lstStyle/>
        <a:p>
          <a:pPr marL="228600" lvl="1" indent="-228600" algn="l" defTabSz="933450">
            <a:lnSpc>
              <a:spcPct val="90000"/>
            </a:lnSpc>
            <a:spcBef>
              <a:spcPct val="0"/>
            </a:spcBef>
            <a:spcAft>
              <a:spcPct val="15000"/>
            </a:spcAft>
            <a:buChar char="•"/>
          </a:pPr>
          <a:r>
            <a:rPr lang="en-US" sz="2100" b="0" i="0" kern="1200" baseline="0" dirty="0"/>
            <a:t>At the end of the course the students should be capable of writing moderately complex assembly language subroutines and interfacing them to any high level language.</a:t>
          </a:r>
          <a:endParaRPr lang="en-US" sz="2100" kern="1200" dirty="0"/>
        </a:p>
      </dsp:txBody>
      <dsp:txXfrm rot="-5400000">
        <a:off x="1105044" y="2820736"/>
        <a:ext cx="9360464" cy="925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0A7A1-10C7-4896-A8D6-E254F778EFE7}">
      <dsp:nvSpPr>
        <dsp:cNvPr id="0" name=""/>
        <dsp:cNvSpPr/>
      </dsp:nvSpPr>
      <dsp:spPr>
        <a:xfrm>
          <a:off x="0" y="101492"/>
          <a:ext cx="4719484"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Each line describes one low-level machine language</a:t>
          </a:r>
          <a:r>
            <a:rPr lang="en-US" sz="1900" kern="1200"/>
            <a:t> </a:t>
          </a:r>
          <a:r>
            <a:rPr lang="en-US" sz="1900" b="0" i="0" kern="1200" baseline="0"/>
            <a:t>instruction in a textual form.</a:t>
          </a:r>
          <a:endParaRPr lang="en-US" sz="1900" kern="1200"/>
        </a:p>
      </dsp:txBody>
      <dsp:txXfrm>
        <a:off x="65721" y="167213"/>
        <a:ext cx="4588042" cy="1214862"/>
      </dsp:txXfrm>
    </dsp:sp>
    <dsp:sp modelId="{A16AA0AD-B03C-405B-A4B9-4DE7177EFFEE}">
      <dsp:nvSpPr>
        <dsp:cNvPr id="0" name=""/>
        <dsp:cNvSpPr/>
      </dsp:nvSpPr>
      <dsp:spPr>
        <a:xfrm>
          <a:off x="0" y="1502516"/>
          <a:ext cx="4719484"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Assembly language is useful because it provides a common output language for different compilers for different high-level languages.</a:t>
          </a:r>
          <a:endParaRPr lang="en-US" sz="1900" kern="1200"/>
        </a:p>
      </dsp:txBody>
      <dsp:txXfrm>
        <a:off x="65721" y="1568237"/>
        <a:ext cx="4588042" cy="1214862"/>
      </dsp:txXfrm>
    </dsp:sp>
    <dsp:sp modelId="{17D9E588-847D-46D8-9B87-04B95C05C6E9}">
      <dsp:nvSpPr>
        <dsp:cNvPr id="0" name=""/>
        <dsp:cNvSpPr/>
      </dsp:nvSpPr>
      <dsp:spPr>
        <a:xfrm>
          <a:off x="0" y="2903541"/>
          <a:ext cx="4719484" cy="134630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For example, C compilers and Fortran compilers both generate output files in the same assembly language.</a:t>
          </a:r>
          <a:endParaRPr lang="en-US" sz="1900" kern="1200"/>
        </a:p>
      </dsp:txBody>
      <dsp:txXfrm>
        <a:off x="65721" y="2969262"/>
        <a:ext cx="4588042" cy="1214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6739EB-F56B-4C86-9E5C-9EA8B87BC1D4}">
      <dsp:nvSpPr>
        <dsp:cNvPr id="0" name=""/>
        <dsp:cNvSpPr/>
      </dsp:nvSpPr>
      <dsp:spPr>
        <a:xfrm>
          <a:off x="0" y="669560"/>
          <a:ext cx="6666833" cy="9898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Running throughout the system is a collection of electrical conduits called </a:t>
          </a:r>
          <a:r>
            <a:rPr lang="en-US" sz="1800" b="0" i="1" kern="1200" baseline="0"/>
            <a:t>buses </a:t>
          </a:r>
          <a:r>
            <a:rPr lang="en-US" sz="1800" b="0" i="0" kern="1200" baseline="0"/>
            <a:t>that carry bytes of information back and forth between the components. </a:t>
          </a:r>
          <a:endParaRPr lang="en-US" sz="1800" kern="1200"/>
        </a:p>
      </dsp:txBody>
      <dsp:txXfrm>
        <a:off x="48319" y="717879"/>
        <a:ext cx="6570195" cy="893182"/>
      </dsp:txXfrm>
    </dsp:sp>
    <dsp:sp modelId="{EECD25C5-05DE-402C-A0FC-B0E7428A3F64}">
      <dsp:nvSpPr>
        <dsp:cNvPr id="0" name=""/>
        <dsp:cNvSpPr/>
      </dsp:nvSpPr>
      <dsp:spPr>
        <a:xfrm>
          <a:off x="0" y="1711220"/>
          <a:ext cx="6666833" cy="98982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Buses are typically designed to transfer fixed-size chunks of bytes known as </a:t>
          </a:r>
          <a:r>
            <a:rPr lang="en-US" sz="1800" b="0" i="1" kern="1200" baseline="0"/>
            <a:t>words</a:t>
          </a:r>
          <a:r>
            <a:rPr lang="en-US" sz="1800" b="0" i="0" kern="1200" baseline="0"/>
            <a:t>.</a:t>
          </a:r>
          <a:endParaRPr lang="en-US" sz="1800" kern="1200"/>
        </a:p>
      </dsp:txBody>
      <dsp:txXfrm>
        <a:off x="48319" y="1759539"/>
        <a:ext cx="6570195" cy="893182"/>
      </dsp:txXfrm>
    </dsp:sp>
    <dsp:sp modelId="{0102C59E-4CA5-4B3B-9F7D-CAAF5B4DB9D3}">
      <dsp:nvSpPr>
        <dsp:cNvPr id="0" name=""/>
        <dsp:cNvSpPr/>
      </dsp:nvSpPr>
      <dsp:spPr>
        <a:xfrm>
          <a:off x="0" y="2752880"/>
          <a:ext cx="6666833" cy="98982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The number of bytes in a word (the </a:t>
          </a:r>
          <a:r>
            <a:rPr lang="en-US" sz="1800" b="0" i="1" kern="1200" baseline="0"/>
            <a:t>word size</a:t>
          </a:r>
          <a:r>
            <a:rPr lang="en-US" sz="1800" b="0" i="0" kern="1200" baseline="0"/>
            <a:t>) is a fundamental system parameter that varies across systems. Most machines today have word sizes of either 4 bytes (32 bits) or 8 bytes (64 bits).</a:t>
          </a:r>
          <a:endParaRPr lang="en-US" sz="1800" kern="1200"/>
        </a:p>
      </dsp:txBody>
      <dsp:txXfrm>
        <a:off x="48319" y="2801199"/>
        <a:ext cx="6570195" cy="893182"/>
      </dsp:txXfrm>
    </dsp:sp>
    <dsp:sp modelId="{9FE22E2C-2685-4438-BF21-FD03697E3AC8}">
      <dsp:nvSpPr>
        <dsp:cNvPr id="0" name=""/>
        <dsp:cNvSpPr/>
      </dsp:nvSpPr>
      <dsp:spPr>
        <a:xfrm>
          <a:off x="0" y="3794539"/>
          <a:ext cx="6666833" cy="98982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In this book, we do not assume any fixed definition of word size. Instead, we will specify what we mean by a “word” in any context that requires this to be defined.</a:t>
          </a:r>
          <a:endParaRPr lang="en-US" sz="1800" kern="1200"/>
        </a:p>
      </dsp:txBody>
      <dsp:txXfrm>
        <a:off x="48319" y="3842858"/>
        <a:ext cx="6570195" cy="8931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39BE9-893C-4ABD-AFCE-9109323BEC81}">
      <dsp:nvSpPr>
        <dsp:cNvPr id="0" name=""/>
        <dsp:cNvSpPr/>
      </dsp:nvSpPr>
      <dsp:spPr>
        <a:xfrm>
          <a:off x="0" y="123020"/>
          <a:ext cx="6666833" cy="83197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Input/output (I/O) devices are the system’s connection to the external world.</a:t>
          </a:r>
        </a:p>
      </dsp:txBody>
      <dsp:txXfrm>
        <a:off x="40614" y="163634"/>
        <a:ext cx="6585605" cy="750751"/>
      </dsp:txXfrm>
    </dsp:sp>
    <dsp:sp modelId="{413845A3-2CEC-4B58-AE20-A53F8CF62AF8}">
      <dsp:nvSpPr>
        <dsp:cNvPr id="0" name=""/>
        <dsp:cNvSpPr/>
      </dsp:nvSpPr>
      <dsp:spPr>
        <a:xfrm>
          <a:off x="0" y="998200"/>
          <a:ext cx="6666833" cy="831979"/>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Our example system has four I/O devices: a keyboard and mouse for user input, a display for user output, and a disk drive (or simply disk) for long-term storage of data and programs.</a:t>
          </a:r>
        </a:p>
      </dsp:txBody>
      <dsp:txXfrm>
        <a:off x="40614" y="1038814"/>
        <a:ext cx="6585605" cy="750751"/>
      </dsp:txXfrm>
    </dsp:sp>
    <dsp:sp modelId="{FD4E3A4D-494F-4965-984E-3211D96D2733}">
      <dsp:nvSpPr>
        <dsp:cNvPr id="0" name=""/>
        <dsp:cNvSpPr/>
      </dsp:nvSpPr>
      <dsp:spPr>
        <a:xfrm>
          <a:off x="0" y="1873380"/>
          <a:ext cx="6666833" cy="831979"/>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Initially, the executable hello program resides on the disk. Each I/O device is connected to the I/O bus by either a controller or an adapter.</a:t>
          </a:r>
        </a:p>
      </dsp:txBody>
      <dsp:txXfrm>
        <a:off x="40614" y="1913994"/>
        <a:ext cx="6585605" cy="750751"/>
      </dsp:txXfrm>
    </dsp:sp>
    <dsp:sp modelId="{AB57AA0B-EA79-45A4-A024-97A647EFD189}">
      <dsp:nvSpPr>
        <dsp:cNvPr id="0" name=""/>
        <dsp:cNvSpPr/>
      </dsp:nvSpPr>
      <dsp:spPr>
        <a:xfrm>
          <a:off x="0" y="2748559"/>
          <a:ext cx="6666833" cy="831979"/>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distinction between the two is mainly one of packaging. </a:t>
          </a:r>
        </a:p>
      </dsp:txBody>
      <dsp:txXfrm>
        <a:off x="40614" y="2789173"/>
        <a:ext cx="6585605" cy="750751"/>
      </dsp:txXfrm>
    </dsp:sp>
    <dsp:sp modelId="{3D4AE0DC-0BF1-4866-BC5B-9E7778768AC8}">
      <dsp:nvSpPr>
        <dsp:cNvPr id="0" name=""/>
        <dsp:cNvSpPr/>
      </dsp:nvSpPr>
      <dsp:spPr>
        <a:xfrm>
          <a:off x="0" y="3623739"/>
          <a:ext cx="6666833" cy="831979"/>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Controllers are chip sets in the device itself or on the system’s main printed circuit board (often called the motherboard). </a:t>
          </a:r>
        </a:p>
      </dsp:txBody>
      <dsp:txXfrm>
        <a:off x="40614" y="3664353"/>
        <a:ext cx="6585605" cy="750751"/>
      </dsp:txXfrm>
    </dsp:sp>
    <dsp:sp modelId="{AE54DCD0-E007-49A3-A81A-AB97B2523D25}">
      <dsp:nvSpPr>
        <dsp:cNvPr id="0" name=""/>
        <dsp:cNvSpPr/>
      </dsp:nvSpPr>
      <dsp:spPr>
        <a:xfrm>
          <a:off x="0" y="4498919"/>
          <a:ext cx="6666833" cy="831979"/>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An adapter is a card that plugs into a slot on the motherboard. Regardless, the purpose of each is to transfer information back and forth between the I/O bus and an I/O device. </a:t>
          </a:r>
        </a:p>
      </dsp:txBody>
      <dsp:txXfrm>
        <a:off x="40614" y="4539533"/>
        <a:ext cx="6585605" cy="75075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E2BD66-E5F0-40BF-8D27-3301E197581B}">
      <dsp:nvSpPr>
        <dsp:cNvPr id="0" name=""/>
        <dsp:cNvSpPr/>
      </dsp:nvSpPr>
      <dsp:spPr>
        <a:xfrm>
          <a:off x="0" y="702319"/>
          <a:ext cx="6666833" cy="6364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main memory is a temporary storage device that holds both a program and the data it manipulates while the processor is executing the program.</a:t>
          </a:r>
        </a:p>
      </dsp:txBody>
      <dsp:txXfrm>
        <a:off x="31070" y="733389"/>
        <a:ext cx="6604693" cy="574340"/>
      </dsp:txXfrm>
    </dsp:sp>
    <dsp:sp modelId="{877CF902-5774-4520-9170-3D7FA81B2ECE}">
      <dsp:nvSpPr>
        <dsp:cNvPr id="0" name=""/>
        <dsp:cNvSpPr/>
      </dsp:nvSpPr>
      <dsp:spPr>
        <a:xfrm>
          <a:off x="0" y="1384879"/>
          <a:ext cx="6666833" cy="636480"/>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Physically, main memory consists of a collection of dynamic random access memory(DRAM) chips.</a:t>
          </a:r>
        </a:p>
      </dsp:txBody>
      <dsp:txXfrm>
        <a:off x="31070" y="1415949"/>
        <a:ext cx="6604693" cy="574340"/>
      </dsp:txXfrm>
    </dsp:sp>
    <dsp:sp modelId="{D7C49090-1617-4293-86C1-7639EAF8990B}">
      <dsp:nvSpPr>
        <dsp:cNvPr id="0" name=""/>
        <dsp:cNvSpPr/>
      </dsp:nvSpPr>
      <dsp:spPr>
        <a:xfrm>
          <a:off x="0" y="2067439"/>
          <a:ext cx="6666833" cy="636480"/>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Logically, memory is organized as a linear array of bytes, each with its own unique address (array index) starting at zero.</a:t>
          </a:r>
        </a:p>
      </dsp:txBody>
      <dsp:txXfrm>
        <a:off x="31070" y="2098509"/>
        <a:ext cx="6604693" cy="574340"/>
      </dsp:txXfrm>
    </dsp:sp>
    <dsp:sp modelId="{F4367E12-2D60-4982-B21C-B9ED737D545D}">
      <dsp:nvSpPr>
        <dsp:cNvPr id="0" name=""/>
        <dsp:cNvSpPr/>
      </dsp:nvSpPr>
      <dsp:spPr>
        <a:xfrm>
          <a:off x="0" y="2750000"/>
          <a:ext cx="6666833" cy="636480"/>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 general, each of the machine instructions that constitute a program can consist of a variable number of bytes.</a:t>
          </a:r>
        </a:p>
      </dsp:txBody>
      <dsp:txXfrm>
        <a:off x="31070" y="2781070"/>
        <a:ext cx="6604693" cy="574340"/>
      </dsp:txXfrm>
    </dsp:sp>
    <dsp:sp modelId="{7881F340-5078-4761-9249-D123511DC97A}">
      <dsp:nvSpPr>
        <dsp:cNvPr id="0" name=""/>
        <dsp:cNvSpPr/>
      </dsp:nvSpPr>
      <dsp:spPr>
        <a:xfrm>
          <a:off x="0" y="3432560"/>
          <a:ext cx="6666833" cy="636480"/>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sizes of data items that correspond to C program variables vary according to type.</a:t>
          </a:r>
        </a:p>
      </dsp:txBody>
      <dsp:txXfrm>
        <a:off x="31070" y="3463630"/>
        <a:ext cx="6604693" cy="574340"/>
      </dsp:txXfrm>
    </dsp:sp>
    <dsp:sp modelId="{1C238C8C-5CFA-456C-B782-84E868412254}">
      <dsp:nvSpPr>
        <dsp:cNvPr id="0" name=""/>
        <dsp:cNvSpPr/>
      </dsp:nvSpPr>
      <dsp:spPr>
        <a:xfrm>
          <a:off x="0" y="4115120"/>
          <a:ext cx="6666833" cy="6364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For example, on an x86-64 machine running Linux, data of type short require 2 bytes, types int and float 4 bytes, and types long and double 8 bytes.</a:t>
          </a:r>
        </a:p>
      </dsp:txBody>
      <dsp:txXfrm>
        <a:off x="31070" y="4146190"/>
        <a:ext cx="6604693" cy="5743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76C5-03C6-4D58-A62C-FF1EB68E6C27}">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3F4C70-FA4A-435F-ADEF-EA9F14462067}">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A2C8A6-B8B3-495C-9B5D-DF0D93808BBB}">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0" i="1" kern="1200" baseline="0"/>
            <a:t>Load: </a:t>
          </a:r>
          <a:r>
            <a:rPr lang="en-US" sz="1900" b="0" i="0" kern="1200" baseline="0"/>
            <a:t>Copy a byte or a word from main memory into a register, overwriting the previous contents of the register.</a:t>
          </a:r>
          <a:endParaRPr lang="en-US" sz="1900" kern="1200"/>
        </a:p>
      </dsp:txBody>
      <dsp:txXfrm>
        <a:off x="837512" y="3404"/>
        <a:ext cx="9678087" cy="725119"/>
      </dsp:txXfrm>
    </dsp:sp>
    <dsp:sp modelId="{92AE0C23-32EB-4B3F-838E-62A088A43F40}">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885C3C-2FDF-4AA1-82B5-8D624E7F010B}">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F055A9-4750-4FEC-8AE0-3A66F27533F0}">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0" i="1" kern="1200" baseline="0"/>
            <a:t>Store: </a:t>
          </a:r>
          <a:r>
            <a:rPr lang="en-US" sz="1900" b="0" i="0" kern="1200" baseline="0"/>
            <a:t>Copy a byte or a word from a register to a location in main memory, overwriting the previous contents of that location.</a:t>
          </a:r>
          <a:endParaRPr lang="en-US" sz="1900" kern="1200"/>
        </a:p>
      </dsp:txBody>
      <dsp:txXfrm>
        <a:off x="837512" y="909803"/>
        <a:ext cx="9678087" cy="725119"/>
      </dsp:txXfrm>
    </dsp:sp>
    <dsp:sp modelId="{AAF31790-4D46-498A-8DDC-E3CFBF3E6D64}">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3ECC3A-C912-4437-B5CD-AAFE02EFF163}">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7FA17E-049C-4F7D-B54B-99420AEB06C0}">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0" i="1" kern="1200" baseline="0"/>
            <a:t>Operate: </a:t>
          </a:r>
          <a:r>
            <a:rPr lang="en-US" sz="1900" b="0" i="0" kern="1200" baseline="0"/>
            <a:t>Copy the contents of two registers to the ALU, perform an arithmetic operation on the two words, and store the result in a register, overwriting the previous contents of that register.</a:t>
          </a:r>
          <a:endParaRPr lang="en-US" sz="1900" kern="1200"/>
        </a:p>
      </dsp:txBody>
      <dsp:txXfrm>
        <a:off x="837512" y="1816202"/>
        <a:ext cx="9678087" cy="725119"/>
      </dsp:txXfrm>
    </dsp:sp>
    <dsp:sp modelId="{04B6C5EB-433B-497B-92AF-84729C46E700}">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F76437-D61F-4539-BD7C-7DDD08E9F478}">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9152B59-592D-4A71-BD4A-69C72B0BCCE7}">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0" i="1" kern="1200" baseline="0"/>
            <a:t>Jump: </a:t>
          </a:r>
          <a:r>
            <a:rPr lang="en-US" sz="1900" b="0" i="0" kern="1200" baseline="0"/>
            <a:t>Extract a word from the instruction itself and copy that word into the</a:t>
          </a:r>
          <a:endParaRPr lang="en-US" sz="1900" kern="1200"/>
        </a:p>
      </dsp:txBody>
      <dsp:txXfrm>
        <a:off x="837512" y="2722601"/>
        <a:ext cx="9678087" cy="725119"/>
      </dsp:txXfrm>
    </dsp:sp>
    <dsp:sp modelId="{4AB9CA03-63D9-4B38-903E-5D9354C8EE2E}">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C946D9-1A57-4A99-9E5D-872F2BCAE43D}">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EB51F9-AA66-4F1C-B517-3F1CEA38238B}">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b="0" i="0" kern="1200" baseline="0"/>
            <a:t>program counter (PC), overwriting the previous value of the PC.</a:t>
          </a:r>
          <a:endParaRPr lang="en-US" sz="1900" kern="1200"/>
        </a:p>
      </dsp:txBody>
      <dsp:txXfrm>
        <a:off x="837512" y="3629000"/>
        <a:ext cx="9678087" cy="72511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2045A-6F1C-4E2B-B1F1-FB2A9B0F4A97}">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7D30C-4209-4DE2-9864-9B996A6A1220}">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a:t>We say that a processor appears to be a simple implementation of its instruction set architecture, but in fact modern processors use far more complex mechanisms to speed up program execution.</a:t>
          </a:r>
          <a:endParaRPr lang="en-US" sz="2400" kern="1200"/>
        </a:p>
      </dsp:txBody>
      <dsp:txXfrm>
        <a:off x="608661" y="692298"/>
        <a:ext cx="4508047" cy="2799040"/>
      </dsp:txXfrm>
    </dsp:sp>
    <dsp:sp modelId="{514B2B75-00CB-4CD5-80BA-20F7E4556E66}">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26ED82-04A9-493F-82EE-0DEB6CC55B93}">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0" i="0" kern="1200" baseline="0"/>
            <a:t>Thus, we can distinguish the processor’s instruction set architecture, describing the effect of each machine-code instruction, from its </a:t>
          </a:r>
          <a:r>
            <a:rPr lang="en-US" sz="2400" b="0" i="1" kern="1200" baseline="0"/>
            <a:t>microarchitecture</a:t>
          </a:r>
          <a:r>
            <a:rPr lang="en-US" sz="2400" b="0" i="0" kern="1200" baseline="0"/>
            <a:t>, describing how the processor is actually implemented. </a:t>
          </a:r>
          <a:endParaRPr lang="en-US" sz="2400" kern="1200"/>
        </a:p>
      </dsp:txBody>
      <dsp:txXfrm>
        <a:off x="6331365" y="692298"/>
        <a:ext cx="4508047" cy="27990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2E1CCD-B538-4F18-A8C1-1760BC89A05E}">
      <dsp:nvSpPr>
        <dsp:cNvPr id="0" name=""/>
        <dsp:cNvSpPr/>
      </dsp:nvSpPr>
      <dsp:spPr>
        <a:xfrm>
          <a:off x="0" y="84046"/>
          <a:ext cx="5721484"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Initially, the shell program is executing its instructions, waiting for us to type a command. </a:t>
          </a:r>
          <a:endParaRPr lang="en-US" sz="1800" kern="1200"/>
        </a:p>
      </dsp:txBody>
      <dsp:txXfrm>
        <a:off x="49154" y="133200"/>
        <a:ext cx="5623176" cy="908623"/>
      </dsp:txXfrm>
    </dsp:sp>
    <dsp:sp modelId="{3CE59F79-CA42-4BE0-9E72-E83220AC4D46}">
      <dsp:nvSpPr>
        <dsp:cNvPr id="0" name=""/>
        <dsp:cNvSpPr/>
      </dsp:nvSpPr>
      <dsp:spPr>
        <a:xfrm>
          <a:off x="0" y="1142817"/>
          <a:ext cx="5721484" cy="10069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As we type the characters ./hello at the keyboard, the shell program reads each one into a register and then stores it in memory</a:t>
          </a:r>
          <a:endParaRPr lang="en-US" sz="1800" kern="1200"/>
        </a:p>
      </dsp:txBody>
      <dsp:txXfrm>
        <a:off x="49154" y="1191971"/>
        <a:ext cx="5623176" cy="908623"/>
      </dsp:txXfrm>
    </dsp:sp>
    <dsp:sp modelId="{EB0E0D86-0B66-477B-AF1D-27DB66C0AD3B}">
      <dsp:nvSpPr>
        <dsp:cNvPr id="0" name=""/>
        <dsp:cNvSpPr/>
      </dsp:nvSpPr>
      <dsp:spPr>
        <a:xfrm>
          <a:off x="0" y="2201589"/>
          <a:ext cx="5721484" cy="10069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a:t>When we hit the enter key on the keyboard, the shell knows that we have finished typing the command.</a:t>
          </a:r>
          <a:endParaRPr lang="en-US" sz="1800" kern="1200"/>
        </a:p>
      </dsp:txBody>
      <dsp:txXfrm>
        <a:off x="49154" y="2250743"/>
        <a:ext cx="5623176" cy="908623"/>
      </dsp:txXfrm>
    </dsp:sp>
    <dsp:sp modelId="{57A9B789-E3DD-4B44-93D4-2A67BFA4A5BF}">
      <dsp:nvSpPr>
        <dsp:cNvPr id="0" name=""/>
        <dsp:cNvSpPr/>
      </dsp:nvSpPr>
      <dsp:spPr>
        <a:xfrm>
          <a:off x="0" y="3260360"/>
          <a:ext cx="5721484"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The shell then loads the executable hello file by executing a sequence of instructions that copies the code and data in the hello </a:t>
          </a:r>
          <a:r>
            <a:rPr lang="en-US" sz="1800" b="0" i="0" u="none" strike="noStrike" kern="1200" baseline="0" dirty="0">
              <a:latin typeface="TimesTen-Roman"/>
            </a:rPr>
            <a:t>object file from disk to main memory.</a:t>
          </a:r>
          <a:endParaRPr lang="en-US" sz="1800" kern="1200" dirty="0"/>
        </a:p>
      </dsp:txBody>
      <dsp:txXfrm>
        <a:off x="49154" y="3309514"/>
        <a:ext cx="5623176" cy="9086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D97B8-210D-4FCF-8D2E-1B498FD7EBBE}">
      <dsp:nvSpPr>
        <dsp:cNvPr id="0" name=""/>
        <dsp:cNvSpPr/>
      </dsp:nvSpPr>
      <dsp:spPr>
        <a:xfrm>
          <a:off x="0" y="15668"/>
          <a:ext cx="10515600" cy="12729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0" i="0" kern="1200" baseline="0"/>
            <a:t>The data includes the string of characters hello, world\n that will eventually be printed out.</a:t>
          </a:r>
          <a:endParaRPr lang="en-US" sz="3200" kern="1200"/>
        </a:p>
      </dsp:txBody>
      <dsp:txXfrm>
        <a:off x="62141" y="77809"/>
        <a:ext cx="10391318" cy="1148678"/>
      </dsp:txXfrm>
    </dsp:sp>
    <dsp:sp modelId="{5565940D-F0CB-437E-A228-8136AB8331D5}">
      <dsp:nvSpPr>
        <dsp:cNvPr id="0" name=""/>
        <dsp:cNvSpPr/>
      </dsp:nvSpPr>
      <dsp:spPr>
        <a:xfrm>
          <a:off x="0" y="1288628"/>
          <a:ext cx="10515600"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0640" rIns="227584" bIns="40640" numCol="1" spcCol="1270" anchor="t" anchorCtr="0">
          <a:noAutofit/>
        </a:bodyPr>
        <a:lstStyle/>
        <a:p>
          <a:pPr marL="228600" lvl="1" indent="-228600" algn="l" defTabSz="1111250">
            <a:lnSpc>
              <a:spcPct val="90000"/>
            </a:lnSpc>
            <a:spcBef>
              <a:spcPct val="0"/>
            </a:spcBef>
            <a:spcAft>
              <a:spcPct val="20000"/>
            </a:spcAft>
            <a:buFont typeface="Wingdings" panose="05000000000000000000" pitchFamily="2" charset="2"/>
            <a:buChar char="Ø"/>
          </a:pPr>
          <a:r>
            <a:rPr lang="en-US" sz="2500" b="0" i="0" kern="1200" baseline="0" dirty="0"/>
            <a:t>Using a technique known as </a:t>
          </a:r>
          <a:r>
            <a:rPr lang="en-US" sz="2500" b="0" i="1" kern="1200" baseline="0" dirty="0"/>
            <a:t>direct memory access </a:t>
          </a:r>
          <a:r>
            <a:rPr lang="en-US" sz="2500" b="0" i="0" kern="1200" baseline="0" dirty="0"/>
            <a:t>(DMA) the data travel directly from disk to main memory, without passing through the processor.</a:t>
          </a:r>
          <a:endParaRPr lang="en-US" sz="2500" kern="1200" dirty="0"/>
        </a:p>
        <a:p>
          <a:pPr marL="228600" lvl="1" indent="-228600" algn="l" defTabSz="1111250">
            <a:lnSpc>
              <a:spcPct val="90000"/>
            </a:lnSpc>
            <a:spcBef>
              <a:spcPct val="0"/>
            </a:spcBef>
            <a:spcAft>
              <a:spcPct val="20000"/>
            </a:spcAft>
            <a:buFont typeface="Wingdings" panose="05000000000000000000" pitchFamily="2" charset="2"/>
            <a:buChar char="Ø"/>
          </a:pPr>
          <a:r>
            <a:rPr lang="en-US" sz="2500" b="0" i="0" kern="1200" baseline="0" dirty="0"/>
            <a:t>Once the code and data in the hello object file are loaded into memory, the processor begins executing the machine-language instructions in the hello program’s main routine. </a:t>
          </a:r>
          <a:endParaRPr lang="en-US" sz="2500" kern="1200" dirty="0"/>
        </a:p>
        <a:p>
          <a:pPr marL="228600" lvl="1" indent="-228600" algn="l" defTabSz="1111250">
            <a:lnSpc>
              <a:spcPct val="90000"/>
            </a:lnSpc>
            <a:spcBef>
              <a:spcPct val="0"/>
            </a:spcBef>
            <a:spcAft>
              <a:spcPct val="20000"/>
            </a:spcAft>
            <a:buFont typeface="Wingdings" panose="05000000000000000000" pitchFamily="2" charset="2"/>
            <a:buChar char="Ø"/>
          </a:pPr>
          <a:r>
            <a:rPr lang="en-US" sz="2500" b="0" i="0" kern="1200" baseline="0" dirty="0"/>
            <a:t>These instructions copy the bytes in the hello, world\n string from memory to the register file, and from there to the display device, where they are displayed on the screen.</a:t>
          </a:r>
          <a:endParaRPr lang="en-US" sz="2500" kern="1200" dirty="0"/>
        </a:p>
      </dsp:txBody>
      <dsp:txXfrm>
        <a:off x="0" y="1288628"/>
        <a:ext cx="10515600" cy="30470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643DA-594A-4035-B66F-876305A8FB59}"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3843878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643DA-594A-4035-B66F-876305A8FB59}"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3204713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643DA-594A-4035-B66F-876305A8FB59}"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992960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643DA-594A-4035-B66F-876305A8FB59}"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1302432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B643DA-594A-4035-B66F-876305A8FB59}"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3085698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643DA-594A-4035-B66F-876305A8FB59}"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317819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643DA-594A-4035-B66F-876305A8FB59}" type="datetimeFigureOut">
              <a:rPr lang="en-US" smtClean="0"/>
              <a:t>6/23/2025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332357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643DA-594A-4035-B66F-876305A8FB59}" type="datetimeFigureOut">
              <a:rPr lang="en-US" smtClean="0"/>
              <a:t>6/23/2025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299466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643DA-594A-4035-B66F-876305A8FB59}" type="datetimeFigureOut">
              <a:rPr lang="en-US" smtClean="0"/>
              <a:t>6/23/2025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4098078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643DA-594A-4035-B66F-876305A8FB59}"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14624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B643DA-594A-4035-B66F-876305A8FB59}"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CA60FE-7FC0-4017-BEF2-3AA9C93EF49F}" type="slidenum">
              <a:rPr lang="en-US" smtClean="0"/>
              <a:t>‹#›</a:t>
            </a:fld>
            <a:endParaRPr lang="en-US"/>
          </a:p>
        </p:txBody>
      </p:sp>
    </p:spTree>
    <p:extLst>
      <p:ext uri="{BB962C8B-B14F-4D97-AF65-F5344CB8AC3E}">
        <p14:creationId xmlns:p14="http://schemas.microsoft.com/office/powerpoint/2010/main" val="3638675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B643DA-594A-4035-B66F-876305A8FB59}" type="datetimeFigureOut">
              <a:rPr lang="en-US" smtClean="0"/>
              <a:t>6/23/2025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CA60FE-7FC0-4017-BEF2-3AA9C93EF49F}" type="slidenum">
              <a:rPr lang="en-US" smtClean="0"/>
              <a:t>‹#›</a:t>
            </a:fld>
            <a:endParaRPr lang="en-US"/>
          </a:p>
        </p:txBody>
      </p:sp>
    </p:spTree>
    <p:extLst>
      <p:ext uri="{BB962C8B-B14F-4D97-AF65-F5344CB8AC3E}">
        <p14:creationId xmlns:p14="http://schemas.microsoft.com/office/powerpoint/2010/main" val="3295776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hyperlink" Target="mailto:hammad.waseem@ajku.edu.p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ADC262-99D6-C90D-AAC0-C0559F3E6A81}"/>
              </a:ext>
            </a:extLst>
          </p:cNvPr>
          <p:cNvSpPr>
            <a:spLocks noGrp="1" noChangeArrowheads="1"/>
          </p:cNvSpPr>
          <p:nvPr>
            <p:ph type="ctrTitle"/>
          </p:nvPr>
        </p:nvSpPr>
        <p:spPr/>
        <p:txBody>
          <a:bodyPr>
            <a:normAutofit/>
          </a:bodyPr>
          <a:lstStyle/>
          <a:p>
            <a:pPr algn="just" eaLnBrk="1" hangingPunct="1">
              <a:spcBef>
                <a:spcPct val="50000"/>
              </a:spcBef>
            </a:pPr>
            <a:r>
              <a:rPr lang="en-US" altLang="en-US" sz="3600" b="1" dirty="0"/>
              <a:t>Computer Organization and Assembly Language</a:t>
            </a:r>
            <a:endParaRPr lang="en-US" altLang="en-US" sz="7200" b="1" dirty="0"/>
          </a:p>
          <a:p>
            <a:pPr algn="r" eaLnBrk="1" hangingPunct="1">
              <a:spcBef>
                <a:spcPct val="150000"/>
              </a:spcBef>
            </a:pPr>
            <a:br>
              <a:rPr lang="en-US" altLang="en-US" sz="1400" i="1" u="sng" dirty="0"/>
            </a:br>
            <a:endParaRPr lang="en-US" altLang="en-US" sz="1400" i="1" u="sng" dirty="0"/>
          </a:p>
        </p:txBody>
      </p:sp>
      <p:sp>
        <p:nvSpPr>
          <p:cNvPr id="3" name="Subtitle 2">
            <a:extLst>
              <a:ext uri="{FF2B5EF4-FFF2-40B4-BE49-F238E27FC236}">
                <a16:creationId xmlns:a16="http://schemas.microsoft.com/office/drawing/2014/main" id="{FD20FEE5-D0E2-3A25-E47F-611026A08EFC}"/>
              </a:ext>
            </a:extLst>
          </p:cNvPr>
          <p:cNvSpPr>
            <a:spLocks noGrp="1"/>
          </p:cNvSpPr>
          <p:nvPr>
            <p:ph type="subTitle" idx="1"/>
          </p:nvPr>
        </p:nvSpPr>
        <p:spPr/>
        <p:txBody>
          <a:bodyPr/>
          <a:lstStyle/>
          <a:p>
            <a:pPr algn="r"/>
            <a:r>
              <a:rPr lang="en-US" altLang="en-US" sz="2400" i="1" u="sng" dirty="0"/>
              <a:t>By Abdual Qaddous</a:t>
            </a:r>
            <a:endParaRPr lang="en-US" dirty="0"/>
          </a:p>
        </p:txBody>
      </p:sp>
    </p:spTree>
    <p:extLst>
      <p:ext uri="{BB962C8B-B14F-4D97-AF65-F5344CB8AC3E}">
        <p14:creationId xmlns:p14="http://schemas.microsoft.com/office/powerpoint/2010/main" val="2149062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Issues</a:t>
            </a:r>
          </a:p>
        </p:txBody>
      </p:sp>
      <p:sp>
        <p:nvSpPr>
          <p:cNvPr id="3" name="Content Placeholder 2"/>
          <p:cNvSpPr>
            <a:spLocks noGrp="1"/>
          </p:cNvSpPr>
          <p:nvPr>
            <p:ph idx="1"/>
          </p:nvPr>
        </p:nvSpPr>
        <p:spPr/>
        <p:txBody>
          <a:bodyPr>
            <a:normAutofit fontScale="85000" lnSpcReduction="20000"/>
          </a:bodyPr>
          <a:lstStyle/>
          <a:p>
            <a:r>
              <a:rPr lang="en-US" dirty="0"/>
              <a:t>Attendance policy and late comers</a:t>
            </a:r>
          </a:p>
          <a:p>
            <a:r>
              <a:rPr lang="en-US" dirty="0"/>
              <a:t>Assignment's policy (All assignments should be typed)</a:t>
            </a:r>
          </a:p>
          <a:p>
            <a:pPr lvl="1"/>
            <a:r>
              <a:rPr lang="en-US" b="1" dirty="0"/>
              <a:t>Title page includes:</a:t>
            </a:r>
          </a:p>
          <a:p>
            <a:pPr lvl="2"/>
            <a:r>
              <a:rPr lang="en-US" dirty="0"/>
              <a:t>Name, Registration and roll number</a:t>
            </a:r>
          </a:p>
          <a:p>
            <a:pPr lvl="2"/>
            <a:r>
              <a:rPr lang="en-US" dirty="0"/>
              <a:t>Course code and title</a:t>
            </a:r>
          </a:p>
          <a:p>
            <a:pPr lvl="2"/>
            <a:r>
              <a:rPr lang="en-US" dirty="0"/>
              <a:t>Assignment name and number</a:t>
            </a:r>
          </a:p>
          <a:p>
            <a:pPr lvl="2"/>
            <a:r>
              <a:rPr lang="en-US" dirty="0"/>
              <a:t>Semester and Session</a:t>
            </a:r>
          </a:p>
          <a:p>
            <a:pPr lvl="2"/>
            <a:r>
              <a:rPr lang="en-US" dirty="0"/>
              <a:t>Submission date</a:t>
            </a:r>
          </a:p>
          <a:p>
            <a:pPr lvl="1"/>
            <a:r>
              <a:rPr lang="en-US" b="1" dirty="0"/>
              <a:t>Heading Font Size:</a:t>
            </a:r>
            <a:r>
              <a:rPr lang="en-US" dirty="0"/>
              <a:t> 12, Bold and may be underlined</a:t>
            </a:r>
          </a:p>
          <a:p>
            <a:pPr lvl="1"/>
            <a:r>
              <a:rPr lang="en-US" b="1" dirty="0"/>
              <a:t>Font Style: </a:t>
            </a:r>
            <a:r>
              <a:rPr lang="en-US" dirty="0"/>
              <a:t>Times New Roman, Arial or Book Antiqua; </a:t>
            </a:r>
            <a:r>
              <a:rPr lang="en-US" b="1" dirty="0"/>
              <a:t>Text Font Size: </a:t>
            </a:r>
            <a:r>
              <a:rPr lang="en-US" dirty="0"/>
              <a:t>12</a:t>
            </a:r>
          </a:p>
          <a:p>
            <a:pPr lvl="1"/>
            <a:r>
              <a:rPr lang="en-US" dirty="0"/>
              <a:t>Page numbers</a:t>
            </a:r>
          </a:p>
          <a:p>
            <a:pPr lvl="1"/>
            <a:r>
              <a:rPr lang="en-US" dirty="0"/>
              <a:t>Table of contents for large assignments (applicable for more than 5 pages)</a:t>
            </a:r>
          </a:p>
          <a:p>
            <a:pPr lvl="1"/>
            <a:r>
              <a:rPr lang="en-US" dirty="0"/>
              <a:t>Single spacing and Justified text</a:t>
            </a:r>
          </a:p>
          <a:p>
            <a:pPr lvl="1"/>
            <a:r>
              <a:rPr lang="en-US" dirty="0"/>
              <a:t>No color except black and blue</a:t>
            </a:r>
          </a:p>
          <a:p>
            <a:pPr lvl="1"/>
            <a:r>
              <a:rPr lang="en-US" dirty="0"/>
              <a:t>References of the material used </a:t>
            </a:r>
            <a:r>
              <a:rPr lang="en-US" b="1" dirty="0"/>
              <a:t>(NO COPIED MATERIAL WILL BE ACCEPTED)</a:t>
            </a:r>
          </a:p>
          <a:p>
            <a:pPr lvl="1"/>
            <a:endParaRPr lang="en-US" dirty="0"/>
          </a:p>
        </p:txBody>
      </p:sp>
      <p:sp>
        <p:nvSpPr>
          <p:cNvPr id="4" name="Footer Placeholder 3"/>
          <p:cNvSpPr>
            <a:spLocks noGrp="1"/>
          </p:cNvSpPr>
          <p:nvPr>
            <p:ph type="ftr" sz="quarter" idx="11"/>
          </p:nvPr>
        </p:nvSpPr>
        <p:spPr/>
        <p:txBody>
          <a:bodyPr/>
          <a:lstStyle/>
          <a:p>
            <a:r>
              <a:rPr lang="en-US"/>
              <a:t>Instructor: Muhammad Hammad Waseem</a:t>
            </a:r>
          </a:p>
        </p:txBody>
      </p:sp>
      <p:sp>
        <p:nvSpPr>
          <p:cNvPr id="5" name="Slide Number Placeholder 4"/>
          <p:cNvSpPr>
            <a:spLocks noGrp="1"/>
          </p:cNvSpPr>
          <p:nvPr>
            <p:ph type="sldNum" sz="quarter" idx="12"/>
          </p:nvPr>
        </p:nvSpPr>
        <p:spPr/>
        <p:txBody>
          <a:bodyPr/>
          <a:lstStyle/>
          <a:p>
            <a:fld id="{19AC8B81-E013-40B3-9F61-8A1AD159BE5C}" type="slidenum">
              <a:rPr lang="en-US" smtClean="0"/>
              <a:t>10</a:t>
            </a:fld>
            <a:endParaRPr lang="en-US"/>
          </a:p>
        </p:txBody>
      </p:sp>
    </p:spTree>
    <p:extLst>
      <p:ext uri="{BB962C8B-B14F-4D97-AF65-F5344CB8AC3E}">
        <p14:creationId xmlns:p14="http://schemas.microsoft.com/office/powerpoint/2010/main" val="228545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3DDE4-D0D2-845A-D035-B67AC3783B17}"/>
              </a:ext>
            </a:extLst>
          </p:cNvPr>
          <p:cNvSpPr>
            <a:spLocks noGrp="1"/>
          </p:cNvSpPr>
          <p:nvPr>
            <p:ph type="title"/>
          </p:nvPr>
        </p:nvSpPr>
        <p:spPr/>
        <p:txBody>
          <a:bodyPr>
            <a:noAutofit/>
          </a:bodyPr>
          <a:lstStyle/>
          <a:p>
            <a:r>
              <a:rPr lang="en-US" sz="4800" b="0" i="0" u="none" strike="noStrike" baseline="0" dirty="0">
                <a:solidFill>
                  <a:srgbClr val="000000"/>
                </a:solidFill>
                <a:latin typeface="Times New Roman" panose="02020603050405020304" pitchFamily="18" charset="0"/>
              </a:rPr>
              <a:t>Introduction to Computer </a:t>
            </a:r>
            <a:r>
              <a:rPr lang="en-US" sz="4800" dirty="0">
                <a:solidFill>
                  <a:srgbClr val="000000"/>
                </a:solidFill>
                <a:latin typeface="Times New Roman" panose="02020603050405020304" pitchFamily="18" charset="0"/>
              </a:rPr>
              <a:t>S</a:t>
            </a:r>
            <a:r>
              <a:rPr lang="en-US" sz="4800" b="0" i="0" u="none" strike="noStrike" baseline="0" dirty="0">
                <a:solidFill>
                  <a:srgbClr val="000000"/>
                </a:solidFill>
                <a:latin typeface="Times New Roman" panose="02020603050405020304" pitchFamily="18" charset="0"/>
              </a:rPr>
              <a:t>ystems</a:t>
            </a:r>
            <a:endParaRPr lang="en-US" sz="9600" dirty="0"/>
          </a:p>
        </p:txBody>
      </p:sp>
      <p:sp>
        <p:nvSpPr>
          <p:cNvPr id="3" name="Content Placeholder 2">
            <a:extLst>
              <a:ext uri="{FF2B5EF4-FFF2-40B4-BE49-F238E27FC236}">
                <a16:creationId xmlns:a16="http://schemas.microsoft.com/office/drawing/2014/main" id="{C4E482F3-7FE6-7244-8B48-1BB396366569}"/>
              </a:ext>
            </a:extLst>
          </p:cNvPr>
          <p:cNvSpPr>
            <a:spLocks noGrp="1"/>
          </p:cNvSpPr>
          <p:nvPr>
            <p:ph idx="1"/>
          </p:nvPr>
        </p:nvSpPr>
        <p:spPr/>
        <p:txBody>
          <a:bodyPr>
            <a:normAutofit fontScale="92500" lnSpcReduction="10000"/>
          </a:bodyPr>
          <a:lstStyle/>
          <a:p>
            <a:pPr algn="l">
              <a:lnSpc>
                <a:spcPct val="200000"/>
              </a:lnSpc>
              <a:buFont typeface="Wingdings" panose="05000000000000000000" pitchFamily="2" charset="2"/>
              <a:buChar char="Ø"/>
            </a:pPr>
            <a:r>
              <a:rPr lang="en-US" sz="2400" i="1" u="none" strike="noStrike" baseline="0" dirty="0">
                <a:latin typeface="Times New Roman" panose="02020603050405020304" pitchFamily="18" charset="0"/>
                <a:cs typeface="Times New Roman" panose="02020603050405020304" pitchFamily="18" charset="0"/>
              </a:rPr>
              <a:t>A computer system </a:t>
            </a:r>
            <a:r>
              <a:rPr lang="en-US" sz="2400" i="0" u="none" strike="noStrike" baseline="0" dirty="0">
                <a:latin typeface="Times New Roman" panose="02020603050405020304" pitchFamily="18" charset="0"/>
                <a:cs typeface="Times New Roman" panose="02020603050405020304" pitchFamily="18" charset="0"/>
              </a:rPr>
              <a:t>consists of hardware and systems software that work together to run application programs.</a:t>
            </a:r>
          </a:p>
          <a:p>
            <a:pPr algn="l">
              <a:lnSpc>
                <a:spcPct val="200000"/>
              </a:lnSpc>
              <a:buFont typeface="Wingdings" panose="05000000000000000000" pitchFamily="2" charset="2"/>
              <a:buChar char="Ø"/>
            </a:pPr>
            <a:r>
              <a:rPr lang="en-US" sz="2400" i="0" u="none" strike="noStrike" baseline="0" dirty="0">
                <a:latin typeface="Times New Roman" panose="02020603050405020304" pitchFamily="18" charset="0"/>
                <a:cs typeface="Times New Roman" panose="02020603050405020304" pitchFamily="18" charset="0"/>
              </a:rPr>
              <a:t>Specific implementations of systems change over time, but the underlying concepts do not.</a:t>
            </a:r>
          </a:p>
          <a:p>
            <a:pPr algn="l">
              <a:lnSpc>
                <a:spcPct val="200000"/>
              </a:lnSpc>
              <a:buFont typeface="Wingdings" panose="05000000000000000000" pitchFamily="2" charset="2"/>
              <a:buChar char="Ø"/>
            </a:pPr>
            <a:r>
              <a:rPr lang="en-US" sz="2400" i="0" u="none" strike="noStrike" baseline="0" dirty="0">
                <a:latin typeface="Times New Roman" panose="02020603050405020304" pitchFamily="18" charset="0"/>
                <a:cs typeface="Times New Roman" panose="02020603050405020304" pitchFamily="18" charset="0"/>
              </a:rPr>
              <a:t>All computer systems have similar hardware and software components that perform similar functions.</a:t>
            </a:r>
          </a:p>
          <a:p>
            <a:pPr marL="0" indent="0" algn="l">
              <a:buNone/>
            </a:pPr>
            <a:endParaRPr lang="en-US" dirty="0"/>
          </a:p>
        </p:txBody>
      </p:sp>
    </p:spTree>
    <p:extLst>
      <p:ext uri="{BB962C8B-B14F-4D97-AF65-F5344CB8AC3E}">
        <p14:creationId xmlns:p14="http://schemas.microsoft.com/office/powerpoint/2010/main" val="268548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367496-AAB7-E732-46D0-10F1285A4529}"/>
              </a:ext>
            </a:extLst>
          </p:cNvPr>
          <p:cNvSpPr>
            <a:spLocks noGrp="1"/>
          </p:cNvSpPr>
          <p:nvPr>
            <p:ph type="title"/>
          </p:nvPr>
        </p:nvSpPr>
        <p:spPr>
          <a:xfrm>
            <a:off x="804672" y="1412489"/>
            <a:ext cx="2871095" cy="2127124"/>
          </a:xfrm>
        </p:spPr>
        <p:txBody>
          <a:bodyPr anchor="t">
            <a:normAutofit/>
          </a:bodyPr>
          <a:lstStyle/>
          <a:p>
            <a:r>
              <a:rPr lang="en-US" sz="3600">
                <a:solidFill>
                  <a:schemeClr val="bg1"/>
                </a:solidFill>
              </a:rPr>
              <a:t>Life Time</a:t>
            </a:r>
          </a:p>
        </p:txBody>
      </p:sp>
      <p:sp>
        <p:nvSpPr>
          <p:cNvPr id="3" name="Content Placeholder 2">
            <a:extLst>
              <a:ext uri="{FF2B5EF4-FFF2-40B4-BE49-F238E27FC236}">
                <a16:creationId xmlns:a16="http://schemas.microsoft.com/office/drawing/2014/main" id="{27B689B6-BE52-EC31-C615-D2C3CEB89DD0}"/>
              </a:ext>
            </a:extLst>
          </p:cNvPr>
          <p:cNvSpPr>
            <a:spLocks noGrp="1"/>
          </p:cNvSpPr>
          <p:nvPr>
            <p:ph sz="half" idx="1"/>
          </p:nvPr>
        </p:nvSpPr>
        <p:spPr>
          <a:xfrm>
            <a:off x="5198993" y="1412489"/>
            <a:ext cx="2926080" cy="4363844"/>
          </a:xfrm>
        </p:spPr>
        <p:txBody>
          <a:bodyPr>
            <a:normAutofit/>
          </a:bodyPr>
          <a:lstStyle/>
          <a:p>
            <a:pPr marL="0" indent="0">
              <a:lnSpc>
                <a:spcPct val="200000"/>
              </a:lnSpc>
              <a:buNone/>
            </a:pPr>
            <a:r>
              <a:rPr lang="en-US" sz="2000" b="0" i="0" u="none" strike="noStrike" baseline="0" dirty="0">
                <a:latin typeface="ZztexMono-Regular"/>
              </a:rPr>
              <a:t>#include &lt;</a:t>
            </a:r>
            <a:r>
              <a:rPr lang="en-US" sz="2000" b="0" i="0" u="none" strike="noStrike" baseline="0" dirty="0" err="1">
                <a:latin typeface="ZztexMono-Regular"/>
              </a:rPr>
              <a:t>stdio.h</a:t>
            </a:r>
            <a:r>
              <a:rPr lang="en-US" sz="2000" b="0" i="0" u="none" strike="noStrike" baseline="0" dirty="0">
                <a:latin typeface="ZztexMono-Regular"/>
              </a:rPr>
              <a:t>&gt;</a:t>
            </a:r>
          </a:p>
          <a:p>
            <a:pPr marL="0" indent="0">
              <a:lnSpc>
                <a:spcPct val="200000"/>
              </a:lnSpc>
              <a:buNone/>
            </a:pPr>
            <a:r>
              <a:rPr lang="en-US" sz="2000" b="0" i="0" u="none" strike="noStrike" baseline="0" dirty="0">
                <a:latin typeface="ZztexMono-Regular"/>
              </a:rPr>
              <a:t>int main()</a:t>
            </a:r>
          </a:p>
          <a:p>
            <a:pPr marL="0" indent="0">
              <a:lnSpc>
                <a:spcPct val="200000"/>
              </a:lnSpc>
              <a:buNone/>
            </a:pPr>
            <a:r>
              <a:rPr lang="en-US" sz="2000" b="0" i="0" u="none" strike="noStrike" baseline="0" dirty="0">
                <a:latin typeface="ZztexMono-Regular"/>
              </a:rPr>
              <a:t>{</a:t>
            </a:r>
          </a:p>
          <a:p>
            <a:pPr marL="0" indent="0">
              <a:lnSpc>
                <a:spcPct val="200000"/>
              </a:lnSpc>
              <a:buNone/>
            </a:pPr>
            <a:r>
              <a:rPr lang="en-US" sz="2000" b="0" i="0" u="none" strike="noStrike" baseline="0" dirty="0" err="1">
                <a:latin typeface="ZztexMono-Regular"/>
              </a:rPr>
              <a:t>printf</a:t>
            </a:r>
            <a:r>
              <a:rPr lang="en-US" sz="2000" b="0" i="0" u="none" strike="noStrike" baseline="0" dirty="0">
                <a:latin typeface="ZztexMono-Regular"/>
              </a:rPr>
              <a:t>("hello, world\n");</a:t>
            </a:r>
          </a:p>
          <a:p>
            <a:pPr marL="0" indent="0">
              <a:lnSpc>
                <a:spcPct val="200000"/>
              </a:lnSpc>
              <a:buNone/>
            </a:pPr>
            <a:r>
              <a:rPr lang="en-US" sz="2000" b="0" i="0" u="none" strike="noStrike" baseline="0" dirty="0">
                <a:latin typeface="ZztexMono-Regular"/>
              </a:rPr>
              <a:t>return 0;</a:t>
            </a:r>
          </a:p>
          <a:p>
            <a:pPr marL="0" indent="0">
              <a:lnSpc>
                <a:spcPct val="200000"/>
              </a:lnSpc>
              <a:buNone/>
            </a:pPr>
            <a:r>
              <a:rPr lang="en-US" sz="2000" b="0" i="0" u="none" strike="noStrike" baseline="0" dirty="0">
                <a:latin typeface="ZztexMono-Regular"/>
              </a:rPr>
              <a:t>}</a:t>
            </a:r>
            <a:endParaRPr lang="en-US" sz="2000" dirty="0"/>
          </a:p>
        </p:txBody>
      </p:sp>
      <p:sp>
        <p:nvSpPr>
          <p:cNvPr id="4" name="Content Placeholder 3">
            <a:extLst>
              <a:ext uri="{FF2B5EF4-FFF2-40B4-BE49-F238E27FC236}">
                <a16:creationId xmlns:a16="http://schemas.microsoft.com/office/drawing/2014/main" id="{B9608BD6-6E15-F2C1-AB6D-483222477902}"/>
              </a:ext>
            </a:extLst>
          </p:cNvPr>
          <p:cNvSpPr>
            <a:spLocks noGrp="1"/>
          </p:cNvSpPr>
          <p:nvPr>
            <p:ph sz="half" idx="2"/>
          </p:nvPr>
        </p:nvSpPr>
        <p:spPr>
          <a:xfrm>
            <a:off x="9026791" y="3757483"/>
            <a:ext cx="2926080" cy="1065240"/>
          </a:xfrm>
        </p:spPr>
        <p:txBody>
          <a:bodyPr>
            <a:normAutofit/>
          </a:bodyPr>
          <a:lstStyle/>
          <a:p>
            <a:pPr marL="0" indent="0" algn="ctr">
              <a:buNone/>
            </a:pPr>
            <a:r>
              <a:rPr lang="en-US" sz="2000" dirty="0"/>
              <a:t>How this program translate to machine language?</a:t>
            </a:r>
          </a:p>
        </p:txBody>
      </p:sp>
    </p:spTree>
    <p:extLst>
      <p:ext uri="{BB962C8B-B14F-4D97-AF65-F5344CB8AC3E}">
        <p14:creationId xmlns:p14="http://schemas.microsoft.com/office/powerpoint/2010/main" val="265892545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F156D5-725B-40CB-DFDD-9AB73548CD71}"/>
              </a:ext>
            </a:extLst>
          </p:cNvPr>
          <p:cNvSpPr>
            <a:spLocks noGrp="1"/>
          </p:cNvSpPr>
          <p:nvPr>
            <p:ph type="title"/>
          </p:nvPr>
        </p:nvSpPr>
        <p:spPr>
          <a:xfrm>
            <a:off x="838200" y="0"/>
            <a:ext cx="10515600" cy="648929"/>
          </a:xfrm>
        </p:spPr>
        <p:txBody>
          <a:bodyPr>
            <a:normAutofit fontScale="90000"/>
          </a:bodyPr>
          <a:lstStyle/>
          <a:p>
            <a:pPr algn="ctr"/>
            <a:r>
              <a:rPr lang="en-US" dirty="0"/>
              <a:t>ASCII Presentation</a:t>
            </a:r>
          </a:p>
        </p:txBody>
      </p:sp>
      <p:graphicFrame>
        <p:nvGraphicFramePr>
          <p:cNvPr id="7" name="Content Placeholder 6">
            <a:extLst>
              <a:ext uri="{FF2B5EF4-FFF2-40B4-BE49-F238E27FC236}">
                <a16:creationId xmlns:a16="http://schemas.microsoft.com/office/drawing/2014/main" id="{7DC12C1F-C066-C01C-38B5-D41363A4CF70}"/>
              </a:ext>
            </a:extLst>
          </p:cNvPr>
          <p:cNvGraphicFramePr>
            <a:graphicFrameLocks noGrp="1"/>
          </p:cNvGraphicFramePr>
          <p:nvPr>
            <p:ph idx="1"/>
            <p:extLst>
              <p:ext uri="{D42A27DB-BD31-4B8C-83A1-F6EECF244321}">
                <p14:modId xmlns:p14="http://schemas.microsoft.com/office/powerpoint/2010/main" val="2386520918"/>
              </p:ext>
            </p:extLst>
          </p:nvPr>
        </p:nvGraphicFramePr>
        <p:xfrm>
          <a:off x="351503" y="1024466"/>
          <a:ext cx="11432460" cy="5538574"/>
        </p:xfrm>
        <a:graphic>
          <a:graphicData uri="http://schemas.openxmlformats.org/drawingml/2006/table">
            <a:tbl>
              <a:tblPr firstRow="1" bandRow="1">
                <a:tableStyleId>{073A0DAA-6AF3-43AB-8588-CEC1D06C72B9}</a:tableStyleId>
              </a:tblPr>
              <a:tblGrid>
                <a:gridCol w="1143246">
                  <a:extLst>
                    <a:ext uri="{9D8B030D-6E8A-4147-A177-3AD203B41FA5}">
                      <a16:colId xmlns:a16="http://schemas.microsoft.com/office/drawing/2014/main" val="1990202169"/>
                    </a:ext>
                  </a:extLst>
                </a:gridCol>
                <a:gridCol w="1143246">
                  <a:extLst>
                    <a:ext uri="{9D8B030D-6E8A-4147-A177-3AD203B41FA5}">
                      <a16:colId xmlns:a16="http://schemas.microsoft.com/office/drawing/2014/main" val="1295707467"/>
                    </a:ext>
                  </a:extLst>
                </a:gridCol>
                <a:gridCol w="1143246">
                  <a:extLst>
                    <a:ext uri="{9D8B030D-6E8A-4147-A177-3AD203B41FA5}">
                      <a16:colId xmlns:a16="http://schemas.microsoft.com/office/drawing/2014/main" val="795914850"/>
                    </a:ext>
                  </a:extLst>
                </a:gridCol>
                <a:gridCol w="1143246">
                  <a:extLst>
                    <a:ext uri="{9D8B030D-6E8A-4147-A177-3AD203B41FA5}">
                      <a16:colId xmlns:a16="http://schemas.microsoft.com/office/drawing/2014/main" val="280883646"/>
                    </a:ext>
                  </a:extLst>
                </a:gridCol>
                <a:gridCol w="1143246">
                  <a:extLst>
                    <a:ext uri="{9D8B030D-6E8A-4147-A177-3AD203B41FA5}">
                      <a16:colId xmlns:a16="http://schemas.microsoft.com/office/drawing/2014/main" val="4243222639"/>
                    </a:ext>
                  </a:extLst>
                </a:gridCol>
                <a:gridCol w="1143246">
                  <a:extLst>
                    <a:ext uri="{9D8B030D-6E8A-4147-A177-3AD203B41FA5}">
                      <a16:colId xmlns:a16="http://schemas.microsoft.com/office/drawing/2014/main" val="512324600"/>
                    </a:ext>
                  </a:extLst>
                </a:gridCol>
                <a:gridCol w="1143246">
                  <a:extLst>
                    <a:ext uri="{9D8B030D-6E8A-4147-A177-3AD203B41FA5}">
                      <a16:colId xmlns:a16="http://schemas.microsoft.com/office/drawing/2014/main" val="1493184026"/>
                    </a:ext>
                  </a:extLst>
                </a:gridCol>
                <a:gridCol w="1143246">
                  <a:extLst>
                    <a:ext uri="{9D8B030D-6E8A-4147-A177-3AD203B41FA5}">
                      <a16:colId xmlns:a16="http://schemas.microsoft.com/office/drawing/2014/main" val="1195146872"/>
                    </a:ext>
                  </a:extLst>
                </a:gridCol>
                <a:gridCol w="1143246">
                  <a:extLst>
                    <a:ext uri="{9D8B030D-6E8A-4147-A177-3AD203B41FA5}">
                      <a16:colId xmlns:a16="http://schemas.microsoft.com/office/drawing/2014/main" val="1042075204"/>
                    </a:ext>
                  </a:extLst>
                </a:gridCol>
                <a:gridCol w="1143246">
                  <a:extLst>
                    <a:ext uri="{9D8B030D-6E8A-4147-A177-3AD203B41FA5}">
                      <a16:colId xmlns:a16="http://schemas.microsoft.com/office/drawing/2014/main" val="3704216924"/>
                    </a:ext>
                  </a:extLst>
                </a:gridCol>
              </a:tblGrid>
              <a:tr h="386634">
                <a:tc>
                  <a:txBody>
                    <a:bodyPr/>
                    <a:lstStyle/>
                    <a:p>
                      <a:pPr algn="ctr"/>
                      <a:r>
                        <a:rPr lang="en-US" dirty="0"/>
                        <a:t>#</a:t>
                      </a:r>
                    </a:p>
                  </a:txBody>
                  <a:tcPr marL="45720" marR="45720"/>
                </a:tc>
                <a:tc>
                  <a:txBody>
                    <a:bodyPr/>
                    <a:lstStyle/>
                    <a:p>
                      <a:pPr algn="ctr"/>
                      <a:r>
                        <a:rPr lang="en-US" dirty="0" err="1"/>
                        <a:t>i</a:t>
                      </a:r>
                      <a:endParaRPr lang="en-US" dirty="0"/>
                    </a:p>
                  </a:txBody>
                  <a:tcPr marL="45720" marR="45720"/>
                </a:tc>
                <a:tc>
                  <a:txBody>
                    <a:bodyPr/>
                    <a:lstStyle/>
                    <a:p>
                      <a:pPr algn="ctr"/>
                      <a:r>
                        <a:rPr lang="en-US" dirty="0"/>
                        <a:t>n</a:t>
                      </a:r>
                    </a:p>
                  </a:txBody>
                  <a:tcPr marL="45720" marR="45720"/>
                </a:tc>
                <a:tc>
                  <a:txBody>
                    <a:bodyPr/>
                    <a:lstStyle/>
                    <a:p>
                      <a:pPr algn="ctr"/>
                      <a:r>
                        <a:rPr lang="en-US" dirty="0"/>
                        <a:t>c</a:t>
                      </a:r>
                    </a:p>
                  </a:txBody>
                  <a:tcPr marL="45720" marR="45720"/>
                </a:tc>
                <a:tc>
                  <a:txBody>
                    <a:bodyPr/>
                    <a:lstStyle/>
                    <a:p>
                      <a:pPr algn="ctr"/>
                      <a:r>
                        <a:rPr lang="en-US" dirty="0"/>
                        <a:t>l</a:t>
                      </a:r>
                    </a:p>
                  </a:txBody>
                  <a:tcPr marL="45720" marR="45720"/>
                </a:tc>
                <a:tc>
                  <a:txBody>
                    <a:bodyPr/>
                    <a:lstStyle/>
                    <a:p>
                      <a:pPr algn="ctr"/>
                      <a:r>
                        <a:rPr lang="en-US" dirty="0"/>
                        <a:t>u</a:t>
                      </a:r>
                    </a:p>
                  </a:txBody>
                  <a:tcPr marL="45720" marR="45720"/>
                </a:tc>
                <a:tc>
                  <a:txBody>
                    <a:bodyPr/>
                    <a:lstStyle/>
                    <a:p>
                      <a:pPr algn="ctr"/>
                      <a:r>
                        <a:rPr lang="en-US" dirty="0"/>
                        <a:t>d</a:t>
                      </a:r>
                    </a:p>
                  </a:txBody>
                  <a:tcPr marL="45720" marR="45720"/>
                </a:tc>
                <a:tc>
                  <a:txBody>
                    <a:bodyPr/>
                    <a:lstStyle/>
                    <a:p>
                      <a:pPr algn="ctr"/>
                      <a:r>
                        <a:rPr lang="en-US" dirty="0"/>
                        <a:t>e</a:t>
                      </a:r>
                    </a:p>
                  </a:txBody>
                  <a:tcPr marL="45720" marR="45720"/>
                </a:tc>
                <a:tc>
                  <a:txBody>
                    <a:bodyPr/>
                    <a:lstStyle/>
                    <a:p>
                      <a:pPr algn="ctr"/>
                      <a:r>
                        <a:rPr lang="en-US" dirty="0" err="1"/>
                        <a:t>sp</a:t>
                      </a:r>
                      <a:endParaRPr lang="en-US" dirty="0"/>
                    </a:p>
                  </a:txBody>
                  <a:tcPr marL="45720" marR="45720"/>
                </a:tc>
                <a:tc>
                  <a:txBody>
                    <a:bodyPr/>
                    <a:lstStyle/>
                    <a:p>
                      <a:pPr algn="ctr"/>
                      <a:r>
                        <a:rPr lang="en-US" dirty="0"/>
                        <a:t>&lt;</a:t>
                      </a:r>
                    </a:p>
                  </a:txBody>
                  <a:tcPr marL="45720" marR="45720"/>
                </a:tc>
                <a:extLst>
                  <a:ext uri="{0D108BD9-81ED-4DB2-BD59-A6C34878D82A}">
                    <a16:rowId xmlns:a16="http://schemas.microsoft.com/office/drawing/2014/main" val="2441183937"/>
                  </a:ext>
                </a:extLst>
              </a:tr>
              <a:tr h="388211">
                <a:tc>
                  <a:txBody>
                    <a:bodyPr/>
                    <a:lstStyle/>
                    <a:p>
                      <a:pPr algn="ctr"/>
                      <a:r>
                        <a:rPr lang="en-US" dirty="0"/>
                        <a:t>35</a:t>
                      </a:r>
                    </a:p>
                  </a:txBody>
                  <a:tcPr marL="45720" marR="45720"/>
                </a:tc>
                <a:tc>
                  <a:txBody>
                    <a:bodyPr/>
                    <a:lstStyle/>
                    <a:p>
                      <a:pPr algn="ctr"/>
                      <a:r>
                        <a:rPr lang="en-US" dirty="0"/>
                        <a:t>105</a:t>
                      </a:r>
                    </a:p>
                  </a:txBody>
                  <a:tcPr marL="45720" marR="45720"/>
                </a:tc>
                <a:tc>
                  <a:txBody>
                    <a:bodyPr/>
                    <a:lstStyle/>
                    <a:p>
                      <a:pPr algn="ctr"/>
                      <a:r>
                        <a:rPr lang="en-US" dirty="0"/>
                        <a:t>110</a:t>
                      </a:r>
                    </a:p>
                  </a:txBody>
                  <a:tcPr marL="45720" marR="45720"/>
                </a:tc>
                <a:tc>
                  <a:txBody>
                    <a:bodyPr/>
                    <a:lstStyle/>
                    <a:p>
                      <a:pPr algn="ctr"/>
                      <a:r>
                        <a:rPr lang="en-US" dirty="0"/>
                        <a:t>99</a:t>
                      </a:r>
                    </a:p>
                  </a:txBody>
                  <a:tcPr marL="45720" marR="45720"/>
                </a:tc>
                <a:tc>
                  <a:txBody>
                    <a:bodyPr/>
                    <a:lstStyle/>
                    <a:p>
                      <a:pPr algn="ctr"/>
                      <a:r>
                        <a:rPr lang="en-US" dirty="0"/>
                        <a:t>108</a:t>
                      </a:r>
                    </a:p>
                  </a:txBody>
                  <a:tcPr marL="45720" marR="45720"/>
                </a:tc>
                <a:tc>
                  <a:txBody>
                    <a:bodyPr/>
                    <a:lstStyle/>
                    <a:p>
                      <a:pPr algn="ctr"/>
                      <a:r>
                        <a:rPr lang="en-US" dirty="0"/>
                        <a:t>117</a:t>
                      </a:r>
                    </a:p>
                  </a:txBody>
                  <a:tcPr marL="45720" marR="45720"/>
                </a:tc>
                <a:tc>
                  <a:txBody>
                    <a:bodyPr/>
                    <a:lstStyle/>
                    <a:p>
                      <a:pPr algn="ctr"/>
                      <a:r>
                        <a:rPr lang="en-US" dirty="0"/>
                        <a:t>100</a:t>
                      </a:r>
                    </a:p>
                  </a:txBody>
                  <a:tcPr marL="45720" marR="45720"/>
                </a:tc>
                <a:tc>
                  <a:txBody>
                    <a:bodyPr/>
                    <a:lstStyle/>
                    <a:p>
                      <a:pPr algn="ctr"/>
                      <a:r>
                        <a:rPr lang="en-US" dirty="0"/>
                        <a:t>101</a:t>
                      </a:r>
                    </a:p>
                  </a:txBody>
                  <a:tcPr marL="45720" marR="45720"/>
                </a:tc>
                <a:tc>
                  <a:txBody>
                    <a:bodyPr/>
                    <a:lstStyle/>
                    <a:p>
                      <a:pPr algn="ctr"/>
                      <a:r>
                        <a:rPr lang="en-US" dirty="0"/>
                        <a:t>32</a:t>
                      </a:r>
                    </a:p>
                  </a:txBody>
                  <a:tcPr marL="45720" marR="45720"/>
                </a:tc>
                <a:tc>
                  <a:txBody>
                    <a:bodyPr/>
                    <a:lstStyle/>
                    <a:p>
                      <a:pPr algn="ctr"/>
                      <a:r>
                        <a:rPr lang="en-US" dirty="0"/>
                        <a:t>60</a:t>
                      </a:r>
                    </a:p>
                  </a:txBody>
                  <a:tcPr marL="45720" marR="45720"/>
                </a:tc>
                <a:extLst>
                  <a:ext uri="{0D108BD9-81ED-4DB2-BD59-A6C34878D82A}">
                    <a16:rowId xmlns:a16="http://schemas.microsoft.com/office/drawing/2014/main" val="1249768170"/>
                  </a:ext>
                </a:extLst>
              </a:tr>
              <a:tr h="383458">
                <a:tc>
                  <a:txBody>
                    <a:bodyPr/>
                    <a:lstStyle/>
                    <a:p>
                      <a:pPr algn="ctr"/>
                      <a:r>
                        <a:rPr lang="en-US" dirty="0"/>
                        <a:t>s</a:t>
                      </a:r>
                    </a:p>
                  </a:txBody>
                  <a:tcPr marL="45720" marR="45720"/>
                </a:tc>
                <a:tc>
                  <a:txBody>
                    <a:bodyPr/>
                    <a:lstStyle/>
                    <a:p>
                      <a:pPr algn="ctr"/>
                      <a:r>
                        <a:rPr lang="en-US" dirty="0"/>
                        <a:t>t</a:t>
                      </a:r>
                    </a:p>
                  </a:txBody>
                  <a:tcPr marL="45720" marR="45720"/>
                </a:tc>
                <a:tc>
                  <a:txBody>
                    <a:bodyPr/>
                    <a:lstStyle/>
                    <a:p>
                      <a:pPr algn="ctr"/>
                      <a:r>
                        <a:rPr lang="en-US" dirty="0"/>
                        <a:t>d</a:t>
                      </a:r>
                    </a:p>
                  </a:txBody>
                  <a:tcPr marL="45720" marR="45720"/>
                </a:tc>
                <a:tc>
                  <a:txBody>
                    <a:bodyPr/>
                    <a:lstStyle/>
                    <a:p>
                      <a:pPr algn="ctr"/>
                      <a:r>
                        <a:rPr lang="en-US" dirty="0" err="1"/>
                        <a:t>i</a:t>
                      </a:r>
                      <a:endParaRPr lang="en-US" dirty="0"/>
                    </a:p>
                  </a:txBody>
                  <a:tcPr marL="45720" marR="45720"/>
                </a:tc>
                <a:tc>
                  <a:txBody>
                    <a:bodyPr/>
                    <a:lstStyle/>
                    <a:p>
                      <a:pPr algn="ctr"/>
                      <a:r>
                        <a:rPr lang="en-US" dirty="0"/>
                        <a:t>o</a:t>
                      </a:r>
                    </a:p>
                  </a:txBody>
                  <a:tcPr marL="45720" marR="45720"/>
                </a:tc>
                <a:tc>
                  <a:txBody>
                    <a:bodyPr/>
                    <a:lstStyle/>
                    <a:p>
                      <a:pPr algn="ctr"/>
                      <a:r>
                        <a:rPr lang="en-US" dirty="0"/>
                        <a:t>.</a:t>
                      </a:r>
                    </a:p>
                  </a:txBody>
                  <a:tcPr marL="45720" marR="45720"/>
                </a:tc>
                <a:tc>
                  <a:txBody>
                    <a:bodyPr/>
                    <a:lstStyle/>
                    <a:p>
                      <a:pPr algn="ctr"/>
                      <a:r>
                        <a:rPr lang="en-US" dirty="0"/>
                        <a:t>h</a:t>
                      </a:r>
                    </a:p>
                  </a:txBody>
                  <a:tcPr marL="45720" marR="45720"/>
                </a:tc>
                <a:tc>
                  <a:txBody>
                    <a:bodyPr/>
                    <a:lstStyle/>
                    <a:p>
                      <a:pPr algn="ctr"/>
                      <a:r>
                        <a:rPr lang="en-US" dirty="0"/>
                        <a:t>&gt;</a:t>
                      </a:r>
                    </a:p>
                  </a:txBody>
                  <a:tcPr marL="45720" marR="45720"/>
                </a:tc>
                <a:tc>
                  <a:txBody>
                    <a:bodyPr/>
                    <a:lstStyle/>
                    <a:p>
                      <a:pPr algn="ctr"/>
                      <a:r>
                        <a:rPr lang="en-US" dirty="0"/>
                        <a:t>\n</a:t>
                      </a:r>
                    </a:p>
                  </a:txBody>
                  <a:tcPr marL="45720" marR="45720"/>
                </a:tc>
                <a:tc>
                  <a:txBody>
                    <a:bodyPr/>
                    <a:lstStyle/>
                    <a:p>
                      <a:pPr algn="ctr"/>
                      <a:r>
                        <a:rPr lang="en-US" dirty="0" err="1"/>
                        <a:t>i</a:t>
                      </a:r>
                      <a:endParaRPr lang="en-US" dirty="0"/>
                    </a:p>
                  </a:txBody>
                  <a:tcPr marL="45720" marR="45720"/>
                </a:tc>
                <a:extLst>
                  <a:ext uri="{0D108BD9-81ED-4DB2-BD59-A6C34878D82A}">
                    <a16:rowId xmlns:a16="http://schemas.microsoft.com/office/drawing/2014/main" val="3522011177"/>
                  </a:ext>
                </a:extLst>
              </a:tr>
              <a:tr h="383458">
                <a:tc>
                  <a:txBody>
                    <a:bodyPr/>
                    <a:lstStyle/>
                    <a:p>
                      <a:pPr algn="ctr"/>
                      <a:r>
                        <a:rPr lang="en-US" dirty="0"/>
                        <a:t>115</a:t>
                      </a:r>
                    </a:p>
                  </a:txBody>
                  <a:tcPr marL="45720" marR="45720"/>
                </a:tc>
                <a:tc>
                  <a:txBody>
                    <a:bodyPr/>
                    <a:lstStyle/>
                    <a:p>
                      <a:pPr algn="ctr"/>
                      <a:r>
                        <a:rPr lang="en-US" dirty="0"/>
                        <a:t>116</a:t>
                      </a:r>
                    </a:p>
                  </a:txBody>
                  <a:tcPr marL="45720" marR="45720"/>
                </a:tc>
                <a:tc>
                  <a:txBody>
                    <a:bodyPr/>
                    <a:lstStyle/>
                    <a:p>
                      <a:pPr algn="ctr"/>
                      <a:r>
                        <a:rPr lang="en-US" dirty="0"/>
                        <a:t>100</a:t>
                      </a:r>
                    </a:p>
                  </a:txBody>
                  <a:tcPr marL="45720" marR="45720"/>
                </a:tc>
                <a:tc>
                  <a:txBody>
                    <a:bodyPr/>
                    <a:lstStyle/>
                    <a:p>
                      <a:pPr algn="ctr"/>
                      <a:r>
                        <a:rPr lang="en-US" dirty="0"/>
                        <a:t>105</a:t>
                      </a:r>
                    </a:p>
                  </a:txBody>
                  <a:tcPr marL="45720" marR="45720"/>
                </a:tc>
                <a:tc>
                  <a:txBody>
                    <a:bodyPr/>
                    <a:lstStyle/>
                    <a:p>
                      <a:pPr algn="ctr"/>
                      <a:r>
                        <a:rPr lang="en-US" dirty="0"/>
                        <a:t>111</a:t>
                      </a:r>
                    </a:p>
                  </a:txBody>
                  <a:tcPr marL="45720" marR="45720"/>
                </a:tc>
                <a:tc>
                  <a:txBody>
                    <a:bodyPr/>
                    <a:lstStyle/>
                    <a:p>
                      <a:pPr algn="ctr"/>
                      <a:r>
                        <a:rPr lang="en-US" dirty="0"/>
                        <a:t>46</a:t>
                      </a:r>
                    </a:p>
                  </a:txBody>
                  <a:tcPr marL="45720" marR="45720"/>
                </a:tc>
                <a:tc>
                  <a:txBody>
                    <a:bodyPr/>
                    <a:lstStyle/>
                    <a:p>
                      <a:pPr algn="ctr"/>
                      <a:r>
                        <a:rPr lang="en-US" dirty="0"/>
                        <a:t>104</a:t>
                      </a:r>
                    </a:p>
                  </a:txBody>
                  <a:tcPr marL="45720" marR="45720"/>
                </a:tc>
                <a:tc>
                  <a:txBody>
                    <a:bodyPr/>
                    <a:lstStyle/>
                    <a:p>
                      <a:pPr algn="ctr"/>
                      <a:r>
                        <a:rPr lang="en-US" dirty="0"/>
                        <a:t>62</a:t>
                      </a:r>
                    </a:p>
                  </a:txBody>
                  <a:tcPr marL="45720" marR="45720"/>
                </a:tc>
                <a:tc>
                  <a:txBody>
                    <a:bodyPr/>
                    <a:lstStyle/>
                    <a:p>
                      <a:pPr algn="ctr"/>
                      <a:r>
                        <a:rPr lang="en-US" dirty="0"/>
                        <a:t>10</a:t>
                      </a:r>
                    </a:p>
                  </a:txBody>
                  <a:tcPr marL="45720" marR="45720"/>
                </a:tc>
                <a:tc>
                  <a:txBody>
                    <a:bodyPr/>
                    <a:lstStyle/>
                    <a:p>
                      <a:pPr algn="ctr"/>
                      <a:r>
                        <a:rPr lang="en-US" dirty="0"/>
                        <a:t>105</a:t>
                      </a:r>
                    </a:p>
                  </a:txBody>
                  <a:tcPr marL="45720" marR="45720"/>
                </a:tc>
                <a:extLst>
                  <a:ext uri="{0D108BD9-81ED-4DB2-BD59-A6C34878D82A}">
                    <a16:rowId xmlns:a16="http://schemas.microsoft.com/office/drawing/2014/main" val="817701154"/>
                  </a:ext>
                </a:extLst>
              </a:tr>
              <a:tr h="427704">
                <a:tc>
                  <a:txBody>
                    <a:bodyPr/>
                    <a:lstStyle/>
                    <a:p>
                      <a:pPr algn="ctr"/>
                      <a:r>
                        <a:rPr lang="en-US" dirty="0"/>
                        <a:t>n</a:t>
                      </a:r>
                    </a:p>
                  </a:txBody>
                  <a:tcPr marL="45720" marR="45720"/>
                </a:tc>
                <a:tc>
                  <a:txBody>
                    <a:bodyPr/>
                    <a:lstStyle/>
                    <a:p>
                      <a:pPr algn="ctr"/>
                      <a:r>
                        <a:rPr lang="en-US" dirty="0"/>
                        <a:t>t</a:t>
                      </a:r>
                    </a:p>
                  </a:txBody>
                  <a:tcPr marL="45720" marR="45720"/>
                </a:tc>
                <a:tc>
                  <a:txBody>
                    <a:bodyPr/>
                    <a:lstStyle/>
                    <a:p>
                      <a:pPr algn="ctr"/>
                      <a:r>
                        <a:rPr lang="en-US" dirty="0" err="1"/>
                        <a:t>sp</a:t>
                      </a:r>
                      <a:endParaRPr lang="en-US" dirty="0"/>
                    </a:p>
                  </a:txBody>
                  <a:tcPr marL="45720" marR="45720"/>
                </a:tc>
                <a:tc>
                  <a:txBody>
                    <a:bodyPr/>
                    <a:lstStyle/>
                    <a:p>
                      <a:pPr algn="ctr"/>
                      <a:r>
                        <a:rPr lang="en-US" dirty="0"/>
                        <a:t>m</a:t>
                      </a:r>
                    </a:p>
                  </a:txBody>
                  <a:tcPr marL="45720" marR="45720"/>
                </a:tc>
                <a:tc>
                  <a:txBody>
                    <a:bodyPr/>
                    <a:lstStyle/>
                    <a:p>
                      <a:pPr algn="ctr"/>
                      <a:r>
                        <a:rPr lang="en-US" dirty="0"/>
                        <a:t>a</a:t>
                      </a:r>
                    </a:p>
                  </a:txBody>
                  <a:tcPr marL="45720" marR="45720"/>
                </a:tc>
                <a:tc>
                  <a:txBody>
                    <a:bodyPr/>
                    <a:lstStyle/>
                    <a:p>
                      <a:pPr algn="ctr"/>
                      <a:r>
                        <a:rPr lang="en-US" dirty="0" err="1"/>
                        <a:t>i</a:t>
                      </a:r>
                      <a:endParaRPr lang="en-US" dirty="0"/>
                    </a:p>
                  </a:txBody>
                  <a:tcPr marL="45720" marR="45720"/>
                </a:tc>
                <a:tc>
                  <a:txBody>
                    <a:bodyPr/>
                    <a:lstStyle/>
                    <a:p>
                      <a:pPr algn="ctr"/>
                      <a:r>
                        <a:rPr lang="en-US" dirty="0"/>
                        <a:t>n</a:t>
                      </a:r>
                    </a:p>
                  </a:txBody>
                  <a:tcPr marL="45720" marR="45720"/>
                </a:tc>
                <a:tc>
                  <a:txBody>
                    <a:bodyPr/>
                    <a:lstStyle/>
                    <a:p>
                      <a:pPr algn="ctr"/>
                      <a:r>
                        <a:rPr lang="en-US" dirty="0"/>
                        <a:t>(</a:t>
                      </a:r>
                    </a:p>
                  </a:txBody>
                  <a:tcPr marL="45720" marR="45720"/>
                </a:tc>
                <a:tc>
                  <a:txBody>
                    <a:bodyPr/>
                    <a:lstStyle/>
                    <a:p>
                      <a:pPr algn="ctr"/>
                      <a:r>
                        <a:rPr lang="en-US" dirty="0"/>
                        <a:t>)</a:t>
                      </a:r>
                    </a:p>
                  </a:txBody>
                  <a:tcPr marL="45720" marR="45720"/>
                </a:tc>
                <a:tc>
                  <a:txBody>
                    <a:bodyPr/>
                    <a:lstStyle/>
                    <a:p>
                      <a:pPr algn="ctr"/>
                      <a:r>
                        <a:rPr lang="en-US" dirty="0"/>
                        <a:t>\n</a:t>
                      </a:r>
                    </a:p>
                  </a:txBody>
                  <a:tcPr marL="45720" marR="45720"/>
                </a:tc>
                <a:extLst>
                  <a:ext uri="{0D108BD9-81ED-4DB2-BD59-A6C34878D82A}">
                    <a16:rowId xmlns:a16="http://schemas.microsoft.com/office/drawing/2014/main" val="2354604340"/>
                  </a:ext>
                </a:extLst>
              </a:tr>
              <a:tr h="471948">
                <a:tc>
                  <a:txBody>
                    <a:bodyPr/>
                    <a:lstStyle/>
                    <a:p>
                      <a:pPr algn="ctr"/>
                      <a:r>
                        <a:rPr lang="en-US" dirty="0"/>
                        <a:t>110</a:t>
                      </a:r>
                    </a:p>
                  </a:txBody>
                  <a:tcPr marL="45720" marR="45720"/>
                </a:tc>
                <a:tc>
                  <a:txBody>
                    <a:bodyPr/>
                    <a:lstStyle/>
                    <a:p>
                      <a:pPr algn="ctr"/>
                      <a:r>
                        <a:rPr lang="en-US" dirty="0"/>
                        <a:t>116</a:t>
                      </a:r>
                    </a:p>
                  </a:txBody>
                  <a:tcPr marL="45720" marR="45720"/>
                </a:tc>
                <a:tc>
                  <a:txBody>
                    <a:bodyPr/>
                    <a:lstStyle/>
                    <a:p>
                      <a:pPr algn="ctr"/>
                      <a:r>
                        <a:rPr lang="en-US" dirty="0"/>
                        <a:t>32</a:t>
                      </a:r>
                    </a:p>
                  </a:txBody>
                  <a:tcPr marL="45720" marR="45720"/>
                </a:tc>
                <a:tc>
                  <a:txBody>
                    <a:bodyPr/>
                    <a:lstStyle/>
                    <a:p>
                      <a:pPr algn="ctr"/>
                      <a:r>
                        <a:rPr lang="en-US" dirty="0"/>
                        <a:t>109</a:t>
                      </a:r>
                    </a:p>
                  </a:txBody>
                  <a:tcPr marL="45720" marR="45720"/>
                </a:tc>
                <a:tc>
                  <a:txBody>
                    <a:bodyPr/>
                    <a:lstStyle/>
                    <a:p>
                      <a:pPr algn="ctr"/>
                      <a:r>
                        <a:rPr lang="en-US" dirty="0"/>
                        <a:t>97</a:t>
                      </a:r>
                    </a:p>
                  </a:txBody>
                  <a:tcPr marL="45720" marR="45720"/>
                </a:tc>
                <a:tc>
                  <a:txBody>
                    <a:bodyPr/>
                    <a:lstStyle/>
                    <a:p>
                      <a:pPr algn="ctr"/>
                      <a:r>
                        <a:rPr lang="en-US" dirty="0"/>
                        <a:t>105</a:t>
                      </a:r>
                    </a:p>
                  </a:txBody>
                  <a:tcPr marL="45720" marR="45720"/>
                </a:tc>
                <a:tc>
                  <a:txBody>
                    <a:bodyPr/>
                    <a:lstStyle/>
                    <a:p>
                      <a:pPr algn="ctr"/>
                      <a:r>
                        <a:rPr lang="en-US" dirty="0"/>
                        <a:t>110</a:t>
                      </a:r>
                    </a:p>
                  </a:txBody>
                  <a:tcPr marL="45720" marR="45720"/>
                </a:tc>
                <a:tc>
                  <a:txBody>
                    <a:bodyPr/>
                    <a:lstStyle/>
                    <a:p>
                      <a:pPr algn="ctr"/>
                      <a:r>
                        <a:rPr lang="en-US" dirty="0"/>
                        <a:t>40</a:t>
                      </a:r>
                    </a:p>
                  </a:txBody>
                  <a:tcPr marL="45720" marR="45720"/>
                </a:tc>
                <a:tc>
                  <a:txBody>
                    <a:bodyPr/>
                    <a:lstStyle/>
                    <a:p>
                      <a:pPr algn="ctr"/>
                      <a:r>
                        <a:rPr lang="en-US" dirty="0"/>
                        <a:t>41</a:t>
                      </a:r>
                    </a:p>
                  </a:txBody>
                  <a:tcPr marL="45720" marR="45720"/>
                </a:tc>
                <a:tc>
                  <a:txBody>
                    <a:bodyPr/>
                    <a:lstStyle/>
                    <a:p>
                      <a:pPr algn="ctr"/>
                      <a:r>
                        <a:rPr lang="en-US" dirty="0"/>
                        <a:t>10</a:t>
                      </a:r>
                    </a:p>
                  </a:txBody>
                  <a:tcPr marL="45720" marR="45720"/>
                </a:tc>
                <a:extLst>
                  <a:ext uri="{0D108BD9-81ED-4DB2-BD59-A6C34878D82A}">
                    <a16:rowId xmlns:a16="http://schemas.microsoft.com/office/drawing/2014/main" val="3824380834"/>
                  </a:ext>
                </a:extLst>
              </a:tr>
              <a:tr h="383458">
                <a:tc>
                  <a:txBody>
                    <a:bodyPr/>
                    <a:lstStyle/>
                    <a:p>
                      <a:pPr algn="ctr"/>
                      <a:r>
                        <a:rPr lang="en-US" dirty="0"/>
                        <a:t>{</a:t>
                      </a:r>
                    </a:p>
                  </a:txBody>
                  <a:tcPr marL="45720" marR="45720"/>
                </a:tc>
                <a:tc>
                  <a:txBody>
                    <a:bodyPr/>
                    <a:lstStyle/>
                    <a:p>
                      <a:pPr algn="ctr"/>
                      <a:r>
                        <a:rPr lang="en-US" dirty="0"/>
                        <a:t>\n</a:t>
                      </a:r>
                    </a:p>
                  </a:txBody>
                  <a:tcPr marL="45720" marR="45720"/>
                </a:tc>
                <a:tc>
                  <a:txBody>
                    <a:bodyPr/>
                    <a:lstStyle/>
                    <a:p>
                      <a:pPr algn="ctr"/>
                      <a:r>
                        <a:rPr lang="en-US" dirty="0"/>
                        <a:t>p</a:t>
                      </a:r>
                    </a:p>
                  </a:txBody>
                  <a:tcPr marL="45720" marR="45720"/>
                </a:tc>
                <a:tc>
                  <a:txBody>
                    <a:bodyPr/>
                    <a:lstStyle/>
                    <a:p>
                      <a:pPr algn="ctr"/>
                      <a:r>
                        <a:rPr lang="en-US" dirty="0"/>
                        <a:t>r</a:t>
                      </a:r>
                    </a:p>
                  </a:txBody>
                  <a:tcPr marL="45720" marR="45720"/>
                </a:tc>
                <a:tc>
                  <a:txBody>
                    <a:bodyPr/>
                    <a:lstStyle/>
                    <a:p>
                      <a:pPr algn="ctr"/>
                      <a:r>
                        <a:rPr lang="en-US" dirty="0" err="1"/>
                        <a:t>i</a:t>
                      </a:r>
                      <a:endParaRPr lang="en-US" dirty="0"/>
                    </a:p>
                  </a:txBody>
                  <a:tcPr marL="45720" marR="45720"/>
                </a:tc>
                <a:tc>
                  <a:txBody>
                    <a:bodyPr/>
                    <a:lstStyle/>
                    <a:p>
                      <a:pPr algn="ctr"/>
                      <a:r>
                        <a:rPr lang="en-US" dirty="0"/>
                        <a:t>n</a:t>
                      </a:r>
                    </a:p>
                  </a:txBody>
                  <a:tcPr marL="45720" marR="45720"/>
                </a:tc>
                <a:tc>
                  <a:txBody>
                    <a:bodyPr/>
                    <a:lstStyle/>
                    <a:p>
                      <a:pPr algn="ctr"/>
                      <a:r>
                        <a:rPr lang="en-US" dirty="0"/>
                        <a:t>t</a:t>
                      </a:r>
                    </a:p>
                  </a:txBody>
                  <a:tcPr marL="45720" marR="45720"/>
                </a:tc>
                <a:tc>
                  <a:txBody>
                    <a:bodyPr/>
                    <a:lstStyle/>
                    <a:p>
                      <a:pPr algn="ctr"/>
                      <a:r>
                        <a:rPr lang="en-US" dirty="0"/>
                        <a:t>f</a:t>
                      </a:r>
                    </a:p>
                  </a:txBody>
                  <a:tcPr marL="45720" marR="45720"/>
                </a:tc>
                <a:tc>
                  <a:txBody>
                    <a:bodyPr/>
                    <a:lstStyle/>
                    <a:p>
                      <a:pPr algn="ctr"/>
                      <a:r>
                        <a:rPr lang="en-US" dirty="0"/>
                        <a:t>(</a:t>
                      </a:r>
                    </a:p>
                  </a:txBody>
                  <a:tcPr marL="45720" marR="45720"/>
                </a:tc>
                <a:tc>
                  <a:txBody>
                    <a:bodyPr/>
                    <a:lstStyle/>
                    <a:p>
                      <a:pPr algn="ctr"/>
                      <a:r>
                        <a:rPr lang="en-US" dirty="0"/>
                        <a:t>“</a:t>
                      </a:r>
                    </a:p>
                  </a:txBody>
                  <a:tcPr marL="45720" marR="45720"/>
                </a:tc>
                <a:extLst>
                  <a:ext uri="{0D108BD9-81ED-4DB2-BD59-A6C34878D82A}">
                    <a16:rowId xmlns:a16="http://schemas.microsoft.com/office/drawing/2014/main" val="4114115009"/>
                  </a:ext>
                </a:extLst>
              </a:tr>
              <a:tr h="427703">
                <a:tc>
                  <a:txBody>
                    <a:bodyPr/>
                    <a:lstStyle/>
                    <a:p>
                      <a:pPr algn="ctr"/>
                      <a:r>
                        <a:rPr lang="en-US" dirty="0"/>
                        <a:t>123</a:t>
                      </a:r>
                    </a:p>
                  </a:txBody>
                  <a:tcPr marL="45720" marR="45720"/>
                </a:tc>
                <a:tc>
                  <a:txBody>
                    <a:bodyPr/>
                    <a:lstStyle/>
                    <a:p>
                      <a:pPr algn="ctr"/>
                      <a:r>
                        <a:rPr lang="en-US" dirty="0"/>
                        <a:t>10</a:t>
                      </a:r>
                    </a:p>
                  </a:txBody>
                  <a:tcPr marL="45720" marR="45720"/>
                </a:tc>
                <a:tc>
                  <a:txBody>
                    <a:bodyPr/>
                    <a:lstStyle/>
                    <a:p>
                      <a:pPr algn="ctr"/>
                      <a:r>
                        <a:rPr lang="en-US" dirty="0"/>
                        <a:t>112</a:t>
                      </a:r>
                    </a:p>
                  </a:txBody>
                  <a:tcPr marL="45720" marR="45720"/>
                </a:tc>
                <a:tc>
                  <a:txBody>
                    <a:bodyPr/>
                    <a:lstStyle/>
                    <a:p>
                      <a:pPr algn="ctr"/>
                      <a:r>
                        <a:rPr lang="en-US" dirty="0"/>
                        <a:t>114</a:t>
                      </a:r>
                    </a:p>
                  </a:txBody>
                  <a:tcPr marL="45720" marR="45720"/>
                </a:tc>
                <a:tc>
                  <a:txBody>
                    <a:bodyPr/>
                    <a:lstStyle/>
                    <a:p>
                      <a:pPr algn="ctr"/>
                      <a:r>
                        <a:rPr lang="en-US" dirty="0"/>
                        <a:t>105</a:t>
                      </a:r>
                    </a:p>
                  </a:txBody>
                  <a:tcPr marL="45720" marR="45720"/>
                </a:tc>
                <a:tc>
                  <a:txBody>
                    <a:bodyPr/>
                    <a:lstStyle/>
                    <a:p>
                      <a:pPr algn="ctr"/>
                      <a:r>
                        <a:rPr lang="en-US" dirty="0"/>
                        <a:t>110</a:t>
                      </a:r>
                    </a:p>
                  </a:txBody>
                  <a:tcPr marL="45720" marR="45720"/>
                </a:tc>
                <a:tc>
                  <a:txBody>
                    <a:bodyPr/>
                    <a:lstStyle/>
                    <a:p>
                      <a:pPr algn="ctr"/>
                      <a:r>
                        <a:rPr lang="en-US" dirty="0"/>
                        <a:t>116</a:t>
                      </a:r>
                    </a:p>
                  </a:txBody>
                  <a:tcPr marL="45720" marR="45720"/>
                </a:tc>
                <a:tc>
                  <a:txBody>
                    <a:bodyPr/>
                    <a:lstStyle/>
                    <a:p>
                      <a:pPr algn="ctr"/>
                      <a:r>
                        <a:rPr lang="en-US" dirty="0"/>
                        <a:t>102</a:t>
                      </a:r>
                    </a:p>
                  </a:txBody>
                  <a:tcPr marL="45720" marR="45720"/>
                </a:tc>
                <a:tc>
                  <a:txBody>
                    <a:bodyPr/>
                    <a:lstStyle/>
                    <a:p>
                      <a:pPr algn="ctr"/>
                      <a:r>
                        <a:rPr lang="en-US" dirty="0"/>
                        <a:t>40</a:t>
                      </a:r>
                    </a:p>
                  </a:txBody>
                  <a:tcPr marL="45720" marR="45720"/>
                </a:tc>
                <a:tc>
                  <a:txBody>
                    <a:bodyPr/>
                    <a:lstStyle/>
                    <a:p>
                      <a:pPr algn="ctr"/>
                      <a:r>
                        <a:rPr lang="en-US" dirty="0"/>
                        <a:t>34</a:t>
                      </a:r>
                    </a:p>
                  </a:txBody>
                  <a:tcPr marL="45720" marR="45720"/>
                </a:tc>
                <a:extLst>
                  <a:ext uri="{0D108BD9-81ED-4DB2-BD59-A6C34878D82A}">
                    <a16:rowId xmlns:a16="http://schemas.microsoft.com/office/drawing/2014/main" val="392069839"/>
                  </a:ext>
                </a:extLst>
              </a:tr>
              <a:tr h="353962">
                <a:tc>
                  <a:txBody>
                    <a:bodyPr/>
                    <a:lstStyle/>
                    <a:p>
                      <a:pPr algn="ctr"/>
                      <a:r>
                        <a:rPr lang="en-US" dirty="0"/>
                        <a:t>h</a:t>
                      </a:r>
                    </a:p>
                  </a:txBody>
                  <a:tcPr marL="45720" marR="45720"/>
                </a:tc>
                <a:tc>
                  <a:txBody>
                    <a:bodyPr/>
                    <a:lstStyle/>
                    <a:p>
                      <a:pPr algn="ctr"/>
                      <a:r>
                        <a:rPr lang="en-US" dirty="0"/>
                        <a:t>e</a:t>
                      </a:r>
                    </a:p>
                  </a:txBody>
                  <a:tcPr marL="45720" marR="45720"/>
                </a:tc>
                <a:tc>
                  <a:txBody>
                    <a:bodyPr/>
                    <a:lstStyle/>
                    <a:p>
                      <a:pPr algn="ctr"/>
                      <a:r>
                        <a:rPr lang="en-US" dirty="0"/>
                        <a:t>l</a:t>
                      </a:r>
                    </a:p>
                  </a:txBody>
                  <a:tcPr marL="45720" marR="45720"/>
                </a:tc>
                <a:tc>
                  <a:txBody>
                    <a:bodyPr/>
                    <a:lstStyle/>
                    <a:p>
                      <a:pPr algn="ctr"/>
                      <a:r>
                        <a:rPr lang="en-US" dirty="0"/>
                        <a:t>l</a:t>
                      </a:r>
                    </a:p>
                  </a:txBody>
                  <a:tcPr marL="45720" marR="45720"/>
                </a:tc>
                <a:tc>
                  <a:txBody>
                    <a:bodyPr/>
                    <a:lstStyle/>
                    <a:p>
                      <a:pPr algn="ctr"/>
                      <a:r>
                        <a:rPr lang="en-US" dirty="0"/>
                        <a:t>o</a:t>
                      </a:r>
                    </a:p>
                  </a:txBody>
                  <a:tcPr marL="45720" marR="45720"/>
                </a:tc>
                <a:tc>
                  <a:txBody>
                    <a:bodyPr/>
                    <a:lstStyle/>
                    <a:p>
                      <a:pPr algn="ctr"/>
                      <a:r>
                        <a:rPr lang="en-US" dirty="0"/>
                        <a:t>,</a:t>
                      </a:r>
                    </a:p>
                  </a:txBody>
                  <a:tcPr marL="45720" marR="45720"/>
                </a:tc>
                <a:tc>
                  <a:txBody>
                    <a:bodyPr/>
                    <a:lstStyle/>
                    <a:p>
                      <a:pPr algn="ctr"/>
                      <a:r>
                        <a:rPr lang="en-US" dirty="0" err="1"/>
                        <a:t>sp</a:t>
                      </a:r>
                      <a:endParaRPr lang="en-US" dirty="0"/>
                    </a:p>
                  </a:txBody>
                  <a:tcPr marL="45720" marR="45720"/>
                </a:tc>
                <a:tc>
                  <a:txBody>
                    <a:bodyPr/>
                    <a:lstStyle/>
                    <a:p>
                      <a:pPr algn="ctr"/>
                      <a:r>
                        <a:rPr lang="en-US" dirty="0"/>
                        <a:t>w</a:t>
                      </a:r>
                    </a:p>
                  </a:txBody>
                  <a:tcPr marL="45720" marR="45720"/>
                </a:tc>
                <a:tc>
                  <a:txBody>
                    <a:bodyPr/>
                    <a:lstStyle/>
                    <a:p>
                      <a:pPr algn="ctr"/>
                      <a:r>
                        <a:rPr lang="en-US" dirty="0"/>
                        <a:t>o</a:t>
                      </a:r>
                    </a:p>
                  </a:txBody>
                  <a:tcPr marL="45720" marR="45720"/>
                </a:tc>
                <a:tc>
                  <a:txBody>
                    <a:bodyPr/>
                    <a:lstStyle/>
                    <a:p>
                      <a:pPr algn="ctr"/>
                      <a:r>
                        <a:rPr lang="en-US" dirty="0"/>
                        <a:t>r</a:t>
                      </a:r>
                    </a:p>
                  </a:txBody>
                  <a:tcPr marL="45720" marR="45720"/>
                </a:tc>
                <a:extLst>
                  <a:ext uri="{0D108BD9-81ED-4DB2-BD59-A6C34878D82A}">
                    <a16:rowId xmlns:a16="http://schemas.microsoft.com/office/drawing/2014/main" val="1864672753"/>
                  </a:ext>
                </a:extLst>
              </a:tr>
              <a:tr h="401156">
                <a:tc>
                  <a:txBody>
                    <a:bodyPr/>
                    <a:lstStyle/>
                    <a:p>
                      <a:pPr algn="ctr"/>
                      <a:r>
                        <a:rPr lang="en-US" dirty="0"/>
                        <a:t>104</a:t>
                      </a:r>
                    </a:p>
                  </a:txBody>
                  <a:tcPr marL="45720" marR="45720"/>
                </a:tc>
                <a:tc>
                  <a:txBody>
                    <a:bodyPr/>
                    <a:lstStyle/>
                    <a:p>
                      <a:pPr algn="ctr"/>
                      <a:r>
                        <a:rPr lang="en-US" dirty="0"/>
                        <a:t>101</a:t>
                      </a:r>
                    </a:p>
                  </a:txBody>
                  <a:tcPr marL="45720" marR="45720"/>
                </a:tc>
                <a:tc>
                  <a:txBody>
                    <a:bodyPr/>
                    <a:lstStyle/>
                    <a:p>
                      <a:pPr algn="ctr"/>
                      <a:r>
                        <a:rPr lang="en-US" dirty="0"/>
                        <a:t>108</a:t>
                      </a:r>
                    </a:p>
                  </a:txBody>
                  <a:tcPr marL="45720" marR="45720"/>
                </a:tc>
                <a:tc>
                  <a:txBody>
                    <a:bodyPr/>
                    <a:lstStyle/>
                    <a:p>
                      <a:pPr algn="ctr"/>
                      <a:r>
                        <a:rPr lang="en-US" dirty="0"/>
                        <a:t>108</a:t>
                      </a:r>
                    </a:p>
                  </a:txBody>
                  <a:tcPr marL="45720" marR="45720"/>
                </a:tc>
                <a:tc>
                  <a:txBody>
                    <a:bodyPr/>
                    <a:lstStyle/>
                    <a:p>
                      <a:pPr algn="ctr"/>
                      <a:r>
                        <a:rPr lang="en-US" dirty="0"/>
                        <a:t>111</a:t>
                      </a:r>
                    </a:p>
                  </a:txBody>
                  <a:tcPr marL="45720" marR="45720"/>
                </a:tc>
                <a:tc>
                  <a:txBody>
                    <a:bodyPr/>
                    <a:lstStyle/>
                    <a:p>
                      <a:pPr algn="ctr"/>
                      <a:r>
                        <a:rPr lang="en-US" dirty="0"/>
                        <a:t>44</a:t>
                      </a:r>
                    </a:p>
                  </a:txBody>
                  <a:tcPr marL="45720" marR="45720"/>
                </a:tc>
                <a:tc>
                  <a:txBody>
                    <a:bodyPr/>
                    <a:lstStyle/>
                    <a:p>
                      <a:pPr algn="ctr"/>
                      <a:r>
                        <a:rPr lang="en-US" dirty="0"/>
                        <a:t>32</a:t>
                      </a:r>
                    </a:p>
                  </a:txBody>
                  <a:tcPr marL="45720" marR="45720"/>
                </a:tc>
                <a:tc>
                  <a:txBody>
                    <a:bodyPr/>
                    <a:lstStyle/>
                    <a:p>
                      <a:pPr algn="ctr"/>
                      <a:r>
                        <a:rPr lang="en-US" dirty="0"/>
                        <a:t>119</a:t>
                      </a:r>
                    </a:p>
                  </a:txBody>
                  <a:tcPr marL="45720" marR="45720"/>
                </a:tc>
                <a:tc>
                  <a:txBody>
                    <a:bodyPr/>
                    <a:lstStyle/>
                    <a:p>
                      <a:pPr algn="ctr"/>
                      <a:r>
                        <a:rPr lang="en-US" dirty="0"/>
                        <a:t>111</a:t>
                      </a:r>
                    </a:p>
                  </a:txBody>
                  <a:tcPr marL="45720" marR="45720"/>
                </a:tc>
                <a:tc>
                  <a:txBody>
                    <a:bodyPr/>
                    <a:lstStyle/>
                    <a:p>
                      <a:pPr algn="ctr"/>
                      <a:r>
                        <a:rPr lang="en-US" dirty="0"/>
                        <a:t>114</a:t>
                      </a:r>
                    </a:p>
                  </a:txBody>
                  <a:tcPr marL="45720" marR="45720"/>
                </a:tc>
                <a:extLst>
                  <a:ext uri="{0D108BD9-81ED-4DB2-BD59-A6C34878D82A}">
                    <a16:rowId xmlns:a16="http://schemas.microsoft.com/office/drawing/2014/main" val="137401052"/>
                  </a:ext>
                </a:extLst>
              </a:tr>
              <a:tr h="383459">
                <a:tc>
                  <a:txBody>
                    <a:bodyPr/>
                    <a:lstStyle/>
                    <a:p>
                      <a:pPr algn="ctr"/>
                      <a:r>
                        <a:rPr lang="en-US" dirty="0"/>
                        <a:t>l</a:t>
                      </a:r>
                    </a:p>
                  </a:txBody>
                  <a:tcPr marL="45720" marR="45720"/>
                </a:tc>
                <a:tc>
                  <a:txBody>
                    <a:bodyPr/>
                    <a:lstStyle/>
                    <a:p>
                      <a:pPr algn="ctr"/>
                      <a:r>
                        <a:rPr lang="en-US" dirty="0"/>
                        <a:t>d</a:t>
                      </a:r>
                    </a:p>
                  </a:txBody>
                  <a:tcPr marL="45720" marR="45720"/>
                </a:tc>
                <a:tc>
                  <a:txBody>
                    <a:bodyPr/>
                    <a:lstStyle/>
                    <a:p>
                      <a:pPr algn="ctr"/>
                      <a:r>
                        <a:rPr lang="en-US" dirty="0"/>
                        <a:t>\</a:t>
                      </a:r>
                    </a:p>
                  </a:txBody>
                  <a:tcPr marL="45720" marR="45720"/>
                </a:tc>
                <a:tc>
                  <a:txBody>
                    <a:bodyPr/>
                    <a:lstStyle/>
                    <a:p>
                      <a:pPr algn="ctr"/>
                      <a:r>
                        <a:rPr lang="en-US" dirty="0"/>
                        <a:t>n</a:t>
                      </a:r>
                    </a:p>
                  </a:txBody>
                  <a:tcPr marL="45720" marR="45720"/>
                </a:tc>
                <a:tc>
                  <a:txBody>
                    <a:bodyPr/>
                    <a:lstStyle/>
                    <a:p>
                      <a:pPr algn="ctr"/>
                      <a:r>
                        <a:rPr lang="en-US" dirty="0"/>
                        <a:t>“</a:t>
                      </a:r>
                    </a:p>
                  </a:txBody>
                  <a:tcPr marL="45720" marR="45720"/>
                </a:tc>
                <a:tc>
                  <a:txBody>
                    <a:bodyPr/>
                    <a:lstStyle/>
                    <a:p>
                      <a:pPr algn="ctr"/>
                      <a:r>
                        <a:rPr lang="en-US" dirty="0"/>
                        <a:t>)</a:t>
                      </a:r>
                    </a:p>
                  </a:txBody>
                  <a:tcPr marL="45720" marR="45720"/>
                </a:tc>
                <a:tc>
                  <a:txBody>
                    <a:bodyPr/>
                    <a:lstStyle/>
                    <a:p>
                      <a:pPr algn="ctr"/>
                      <a:r>
                        <a:rPr lang="en-US" dirty="0"/>
                        <a:t>;</a:t>
                      </a:r>
                    </a:p>
                  </a:txBody>
                  <a:tcPr marL="45720" marR="45720"/>
                </a:tc>
                <a:tc>
                  <a:txBody>
                    <a:bodyPr/>
                    <a:lstStyle/>
                    <a:p>
                      <a:pPr algn="ctr"/>
                      <a:r>
                        <a:rPr lang="en-US" dirty="0"/>
                        <a:t>\n</a:t>
                      </a:r>
                    </a:p>
                  </a:txBody>
                  <a:tcPr marL="45720" marR="45720"/>
                </a:tc>
                <a:tc>
                  <a:txBody>
                    <a:bodyPr/>
                    <a:lstStyle/>
                    <a:p>
                      <a:pPr algn="ctr"/>
                      <a:r>
                        <a:rPr lang="en-US" dirty="0"/>
                        <a:t>r</a:t>
                      </a:r>
                    </a:p>
                  </a:txBody>
                  <a:tcPr marL="45720" marR="45720"/>
                </a:tc>
                <a:tc>
                  <a:txBody>
                    <a:bodyPr/>
                    <a:lstStyle/>
                    <a:p>
                      <a:pPr algn="ctr"/>
                      <a:r>
                        <a:rPr lang="en-US" dirty="0"/>
                        <a:t>e</a:t>
                      </a:r>
                    </a:p>
                  </a:txBody>
                  <a:tcPr marL="45720" marR="45720"/>
                </a:tc>
                <a:extLst>
                  <a:ext uri="{0D108BD9-81ED-4DB2-BD59-A6C34878D82A}">
                    <a16:rowId xmlns:a16="http://schemas.microsoft.com/office/drawing/2014/main" val="1580412898"/>
                  </a:ext>
                </a:extLst>
              </a:tr>
              <a:tr h="353961">
                <a:tc>
                  <a:txBody>
                    <a:bodyPr/>
                    <a:lstStyle/>
                    <a:p>
                      <a:pPr algn="ctr"/>
                      <a:r>
                        <a:rPr lang="en-US" dirty="0"/>
                        <a:t>108</a:t>
                      </a:r>
                    </a:p>
                  </a:txBody>
                  <a:tcPr marL="45720" marR="45720"/>
                </a:tc>
                <a:tc>
                  <a:txBody>
                    <a:bodyPr/>
                    <a:lstStyle/>
                    <a:p>
                      <a:pPr algn="ctr"/>
                      <a:r>
                        <a:rPr lang="en-US" dirty="0"/>
                        <a:t>100</a:t>
                      </a:r>
                    </a:p>
                  </a:txBody>
                  <a:tcPr marL="45720" marR="45720"/>
                </a:tc>
                <a:tc>
                  <a:txBody>
                    <a:bodyPr/>
                    <a:lstStyle/>
                    <a:p>
                      <a:pPr algn="ctr"/>
                      <a:r>
                        <a:rPr lang="en-US" dirty="0"/>
                        <a:t>92</a:t>
                      </a:r>
                    </a:p>
                  </a:txBody>
                  <a:tcPr marL="45720" marR="45720"/>
                </a:tc>
                <a:tc>
                  <a:txBody>
                    <a:bodyPr/>
                    <a:lstStyle/>
                    <a:p>
                      <a:pPr algn="ctr"/>
                      <a:r>
                        <a:rPr lang="en-US" dirty="0"/>
                        <a:t>110</a:t>
                      </a:r>
                    </a:p>
                  </a:txBody>
                  <a:tcPr marL="45720" marR="45720"/>
                </a:tc>
                <a:tc>
                  <a:txBody>
                    <a:bodyPr/>
                    <a:lstStyle/>
                    <a:p>
                      <a:pPr algn="ctr"/>
                      <a:r>
                        <a:rPr lang="en-US" dirty="0"/>
                        <a:t>34</a:t>
                      </a:r>
                    </a:p>
                  </a:txBody>
                  <a:tcPr marL="45720" marR="45720"/>
                </a:tc>
                <a:tc>
                  <a:txBody>
                    <a:bodyPr/>
                    <a:lstStyle/>
                    <a:p>
                      <a:pPr algn="ctr"/>
                      <a:r>
                        <a:rPr lang="en-US" dirty="0"/>
                        <a:t>41</a:t>
                      </a:r>
                    </a:p>
                  </a:txBody>
                  <a:tcPr marL="45720" marR="45720"/>
                </a:tc>
                <a:tc>
                  <a:txBody>
                    <a:bodyPr/>
                    <a:lstStyle/>
                    <a:p>
                      <a:pPr algn="ctr"/>
                      <a:r>
                        <a:rPr lang="en-US" dirty="0"/>
                        <a:t>59</a:t>
                      </a:r>
                    </a:p>
                  </a:txBody>
                  <a:tcPr marL="45720" marR="45720"/>
                </a:tc>
                <a:tc>
                  <a:txBody>
                    <a:bodyPr/>
                    <a:lstStyle/>
                    <a:p>
                      <a:pPr algn="ctr"/>
                      <a:r>
                        <a:rPr lang="en-US" dirty="0"/>
                        <a:t>10</a:t>
                      </a:r>
                    </a:p>
                  </a:txBody>
                  <a:tcPr marL="45720" marR="45720"/>
                </a:tc>
                <a:tc>
                  <a:txBody>
                    <a:bodyPr/>
                    <a:lstStyle/>
                    <a:p>
                      <a:pPr algn="ctr"/>
                      <a:r>
                        <a:rPr lang="en-US" dirty="0"/>
                        <a:t>114</a:t>
                      </a:r>
                    </a:p>
                  </a:txBody>
                  <a:tcPr marL="45720" marR="45720"/>
                </a:tc>
                <a:tc>
                  <a:txBody>
                    <a:bodyPr/>
                    <a:lstStyle/>
                    <a:p>
                      <a:pPr algn="ctr"/>
                      <a:r>
                        <a:rPr lang="en-US" dirty="0"/>
                        <a:t>114</a:t>
                      </a:r>
                    </a:p>
                  </a:txBody>
                  <a:tcPr marL="45720" marR="45720"/>
                </a:tc>
                <a:extLst>
                  <a:ext uri="{0D108BD9-81ED-4DB2-BD59-A6C34878D82A}">
                    <a16:rowId xmlns:a16="http://schemas.microsoft.com/office/drawing/2014/main" val="2324755081"/>
                  </a:ext>
                </a:extLst>
              </a:tr>
              <a:tr h="327414">
                <a:tc>
                  <a:txBody>
                    <a:bodyPr/>
                    <a:lstStyle/>
                    <a:p>
                      <a:pPr algn="ctr"/>
                      <a:r>
                        <a:rPr lang="en-US" dirty="0"/>
                        <a:t>t</a:t>
                      </a:r>
                    </a:p>
                  </a:txBody>
                  <a:tcPr marL="45720" marR="45720"/>
                </a:tc>
                <a:tc>
                  <a:txBody>
                    <a:bodyPr/>
                    <a:lstStyle/>
                    <a:p>
                      <a:pPr algn="ctr"/>
                      <a:r>
                        <a:rPr lang="en-US" dirty="0"/>
                        <a:t>u</a:t>
                      </a:r>
                    </a:p>
                  </a:txBody>
                  <a:tcPr marL="45720" marR="45720"/>
                </a:tc>
                <a:tc>
                  <a:txBody>
                    <a:bodyPr/>
                    <a:lstStyle/>
                    <a:p>
                      <a:pPr algn="ctr"/>
                      <a:r>
                        <a:rPr lang="en-US" dirty="0"/>
                        <a:t>r</a:t>
                      </a:r>
                    </a:p>
                  </a:txBody>
                  <a:tcPr marL="45720" marR="45720"/>
                </a:tc>
                <a:tc>
                  <a:txBody>
                    <a:bodyPr/>
                    <a:lstStyle/>
                    <a:p>
                      <a:pPr algn="ctr"/>
                      <a:r>
                        <a:rPr lang="en-US" dirty="0"/>
                        <a:t>n</a:t>
                      </a:r>
                    </a:p>
                  </a:txBody>
                  <a:tcPr marL="45720" marR="45720"/>
                </a:tc>
                <a:tc>
                  <a:txBody>
                    <a:bodyPr/>
                    <a:lstStyle/>
                    <a:p>
                      <a:pPr algn="ctr"/>
                      <a:r>
                        <a:rPr lang="en-US" dirty="0" err="1"/>
                        <a:t>sp</a:t>
                      </a:r>
                      <a:endParaRPr lang="en-US" dirty="0"/>
                    </a:p>
                  </a:txBody>
                  <a:tcPr marL="45720" marR="45720"/>
                </a:tc>
                <a:tc>
                  <a:txBody>
                    <a:bodyPr/>
                    <a:lstStyle/>
                    <a:p>
                      <a:pPr algn="ctr"/>
                      <a:r>
                        <a:rPr lang="en-US" dirty="0"/>
                        <a:t>0</a:t>
                      </a:r>
                    </a:p>
                  </a:txBody>
                  <a:tcPr marL="45720" marR="45720"/>
                </a:tc>
                <a:tc>
                  <a:txBody>
                    <a:bodyPr/>
                    <a:lstStyle/>
                    <a:p>
                      <a:pPr algn="ctr"/>
                      <a:r>
                        <a:rPr lang="en-US" dirty="0"/>
                        <a:t>;</a:t>
                      </a:r>
                    </a:p>
                  </a:txBody>
                  <a:tcPr marL="45720" marR="45720"/>
                </a:tc>
                <a:tc>
                  <a:txBody>
                    <a:bodyPr/>
                    <a:lstStyle/>
                    <a:p>
                      <a:pPr algn="ctr"/>
                      <a:r>
                        <a:rPr lang="en-US" dirty="0"/>
                        <a:t>\n</a:t>
                      </a:r>
                    </a:p>
                  </a:txBody>
                  <a:tcPr marL="45720" marR="45720"/>
                </a:tc>
                <a:tc>
                  <a:txBody>
                    <a:bodyPr/>
                    <a:lstStyle/>
                    <a:p>
                      <a:pPr algn="ctr"/>
                      <a:r>
                        <a:rPr lang="en-US" dirty="0"/>
                        <a:t>}</a:t>
                      </a:r>
                    </a:p>
                  </a:txBody>
                  <a:tcPr marL="45720" marR="45720"/>
                </a:tc>
                <a:tc>
                  <a:txBody>
                    <a:bodyPr/>
                    <a:lstStyle/>
                    <a:p>
                      <a:pPr algn="ctr"/>
                      <a:endParaRPr lang="en-US" dirty="0"/>
                    </a:p>
                  </a:txBody>
                  <a:tcPr marL="45720" marR="45720"/>
                </a:tc>
                <a:extLst>
                  <a:ext uri="{0D108BD9-81ED-4DB2-BD59-A6C34878D82A}">
                    <a16:rowId xmlns:a16="http://schemas.microsoft.com/office/drawing/2014/main" val="2536127628"/>
                  </a:ext>
                </a:extLst>
              </a:tr>
              <a:tr h="404105">
                <a:tc>
                  <a:txBody>
                    <a:bodyPr/>
                    <a:lstStyle/>
                    <a:p>
                      <a:pPr algn="ctr"/>
                      <a:r>
                        <a:rPr lang="en-US" dirty="0"/>
                        <a:t>116</a:t>
                      </a:r>
                    </a:p>
                  </a:txBody>
                  <a:tcPr marL="45720" marR="45720"/>
                </a:tc>
                <a:tc>
                  <a:txBody>
                    <a:bodyPr/>
                    <a:lstStyle/>
                    <a:p>
                      <a:pPr algn="ctr"/>
                      <a:r>
                        <a:rPr lang="en-US" dirty="0"/>
                        <a:t>117</a:t>
                      </a:r>
                    </a:p>
                  </a:txBody>
                  <a:tcPr marL="45720" marR="45720"/>
                </a:tc>
                <a:tc>
                  <a:txBody>
                    <a:bodyPr/>
                    <a:lstStyle/>
                    <a:p>
                      <a:pPr algn="ctr"/>
                      <a:r>
                        <a:rPr lang="en-US" dirty="0"/>
                        <a:t>114</a:t>
                      </a:r>
                    </a:p>
                  </a:txBody>
                  <a:tcPr marL="45720" marR="45720"/>
                </a:tc>
                <a:tc>
                  <a:txBody>
                    <a:bodyPr/>
                    <a:lstStyle/>
                    <a:p>
                      <a:pPr algn="ctr"/>
                      <a:r>
                        <a:rPr lang="en-US" dirty="0"/>
                        <a:t>110</a:t>
                      </a:r>
                    </a:p>
                  </a:txBody>
                  <a:tcPr marL="45720" marR="45720"/>
                </a:tc>
                <a:tc>
                  <a:txBody>
                    <a:bodyPr/>
                    <a:lstStyle/>
                    <a:p>
                      <a:pPr algn="ctr"/>
                      <a:r>
                        <a:rPr lang="en-US" dirty="0"/>
                        <a:t>32</a:t>
                      </a:r>
                    </a:p>
                  </a:txBody>
                  <a:tcPr marL="45720" marR="45720"/>
                </a:tc>
                <a:tc>
                  <a:txBody>
                    <a:bodyPr/>
                    <a:lstStyle/>
                    <a:p>
                      <a:pPr algn="ctr"/>
                      <a:r>
                        <a:rPr lang="en-US" dirty="0"/>
                        <a:t>48</a:t>
                      </a:r>
                    </a:p>
                  </a:txBody>
                  <a:tcPr marL="45720" marR="45720"/>
                </a:tc>
                <a:tc>
                  <a:txBody>
                    <a:bodyPr/>
                    <a:lstStyle/>
                    <a:p>
                      <a:pPr algn="ctr"/>
                      <a:r>
                        <a:rPr lang="en-US" dirty="0"/>
                        <a:t>59</a:t>
                      </a:r>
                    </a:p>
                  </a:txBody>
                  <a:tcPr marL="45720" marR="45720"/>
                </a:tc>
                <a:tc>
                  <a:txBody>
                    <a:bodyPr/>
                    <a:lstStyle/>
                    <a:p>
                      <a:pPr algn="ctr"/>
                      <a:r>
                        <a:rPr lang="en-US" dirty="0"/>
                        <a:t>10</a:t>
                      </a:r>
                    </a:p>
                  </a:txBody>
                  <a:tcPr marL="45720" marR="45720"/>
                </a:tc>
                <a:tc>
                  <a:txBody>
                    <a:bodyPr/>
                    <a:lstStyle/>
                    <a:p>
                      <a:pPr algn="ctr"/>
                      <a:r>
                        <a:rPr lang="en-US" dirty="0"/>
                        <a:t>125</a:t>
                      </a:r>
                    </a:p>
                  </a:txBody>
                  <a:tcPr marL="45720" marR="45720"/>
                </a:tc>
                <a:tc>
                  <a:txBody>
                    <a:bodyPr/>
                    <a:lstStyle/>
                    <a:p>
                      <a:pPr algn="ctr"/>
                      <a:endParaRPr lang="en-US" dirty="0"/>
                    </a:p>
                  </a:txBody>
                  <a:tcPr marL="45720" marR="45720"/>
                </a:tc>
                <a:extLst>
                  <a:ext uri="{0D108BD9-81ED-4DB2-BD59-A6C34878D82A}">
                    <a16:rowId xmlns:a16="http://schemas.microsoft.com/office/drawing/2014/main" val="2985932377"/>
                  </a:ext>
                </a:extLst>
              </a:tr>
            </a:tbl>
          </a:graphicData>
        </a:graphic>
      </p:graphicFrame>
    </p:spTree>
    <p:extLst>
      <p:ext uri="{BB962C8B-B14F-4D97-AF65-F5344CB8AC3E}">
        <p14:creationId xmlns:p14="http://schemas.microsoft.com/office/powerpoint/2010/main" val="214802272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60D7B-3EEA-8B7A-FF22-08AA4297F9E3}"/>
              </a:ext>
            </a:extLst>
          </p:cNvPr>
          <p:cNvSpPr>
            <a:spLocks noGrp="1"/>
          </p:cNvSpPr>
          <p:nvPr>
            <p:ph type="title"/>
          </p:nvPr>
        </p:nvSpPr>
        <p:spPr>
          <a:xfrm>
            <a:off x="838200" y="365126"/>
            <a:ext cx="10515600" cy="578772"/>
          </a:xfrm>
        </p:spPr>
        <p:txBody>
          <a:bodyPr>
            <a:normAutofit fontScale="90000"/>
          </a:bodyPr>
          <a:lstStyle/>
          <a:p>
            <a:pPr algn="ctr"/>
            <a:r>
              <a:rPr lang="en-US" sz="3600" b="1" i="0" u="none" strike="noStrike" baseline="0" dirty="0">
                <a:latin typeface="Times New Roman" panose="02020603050405020304" pitchFamily="18" charset="0"/>
                <a:cs typeface="Times New Roman" panose="02020603050405020304" pitchFamily="18" charset="0"/>
              </a:rPr>
              <a:t>Information Is Bits + Context</a:t>
            </a:r>
            <a:endParaRPr lang="en-US" sz="7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3FE64D-C50B-B191-0819-1936DFD3A8D9}"/>
              </a:ext>
            </a:extLst>
          </p:cNvPr>
          <p:cNvSpPr>
            <a:spLocks noGrp="1"/>
          </p:cNvSpPr>
          <p:nvPr>
            <p:ph idx="1"/>
          </p:nvPr>
        </p:nvSpPr>
        <p:spPr>
          <a:xfrm>
            <a:off x="838200" y="943898"/>
            <a:ext cx="10515600" cy="5309418"/>
          </a:xfrm>
        </p:spPr>
        <p:txBody>
          <a:bodyPr>
            <a:normAutofit fontScale="92500" lnSpcReduction="20000"/>
          </a:bodyPr>
          <a:lstStyle/>
          <a:p>
            <a:pPr>
              <a:lnSpc>
                <a:spcPct val="150000"/>
              </a:lnSpc>
              <a:buFont typeface="Wingdings" panose="05000000000000000000" pitchFamily="2" charset="2"/>
              <a:buChar char="v"/>
            </a:pPr>
            <a:r>
              <a:rPr lang="en-US" sz="2400" dirty="0"/>
              <a:t>Source code or source file created by programmer in editor.</a:t>
            </a:r>
          </a:p>
          <a:p>
            <a:pPr>
              <a:lnSpc>
                <a:spcPct val="150000"/>
              </a:lnSpc>
              <a:buFont typeface="Wingdings" panose="05000000000000000000" pitchFamily="2" charset="2"/>
              <a:buChar char="v"/>
            </a:pPr>
            <a:r>
              <a:rPr lang="en-US" sz="2400" dirty="0"/>
              <a:t>The source program is a sequence of bits, each with a value of 0 or 1, organized in 8-bit chunks called bytes.</a:t>
            </a:r>
          </a:p>
          <a:p>
            <a:pPr>
              <a:lnSpc>
                <a:spcPct val="150000"/>
              </a:lnSpc>
              <a:buFont typeface="Wingdings" panose="05000000000000000000" pitchFamily="2" charset="2"/>
              <a:buChar char="v"/>
            </a:pPr>
            <a:r>
              <a:rPr lang="en-US" sz="2400" dirty="0"/>
              <a:t>Each byte represents some text character in the program.</a:t>
            </a:r>
          </a:p>
          <a:p>
            <a:pPr>
              <a:lnSpc>
                <a:spcPct val="150000"/>
              </a:lnSpc>
              <a:buFont typeface="Wingdings" panose="05000000000000000000" pitchFamily="2" charset="2"/>
              <a:buChar char="v"/>
            </a:pPr>
            <a:r>
              <a:rPr lang="en-US" sz="2400" dirty="0"/>
              <a:t>Most computer systems represent text characters using the ASCII standard that represents each character with a unique byte-size integer value.</a:t>
            </a:r>
          </a:p>
          <a:p>
            <a:pPr>
              <a:lnSpc>
                <a:spcPct val="150000"/>
              </a:lnSpc>
              <a:buFont typeface="Wingdings" panose="05000000000000000000" pitchFamily="2" charset="2"/>
              <a:buChar char="v"/>
            </a:pPr>
            <a:r>
              <a:rPr lang="en-US" sz="2400" dirty="0"/>
              <a:t>The  program is stored in a file as a sequence of bytes. </a:t>
            </a:r>
          </a:p>
          <a:p>
            <a:pPr>
              <a:lnSpc>
                <a:spcPct val="150000"/>
              </a:lnSpc>
              <a:buFont typeface="Wingdings" panose="05000000000000000000" pitchFamily="2" charset="2"/>
              <a:buChar char="v"/>
            </a:pPr>
            <a:r>
              <a:rPr lang="en-US" sz="2400" dirty="0"/>
              <a:t>Each byte has an integer value that corresponds to some character.</a:t>
            </a:r>
          </a:p>
          <a:p>
            <a:pPr>
              <a:lnSpc>
                <a:spcPct val="150000"/>
              </a:lnSpc>
              <a:buFont typeface="Wingdings" panose="05000000000000000000" pitchFamily="2" charset="2"/>
              <a:buChar char="v"/>
            </a:pPr>
            <a:r>
              <a:rPr lang="en-US" sz="2400" dirty="0"/>
              <a:t>Files such as this program that consist exclusively of ASCII characters are known as text files.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839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C336-CA7F-CAAF-79FA-0509605EF3D1}"/>
              </a:ext>
            </a:extLst>
          </p:cNvPr>
          <p:cNvSpPr>
            <a:spLocks noGrp="1"/>
          </p:cNvSpPr>
          <p:nvPr>
            <p:ph type="title"/>
          </p:nvPr>
        </p:nvSpPr>
        <p:spPr>
          <a:xfrm>
            <a:off x="838200" y="365125"/>
            <a:ext cx="10515600" cy="608269"/>
          </a:xfrm>
        </p:spPr>
        <p:txBody>
          <a:bodyPr>
            <a:normAutofit fontScale="90000"/>
          </a:bodyPr>
          <a:lstStyle/>
          <a:p>
            <a:r>
              <a:rPr lang="en-US" dirty="0"/>
              <a:t>Cont..</a:t>
            </a:r>
          </a:p>
        </p:txBody>
      </p:sp>
      <p:sp>
        <p:nvSpPr>
          <p:cNvPr id="3" name="Content Placeholder 2">
            <a:extLst>
              <a:ext uri="{FF2B5EF4-FFF2-40B4-BE49-F238E27FC236}">
                <a16:creationId xmlns:a16="http://schemas.microsoft.com/office/drawing/2014/main" id="{231A6EE3-E687-05E8-8751-376443F1C127}"/>
              </a:ext>
            </a:extLst>
          </p:cNvPr>
          <p:cNvSpPr>
            <a:spLocks noGrp="1"/>
          </p:cNvSpPr>
          <p:nvPr>
            <p:ph idx="1"/>
          </p:nvPr>
        </p:nvSpPr>
        <p:spPr>
          <a:xfrm>
            <a:off x="838200" y="973394"/>
            <a:ext cx="10515600" cy="5519481"/>
          </a:xfrm>
        </p:spPr>
        <p:txBody>
          <a:bodyPr>
            <a:normAutofit fontScale="92500" lnSpcReduction="10000"/>
          </a:bodyPr>
          <a:lstStyle/>
          <a:p>
            <a:pPr>
              <a:lnSpc>
                <a:spcPct val="150000"/>
              </a:lnSpc>
              <a:buFont typeface="Wingdings" panose="05000000000000000000" pitchFamily="2" charset="2"/>
              <a:buChar char="v"/>
            </a:pPr>
            <a:r>
              <a:rPr lang="en-US" sz="2400" dirty="0"/>
              <a:t>All other files are known as binary files</a:t>
            </a:r>
          </a:p>
          <a:p>
            <a:pPr>
              <a:lnSpc>
                <a:spcPct val="150000"/>
              </a:lnSpc>
              <a:buFont typeface="Wingdings" panose="05000000000000000000" pitchFamily="2" charset="2"/>
              <a:buChar char="v"/>
            </a:pPr>
            <a:r>
              <a:rPr lang="en-US" sz="2400" dirty="0"/>
              <a:t>All information in a system including disk files, programs stored in memory, user data stored in memory, and data transferred across a network is represented as a bunch of bits. </a:t>
            </a:r>
          </a:p>
          <a:p>
            <a:pPr>
              <a:lnSpc>
                <a:spcPct val="150000"/>
              </a:lnSpc>
              <a:buFont typeface="Wingdings" panose="05000000000000000000" pitchFamily="2" charset="2"/>
              <a:buChar char="v"/>
            </a:pPr>
            <a:r>
              <a:rPr lang="en-US" sz="2400" dirty="0"/>
              <a:t>The only thing that distinguishes different data objects is the context in which we view them.</a:t>
            </a:r>
          </a:p>
          <a:p>
            <a:pPr>
              <a:lnSpc>
                <a:spcPct val="150000"/>
              </a:lnSpc>
              <a:buFont typeface="Wingdings" panose="05000000000000000000" pitchFamily="2" charset="2"/>
              <a:buChar char="v"/>
            </a:pPr>
            <a:r>
              <a:rPr lang="en-US" sz="2400" dirty="0"/>
              <a:t> For example, in different contexts, the same sequence of bytes might represent an integer, floating-point number, character string, or machine instruction. </a:t>
            </a:r>
          </a:p>
          <a:p>
            <a:pPr>
              <a:lnSpc>
                <a:spcPct val="150000"/>
              </a:lnSpc>
              <a:buFont typeface="Wingdings" panose="05000000000000000000" pitchFamily="2" charset="2"/>
              <a:buChar char="v"/>
            </a:pPr>
            <a:r>
              <a:rPr lang="en-US" sz="2400" dirty="0"/>
              <a:t>As programmers, we need to understand machine representations of numbers because they are not the same as integers and real numbers.</a:t>
            </a:r>
          </a:p>
        </p:txBody>
      </p:sp>
    </p:spTree>
    <p:extLst>
      <p:ext uri="{BB962C8B-B14F-4D97-AF65-F5344CB8AC3E}">
        <p14:creationId xmlns:p14="http://schemas.microsoft.com/office/powerpoint/2010/main" val="2567600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B4C8-9B69-FEDA-9E6D-B912C35E2027}"/>
              </a:ext>
            </a:extLst>
          </p:cNvPr>
          <p:cNvSpPr>
            <a:spLocks noGrp="1"/>
          </p:cNvSpPr>
          <p:nvPr>
            <p:ph type="title"/>
          </p:nvPr>
        </p:nvSpPr>
        <p:spPr>
          <a:xfrm>
            <a:off x="838200" y="365125"/>
            <a:ext cx="10515600" cy="608269"/>
          </a:xfrm>
        </p:spPr>
        <p:txBody>
          <a:bodyPr>
            <a:normAutofit/>
          </a:bodyPr>
          <a:lstStyle/>
          <a:p>
            <a:r>
              <a:rPr lang="en-US" sz="2800" b="1" i="0" u="none" strike="noStrike" baseline="0" dirty="0">
                <a:latin typeface="Times New Roman" panose="02020603050405020304" pitchFamily="18" charset="0"/>
                <a:cs typeface="Times New Roman" panose="02020603050405020304" pitchFamily="18" charset="0"/>
              </a:rPr>
              <a:t>Programs Are Translated by Other Programs into Different Forms</a:t>
            </a:r>
            <a:endParaRPr lang="en-US" sz="6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113A50-4612-9B91-B6E2-50128E2108FC}"/>
              </a:ext>
            </a:extLst>
          </p:cNvPr>
          <p:cNvSpPr>
            <a:spLocks noGrp="1"/>
          </p:cNvSpPr>
          <p:nvPr>
            <p:ph idx="1"/>
          </p:nvPr>
        </p:nvSpPr>
        <p:spPr>
          <a:xfrm>
            <a:off x="838200" y="1304055"/>
            <a:ext cx="10515600" cy="5203569"/>
          </a:xfrm>
        </p:spPr>
        <p:txBody>
          <a:bodyPr>
            <a:normAutofit/>
          </a:bodyPr>
          <a:lstStyle/>
          <a:p>
            <a:pPr>
              <a:lnSpc>
                <a:spcPct val="150000"/>
              </a:lnSpc>
              <a:buFont typeface="Wingdings" panose="05000000000000000000" pitchFamily="2" charset="2"/>
              <a:buChar char="v"/>
            </a:pPr>
            <a:r>
              <a:rPr lang="en-US" sz="2400" dirty="0"/>
              <a:t>The  program begins life as a high-level C program because it can be read and understood by human beings in that form.</a:t>
            </a:r>
          </a:p>
          <a:p>
            <a:pPr>
              <a:lnSpc>
                <a:spcPct val="150000"/>
              </a:lnSpc>
              <a:buFont typeface="Wingdings" panose="05000000000000000000" pitchFamily="2" charset="2"/>
              <a:buChar char="v"/>
            </a:pPr>
            <a:r>
              <a:rPr lang="en-US" sz="2400" dirty="0"/>
              <a:t> However, in order to run program on the system, the individual C statements must be translated by other programs into a sequence of low-level machine-language instructions. </a:t>
            </a:r>
          </a:p>
          <a:p>
            <a:pPr>
              <a:lnSpc>
                <a:spcPct val="150000"/>
              </a:lnSpc>
              <a:buFont typeface="Wingdings" panose="05000000000000000000" pitchFamily="2" charset="2"/>
              <a:buChar char="v"/>
            </a:pPr>
            <a:r>
              <a:rPr lang="en-US" sz="2400" dirty="0"/>
              <a:t>These instructions are then packaged in a form called an executable object program and stored as a binary disk file. </a:t>
            </a:r>
          </a:p>
          <a:p>
            <a:pPr>
              <a:lnSpc>
                <a:spcPct val="150000"/>
              </a:lnSpc>
              <a:buFont typeface="Wingdings" panose="05000000000000000000" pitchFamily="2" charset="2"/>
              <a:buChar char="v"/>
            </a:pPr>
            <a:r>
              <a:rPr lang="en-US" sz="2400" dirty="0"/>
              <a:t>Object programs are also referred to as executable object files.</a:t>
            </a:r>
          </a:p>
        </p:txBody>
      </p:sp>
    </p:spTree>
    <p:extLst>
      <p:ext uri="{BB962C8B-B14F-4D97-AF65-F5344CB8AC3E}">
        <p14:creationId xmlns:p14="http://schemas.microsoft.com/office/powerpoint/2010/main" val="1859724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C968A-622D-F3D0-74BF-E7C9193549BD}"/>
              </a:ext>
            </a:extLst>
          </p:cNvPr>
          <p:cNvSpPr>
            <a:spLocks noGrp="1"/>
          </p:cNvSpPr>
          <p:nvPr>
            <p:ph type="title"/>
          </p:nvPr>
        </p:nvSpPr>
        <p:spPr/>
        <p:txBody>
          <a:bodyPr/>
          <a:lstStyle/>
          <a:p>
            <a:pPr algn="ctr"/>
            <a:r>
              <a:rPr lang="en-US" dirty="0"/>
              <a:t>Compilation System</a:t>
            </a:r>
          </a:p>
        </p:txBody>
      </p:sp>
      <p:pic>
        <p:nvPicPr>
          <p:cNvPr id="5" name="Content Placeholder 4">
            <a:extLst>
              <a:ext uri="{FF2B5EF4-FFF2-40B4-BE49-F238E27FC236}">
                <a16:creationId xmlns:a16="http://schemas.microsoft.com/office/drawing/2014/main" id="{1AB1E321-8857-76AA-9E6E-CFFF2EC21E1D}"/>
              </a:ext>
            </a:extLst>
          </p:cNvPr>
          <p:cNvPicPr>
            <a:picLocks noGrp="1" noChangeAspect="1"/>
          </p:cNvPicPr>
          <p:nvPr>
            <p:ph idx="1"/>
          </p:nvPr>
        </p:nvPicPr>
        <p:blipFill>
          <a:blip r:embed="rId2"/>
          <a:stretch>
            <a:fillRect/>
          </a:stretch>
        </p:blipFill>
        <p:spPr>
          <a:xfrm>
            <a:off x="976312" y="2212258"/>
            <a:ext cx="10239375" cy="2960611"/>
          </a:xfrm>
        </p:spPr>
      </p:pic>
    </p:spTree>
    <p:extLst>
      <p:ext uri="{BB962C8B-B14F-4D97-AF65-F5344CB8AC3E}">
        <p14:creationId xmlns:p14="http://schemas.microsoft.com/office/powerpoint/2010/main" val="1676076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A331B4-3B71-DB58-2377-F89AE4B513DB}"/>
              </a:ext>
            </a:extLst>
          </p:cNvPr>
          <p:cNvSpPr>
            <a:spLocks noGrp="1"/>
          </p:cNvSpPr>
          <p:nvPr>
            <p:ph type="title"/>
          </p:nvPr>
        </p:nvSpPr>
        <p:spPr>
          <a:xfrm>
            <a:off x="838200" y="3513931"/>
            <a:ext cx="3143250" cy="2601119"/>
          </a:xfrm>
        </p:spPr>
        <p:txBody>
          <a:bodyPr anchor="t">
            <a:normAutofit/>
          </a:bodyPr>
          <a:lstStyle/>
          <a:p>
            <a:pPr algn="ctr"/>
            <a:r>
              <a:rPr lang="en-US" sz="4000"/>
              <a:t>Translation of Code</a:t>
            </a:r>
          </a:p>
        </p:txBody>
      </p:sp>
      <p:pic>
        <p:nvPicPr>
          <p:cNvPr id="7" name="Graphic 6" descr="Flowchart">
            <a:extLst>
              <a:ext uri="{FF2B5EF4-FFF2-40B4-BE49-F238E27FC236}">
                <a16:creationId xmlns:a16="http://schemas.microsoft.com/office/drawing/2014/main" id="{11399228-6AB1-222B-270C-437F344D8E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81200" y="2429670"/>
            <a:ext cx="914400" cy="914400"/>
          </a:xfrm>
          <a:prstGeom prst="rect">
            <a:avLst/>
          </a:prstGeom>
        </p:spPr>
      </p:pic>
      <p:sp>
        <p:nvSpPr>
          <p:cNvPr id="3" name="Content Placeholder 2">
            <a:extLst>
              <a:ext uri="{FF2B5EF4-FFF2-40B4-BE49-F238E27FC236}">
                <a16:creationId xmlns:a16="http://schemas.microsoft.com/office/drawing/2014/main" id="{E0C47D56-0034-2647-7D3A-F2227612F01B}"/>
              </a:ext>
            </a:extLst>
          </p:cNvPr>
          <p:cNvSpPr>
            <a:spLocks noGrp="1"/>
          </p:cNvSpPr>
          <p:nvPr>
            <p:ph idx="1"/>
          </p:nvPr>
        </p:nvSpPr>
        <p:spPr>
          <a:xfrm>
            <a:off x="4200652" y="730249"/>
            <a:ext cx="7153147" cy="5384801"/>
          </a:xfrm>
        </p:spPr>
        <p:txBody>
          <a:bodyPr anchor="ctr">
            <a:normAutofit/>
          </a:bodyPr>
          <a:lstStyle/>
          <a:p>
            <a:pPr>
              <a:buFont typeface="Wingdings" panose="05000000000000000000" pitchFamily="2" charset="2"/>
              <a:buChar char="v"/>
            </a:pPr>
            <a:r>
              <a:rPr lang="en-US" sz="1800">
                <a:latin typeface="Times New Roman" panose="02020603050405020304" pitchFamily="18" charset="0"/>
                <a:cs typeface="Times New Roman" panose="02020603050405020304" pitchFamily="18" charset="0"/>
              </a:rPr>
              <a:t>The translation is performed in the sequence of four phases</a:t>
            </a:r>
          </a:p>
          <a:p>
            <a:pPr>
              <a:buFont typeface="Wingdings" panose="05000000000000000000" pitchFamily="2" charset="2"/>
              <a:buChar char="v"/>
            </a:pPr>
            <a:r>
              <a:rPr lang="en-US" sz="1800">
                <a:latin typeface="Times New Roman" panose="02020603050405020304" pitchFamily="18" charset="0"/>
                <a:cs typeface="Times New Roman" panose="02020603050405020304" pitchFamily="18" charset="0"/>
              </a:rPr>
              <a:t>The programs that perform the four phases (preprocessor, compiler, assembler, and linker) are known collectively as the compilation system.</a:t>
            </a:r>
          </a:p>
          <a:p>
            <a:pPr marL="0" indent="0">
              <a:buNone/>
            </a:pPr>
            <a:r>
              <a:rPr lang="en-US" sz="1800" b="1">
                <a:latin typeface="Times New Roman" panose="02020603050405020304" pitchFamily="18" charset="0"/>
                <a:cs typeface="Times New Roman" panose="02020603050405020304" pitchFamily="18" charset="0"/>
              </a:rPr>
              <a:t>1. Preprocessing phase: </a:t>
            </a:r>
            <a:r>
              <a:rPr lang="en-US" sz="1800">
                <a:latin typeface="Times New Roman" panose="02020603050405020304" pitchFamily="18" charset="0"/>
                <a:cs typeface="Times New Roman" panose="02020603050405020304" pitchFamily="18" charset="0"/>
              </a:rPr>
              <a:t>The preprocessor (cpp) modifies the original C program according to directives that begin with the ‘#’ character. For example, the #include &lt;stdio.h&gt; command in line 1 of hello.c tells the preprocessor to read the contents of the system header file stdio.h and insert it directly into the program text. The result is another C program, typically with the .i suffix.</a:t>
            </a:r>
          </a:p>
          <a:p>
            <a:pPr marL="0" indent="0">
              <a:buNone/>
            </a:pPr>
            <a:r>
              <a:rPr lang="en-US" sz="1800" b="1">
                <a:latin typeface="Times New Roman" panose="02020603050405020304" pitchFamily="18" charset="0"/>
                <a:cs typeface="Times New Roman" panose="02020603050405020304" pitchFamily="18" charset="0"/>
              </a:rPr>
              <a:t>2. Compilation phase: </a:t>
            </a:r>
            <a:r>
              <a:rPr lang="en-US" sz="1800">
                <a:latin typeface="Times New Roman" panose="02020603050405020304" pitchFamily="18" charset="0"/>
                <a:cs typeface="Times New Roman" panose="02020603050405020304" pitchFamily="18" charset="0"/>
              </a:rPr>
              <a:t>The compiler (cc1) translates the text file hello.i into the text file hello.s, which contains an assembly-language program. This program includes the following definition of function main:</a:t>
            </a:r>
          </a:p>
        </p:txBody>
      </p:sp>
    </p:spTree>
    <p:extLst>
      <p:ext uri="{BB962C8B-B14F-4D97-AF65-F5344CB8AC3E}">
        <p14:creationId xmlns:p14="http://schemas.microsoft.com/office/powerpoint/2010/main" val="370908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0B69C-AABE-607C-6A7F-5B5482A7EE9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A9D451C-8444-41D5-CEF1-94A7A172CA11}"/>
              </a:ext>
            </a:extLst>
          </p:cNvPr>
          <p:cNvSpPr>
            <a:spLocks noGrp="1"/>
          </p:cNvSpPr>
          <p:nvPr>
            <p:ph sz="half" idx="1"/>
          </p:nvPr>
        </p:nvSpPr>
        <p:spPr>
          <a:xfrm>
            <a:off x="3684637" y="1881444"/>
            <a:ext cx="2686665" cy="4351338"/>
          </a:xfrm>
        </p:spPr>
        <p:txBody>
          <a:bodyPr>
            <a:normAutofit fontScale="62500" lnSpcReduction="20000"/>
          </a:bodyPr>
          <a:lstStyle/>
          <a:p>
            <a:pPr marL="0" indent="0">
              <a:lnSpc>
                <a:spcPct val="200000"/>
              </a:lnSpc>
              <a:buNone/>
            </a:pPr>
            <a:r>
              <a:rPr lang="en-US" sz="1800" b="0" i="0" u="none" strike="noStrike" baseline="0" dirty="0">
                <a:solidFill>
                  <a:srgbClr val="00FFFF"/>
                </a:solidFill>
                <a:latin typeface="StoneSans"/>
              </a:rPr>
              <a:t> </a:t>
            </a:r>
            <a:r>
              <a:rPr lang="en-US" dirty="0">
                <a:latin typeface="ZztexMono-Regular"/>
              </a:rPr>
              <a:t>main:</a:t>
            </a:r>
          </a:p>
          <a:p>
            <a:pPr marL="0" indent="0">
              <a:lnSpc>
                <a:spcPct val="200000"/>
              </a:lnSpc>
              <a:buNone/>
            </a:pPr>
            <a:r>
              <a:rPr lang="en-US" dirty="0" err="1">
                <a:latin typeface="ZztexMono-Regular"/>
              </a:rPr>
              <a:t>subq</a:t>
            </a:r>
            <a:r>
              <a:rPr lang="en-US" dirty="0">
                <a:latin typeface="ZztexMono-Regular"/>
              </a:rPr>
              <a:t> $8, %</a:t>
            </a:r>
            <a:r>
              <a:rPr lang="en-US" dirty="0" err="1">
                <a:latin typeface="ZztexMono-Regular"/>
              </a:rPr>
              <a:t>rsp</a:t>
            </a:r>
            <a:endParaRPr lang="en-US" dirty="0">
              <a:latin typeface="ZztexMono-Regular"/>
            </a:endParaRPr>
          </a:p>
          <a:p>
            <a:pPr marL="0" indent="0">
              <a:lnSpc>
                <a:spcPct val="200000"/>
              </a:lnSpc>
              <a:buNone/>
            </a:pPr>
            <a:r>
              <a:rPr lang="en-US" dirty="0" err="1">
                <a:latin typeface="ZztexMono-Regular"/>
              </a:rPr>
              <a:t>movl</a:t>
            </a:r>
            <a:r>
              <a:rPr lang="en-US" dirty="0">
                <a:latin typeface="ZztexMono-Regular"/>
              </a:rPr>
              <a:t> $.LC0, %</a:t>
            </a:r>
            <a:r>
              <a:rPr lang="en-US" dirty="0" err="1">
                <a:latin typeface="ZztexMono-Regular"/>
              </a:rPr>
              <a:t>edi</a:t>
            </a:r>
            <a:endParaRPr lang="en-US" dirty="0">
              <a:latin typeface="ZztexMono-Regular"/>
            </a:endParaRPr>
          </a:p>
          <a:p>
            <a:pPr marL="0" indent="0">
              <a:lnSpc>
                <a:spcPct val="200000"/>
              </a:lnSpc>
              <a:buNone/>
            </a:pPr>
            <a:r>
              <a:rPr lang="en-US" dirty="0">
                <a:latin typeface="ZztexMono-Regular"/>
              </a:rPr>
              <a:t>call puts</a:t>
            </a:r>
          </a:p>
          <a:p>
            <a:pPr marL="0" indent="0">
              <a:lnSpc>
                <a:spcPct val="200000"/>
              </a:lnSpc>
              <a:buNone/>
            </a:pPr>
            <a:r>
              <a:rPr lang="en-US" dirty="0" err="1">
                <a:latin typeface="ZztexMono-Regular"/>
              </a:rPr>
              <a:t>movl</a:t>
            </a:r>
            <a:r>
              <a:rPr lang="en-US" dirty="0">
                <a:latin typeface="ZztexMono-Regular"/>
              </a:rPr>
              <a:t> $0, %</a:t>
            </a:r>
            <a:r>
              <a:rPr lang="en-US" dirty="0" err="1">
                <a:latin typeface="ZztexMono-Regular"/>
              </a:rPr>
              <a:t>eax</a:t>
            </a:r>
            <a:endParaRPr lang="en-US" dirty="0">
              <a:latin typeface="ZztexMono-Regular"/>
            </a:endParaRPr>
          </a:p>
          <a:p>
            <a:pPr marL="0" indent="0">
              <a:lnSpc>
                <a:spcPct val="200000"/>
              </a:lnSpc>
              <a:buNone/>
            </a:pPr>
            <a:r>
              <a:rPr lang="en-US" dirty="0" err="1">
                <a:latin typeface="ZztexMono-Regular"/>
              </a:rPr>
              <a:t>addq</a:t>
            </a:r>
            <a:r>
              <a:rPr lang="en-US" dirty="0">
                <a:latin typeface="ZztexMono-Regular"/>
              </a:rPr>
              <a:t> $8, %</a:t>
            </a:r>
            <a:r>
              <a:rPr lang="en-US" dirty="0" err="1">
                <a:latin typeface="ZztexMono-Regular"/>
              </a:rPr>
              <a:t>rsp</a:t>
            </a:r>
            <a:endParaRPr lang="en-US" dirty="0">
              <a:latin typeface="ZztexMono-Regular"/>
            </a:endParaRPr>
          </a:p>
          <a:p>
            <a:pPr marL="0" indent="0">
              <a:lnSpc>
                <a:spcPct val="200000"/>
              </a:lnSpc>
              <a:buNone/>
            </a:pPr>
            <a:r>
              <a:rPr lang="en-US" dirty="0">
                <a:latin typeface="ZztexMono-Regular"/>
              </a:rPr>
              <a:t>ret</a:t>
            </a:r>
          </a:p>
        </p:txBody>
      </p:sp>
      <p:sp>
        <p:nvSpPr>
          <p:cNvPr id="4" name="Content Placeholder 3">
            <a:extLst>
              <a:ext uri="{FF2B5EF4-FFF2-40B4-BE49-F238E27FC236}">
                <a16:creationId xmlns:a16="http://schemas.microsoft.com/office/drawing/2014/main" id="{0FD597E9-831A-C483-57F5-770578127C81}"/>
              </a:ext>
            </a:extLst>
          </p:cNvPr>
          <p:cNvSpPr>
            <a:spLocks noGrp="1"/>
          </p:cNvSpPr>
          <p:nvPr>
            <p:ph sz="half" idx="2"/>
          </p:nvPr>
        </p:nvSpPr>
        <p:spPr>
          <a:xfrm>
            <a:off x="368705" y="1881444"/>
            <a:ext cx="3052918" cy="4351338"/>
          </a:xfrm>
        </p:spPr>
        <p:txBody>
          <a:bodyPr>
            <a:normAutofit fontScale="62500" lnSpcReduction="20000"/>
          </a:bodyPr>
          <a:lstStyle/>
          <a:p>
            <a:pPr marL="0" indent="0">
              <a:lnSpc>
                <a:spcPct val="200000"/>
              </a:lnSpc>
              <a:buNone/>
            </a:pPr>
            <a:r>
              <a:rPr lang="en-US" sz="2800" b="0" i="0" u="none" strike="noStrike" baseline="0" dirty="0">
                <a:latin typeface="ZztexMono-Regular"/>
              </a:rPr>
              <a:t>#include &lt;</a:t>
            </a:r>
            <a:r>
              <a:rPr lang="en-US" sz="2800" b="0" i="0" u="none" strike="noStrike" baseline="0" dirty="0" err="1">
                <a:latin typeface="ZztexMono-Regular"/>
              </a:rPr>
              <a:t>stdio.h</a:t>
            </a:r>
            <a:r>
              <a:rPr lang="en-US" sz="2800" b="0" i="0" u="none" strike="noStrike" baseline="0" dirty="0">
                <a:latin typeface="ZztexMono-Regular"/>
              </a:rPr>
              <a:t>&gt;</a:t>
            </a:r>
          </a:p>
          <a:p>
            <a:pPr marL="0" indent="0">
              <a:lnSpc>
                <a:spcPct val="200000"/>
              </a:lnSpc>
              <a:buNone/>
            </a:pPr>
            <a:r>
              <a:rPr lang="en-US" sz="2800" b="0" i="0" u="none" strike="noStrike" baseline="0" dirty="0">
                <a:latin typeface="ZztexMono-Regular"/>
              </a:rPr>
              <a:t>int main()</a:t>
            </a:r>
          </a:p>
          <a:p>
            <a:pPr marL="0" indent="0">
              <a:lnSpc>
                <a:spcPct val="200000"/>
              </a:lnSpc>
              <a:buNone/>
            </a:pPr>
            <a:r>
              <a:rPr lang="en-US" sz="2800" b="0" i="0" u="none" strike="noStrike" baseline="0" dirty="0">
                <a:latin typeface="ZztexMono-Regular"/>
              </a:rPr>
              <a:t>{</a:t>
            </a:r>
          </a:p>
          <a:p>
            <a:pPr marL="0" indent="0">
              <a:lnSpc>
                <a:spcPct val="200000"/>
              </a:lnSpc>
              <a:buNone/>
            </a:pPr>
            <a:r>
              <a:rPr lang="en-US" sz="2800" b="0" i="0" u="none" strike="noStrike" baseline="0" dirty="0" err="1">
                <a:latin typeface="ZztexMono-Regular"/>
              </a:rPr>
              <a:t>printf</a:t>
            </a:r>
            <a:r>
              <a:rPr lang="en-US" sz="2800" b="0" i="0" u="none" strike="noStrike" baseline="0" dirty="0">
                <a:latin typeface="ZztexMono-Regular"/>
              </a:rPr>
              <a:t>("hello, world\n");</a:t>
            </a:r>
          </a:p>
          <a:p>
            <a:pPr marL="0" indent="0">
              <a:lnSpc>
                <a:spcPct val="200000"/>
              </a:lnSpc>
              <a:buNone/>
            </a:pPr>
            <a:r>
              <a:rPr lang="en-US" sz="2800" b="0" i="0" u="none" strike="noStrike" baseline="0" dirty="0">
                <a:latin typeface="ZztexMono-Regular"/>
              </a:rPr>
              <a:t>return 0;</a:t>
            </a:r>
          </a:p>
          <a:p>
            <a:pPr marL="0" indent="0">
              <a:lnSpc>
                <a:spcPct val="200000"/>
              </a:lnSpc>
              <a:buNone/>
            </a:pPr>
            <a:r>
              <a:rPr lang="en-US" sz="2800" b="0" i="0" u="none" strike="noStrike" baseline="0" dirty="0">
                <a:latin typeface="ZztexMono-Regular"/>
              </a:rPr>
              <a:t>}</a:t>
            </a:r>
            <a:endParaRPr lang="en-US" sz="2800" dirty="0"/>
          </a:p>
          <a:p>
            <a:endParaRPr lang="en-US" dirty="0"/>
          </a:p>
        </p:txBody>
      </p:sp>
      <p:graphicFrame>
        <p:nvGraphicFramePr>
          <p:cNvPr id="7" name="Content Placeholder 3">
            <a:extLst>
              <a:ext uri="{FF2B5EF4-FFF2-40B4-BE49-F238E27FC236}">
                <a16:creationId xmlns:a16="http://schemas.microsoft.com/office/drawing/2014/main" id="{9696430E-FC25-7D4F-540F-A6BAF0A65F7A}"/>
              </a:ext>
            </a:extLst>
          </p:cNvPr>
          <p:cNvGraphicFramePr/>
          <p:nvPr/>
        </p:nvGraphicFramePr>
        <p:xfrm>
          <a:off x="6634316" y="1825625"/>
          <a:ext cx="471948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94319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About the Course</a:t>
            </a:r>
          </a:p>
        </p:txBody>
      </p:sp>
      <p:sp>
        <p:nvSpPr>
          <p:cNvPr id="3" name="Content Placeholder 2"/>
          <p:cNvSpPr>
            <a:spLocks noGrp="1"/>
          </p:cNvSpPr>
          <p:nvPr>
            <p:ph idx="1"/>
          </p:nvPr>
        </p:nvSpPr>
        <p:spPr/>
        <p:txBody>
          <a:bodyPr/>
          <a:lstStyle/>
          <a:p>
            <a:r>
              <a:rPr lang="en-US" sz="2000" b="1" dirty="0"/>
              <a:t>Course Code: </a:t>
            </a:r>
            <a:r>
              <a:rPr lang="en-US" sz="2000" dirty="0"/>
              <a:t>CSC-542</a:t>
            </a:r>
          </a:p>
          <a:p>
            <a:r>
              <a:rPr lang="en-US" sz="2000" b="1" dirty="0"/>
              <a:t>Course Title: </a:t>
            </a:r>
            <a:r>
              <a:rPr lang="en-US" sz="2000" dirty="0"/>
              <a:t>Computer Organization &amp; Assembly Language</a:t>
            </a:r>
          </a:p>
          <a:p>
            <a:r>
              <a:rPr lang="en-US" sz="2000" dirty="0"/>
              <a:t> </a:t>
            </a:r>
            <a:r>
              <a:rPr lang="en-US" sz="2000" b="1" dirty="0"/>
              <a:t>Instructor: </a:t>
            </a:r>
            <a:r>
              <a:rPr lang="en-US" sz="2000" dirty="0"/>
              <a:t>Abdual Qaddous</a:t>
            </a:r>
          </a:p>
          <a:p>
            <a:pPr lvl="1"/>
            <a:r>
              <a:rPr lang="en-US" sz="2000" dirty="0"/>
              <a:t>Email Address: </a:t>
            </a:r>
            <a:r>
              <a:rPr lang="en-US" sz="2000" dirty="0">
                <a:hlinkClick r:id="rId2"/>
              </a:rPr>
              <a:t>Abdual.qaddous@ajku.edu.pk</a:t>
            </a:r>
            <a:endParaRPr lang="en-US" sz="2000" dirty="0"/>
          </a:p>
          <a:p>
            <a:r>
              <a:rPr lang="en-US" sz="2000" b="1" dirty="0"/>
              <a:t>Term (Semester): </a:t>
            </a:r>
            <a:r>
              <a:rPr lang="en-US" sz="2000" dirty="0"/>
              <a:t>Spring, 2025</a:t>
            </a:r>
          </a:p>
          <a:p>
            <a:r>
              <a:rPr lang="en-US" sz="2000" b="1" dirty="0"/>
              <a:t>Duration: </a:t>
            </a:r>
            <a:r>
              <a:rPr lang="en-US" sz="2000" dirty="0"/>
              <a:t>15/16 Weeks</a:t>
            </a:r>
          </a:p>
        </p:txBody>
      </p:sp>
    </p:spTree>
    <p:extLst>
      <p:ext uri="{BB962C8B-B14F-4D97-AF65-F5344CB8AC3E}">
        <p14:creationId xmlns:p14="http://schemas.microsoft.com/office/powerpoint/2010/main" val="2950121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0762E90-0DD4-9944-F1E6-D21E3ACF0246}"/>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5" name="Arc 1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5">
            <a:extLst>
              <a:ext uri="{FF2B5EF4-FFF2-40B4-BE49-F238E27FC236}">
                <a16:creationId xmlns:a16="http://schemas.microsoft.com/office/drawing/2014/main" id="{46BFDBD9-2BDC-C1A3-B1F1-88949BA4F7C8}"/>
              </a:ext>
            </a:extLst>
          </p:cNvPr>
          <p:cNvSpPr>
            <a:spLocks noGrp="1"/>
          </p:cNvSpPr>
          <p:nvPr>
            <p:ph idx="1"/>
          </p:nvPr>
        </p:nvSpPr>
        <p:spPr>
          <a:xfrm>
            <a:off x="4447308" y="591344"/>
            <a:ext cx="6906491" cy="5585619"/>
          </a:xfrm>
        </p:spPr>
        <p:txBody>
          <a:bodyPr anchor="ctr">
            <a:normAutofit/>
          </a:bodyPr>
          <a:lstStyle/>
          <a:p>
            <a:pPr marL="0" indent="0">
              <a:buNone/>
            </a:pPr>
            <a:r>
              <a:rPr lang="en-US" sz="1800" b="1">
                <a:latin typeface="Times New Roman" panose="02020603050405020304" pitchFamily="18" charset="0"/>
                <a:cs typeface="Times New Roman" panose="02020603050405020304" pitchFamily="18" charset="0"/>
              </a:rPr>
              <a:t>3.Assembly phase: </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Next, the assembler (as) translates </a:t>
            </a:r>
            <a:r>
              <a:rPr lang="en-US" sz="1800" err="1">
                <a:latin typeface="Times New Roman" panose="02020603050405020304" pitchFamily="18" charset="0"/>
                <a:cs typeface="Times New Roman" panose="02020603050405020304" pitchFamily="18" charset="0"/>
              </a:rPr>
              <a:t>hello.s</a:t>
            </a:r>
            <a:r>
              <a:rPr lang="en-US" sz="1800">
                <a:latin typeface="Times New Roman" panose="02020603050405020304" pitchFamily="18" charset="0"/>
                <a:cs typeface="Times New Roman" panose="02020603050405020304" pitchFamily="18" charset="0"/>
              </a:rPr>
              <a:t> into machine language instructions, packages them in a form known as a relocatable object program, and stores the result in the object file </a:t>
            </a:r>
            <a:r>
              <a:rPr lang="en-US" sz="1800" err="1">
                <a:latin typeface="Times New Roman" panose="02020603050405020304" pitchFamily="18" charset="0"/>
                <a:cs typeface="Times New Roman" panose="02020603050405020304" pitchFamily="18" charset="0"/>
              </a:rPr>
              <a:t>hello.o</a:t>
            </a:r>
            <a:r>
              <a:rPr lang="en-US" sz="180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This file is a binary file containing 17 bytes to encode the instructions for function main.</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 If we were to view </a:t>
            </a:r>
            <a:r>
              <a:rPr lang="en-US" sz="1800" err="1">
                <a:latin typeface="Times New Roman" panose="02020603050405020304" pitchFamily="18" charset="0"/>
                <a:cs typeface="Times New Roman" panose="02020603050405020304" pitchFamily="18" charset="0"/>
              </a:rPr>
              <a:t>hello.o</a:t>
            </a:r>
            <a:r>
              <a:rPr lang="en-US" sz="1800">
                <a:latin typeface="Times New Roman" panose="02020603050405020304" pitchFamily="18" charset="0"/>
                <a:cs typeface="Times New Roman" panose="02020603050405020304" pitchFamily="18" charset="0"/>
              </a:rPr>
              <a:t> with a text editor, it would appear to be nonsense.</a:t>
            </a:r>
          </a:p>
          <a:p>
            <a:pPr marL="0" indent="0">
              <a:buNone/>
            </a:pPr>
            <a:endParaRPr lang="en-US" sz="1800" b="1">
              <a:latin typeface="Times New Roman" panose="02020603050405020304" pitchFamily="18" charset="0"/>
              <a:cs typeface="Times New Roman" panose="02020603050405020304" pitchFamily="18" charset="0"/>
            </a:endParaRPr>
          </a:p>
          <a:p>
            <a:pPr marL="0" indent="0">
              <a:buNone/>
            </a:pPr>
            <a:r>
              <a:rPr lang="en-US" sz="1800" b="1">
                <a:latin typeface="Times New Roman" panose="02020603050405020304" pitchFamily="18" charset="0"/>
                <a:cs typeface="Times New Roman" panose="02020603050405020304" pitchFamily="18" charset="0"/>
              </a:rPr>
              <a:t>4.Linking phase: </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Notice that our hello program calls the </a:t>
            </a:r>
            <a:r>
              <a:rPr lang="en-US" sz="1800" err="1">
                <a:latin typeface="Times New Roman" panose="02020603050405020304" pitchFamily="18" charset="0"/>
                <a:cs typeface="Times New Roman" panose="02020603050405020304" pitchFamily="18" charset="0"/>
              </a:rPr>
              <a:t>printf</a:t>
            </a:r>
            <a:r>
              <a:rPr lang="en-US" sz="1800">
                <a:latin typeface="Times New Roman" panose="02020603050405020304" pitchFamily="18" charset="0"/>
                <a:cs typeface="Times New Roman" panose="02020603050405020304" pitchFamily="18" charset="0"/>
              </a:rPr>
              <a:t> function, which is part of the standard C library provided by every C compiler. </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The </a:t>
            </a:r>
            <a:r>
              <a:rPr lang="en-US" sz="1800" err="1">
                <a:latin typeface="Times New Roman" panose="02020603050405020304" pitchFamily="18" charset="0"/>
                <a:cs typeface="Times New Roman" panose="02020603050405020304" pitchFamily="18" charset="0"/>
              </a:rPr>
              <a:t>printf</a:t>
            </a:r>
            <a:r>
              <a:rPr lang="en-US" sz="1800">
                <a:latin typeface="Times New Roman" panose="02020603050405020304" pitchFamily="18" charset="0"/>
                <a:cs typeface="Times New Roman" panose="02020603050405020304" pitchFamily="18" charset="0"/>
              </a:rPr>
              <a:t> function resides in a separate precompiled object file called </a:t>
            </a:r>
            <a:r>
              <a:rPr lang="en-US" sz="1800" err="1">
                <a:latin typeface="Times New Roman" panose="02020603050405020304" pitchFamily="18" charset="0"/>
                <a:cs typeface="Times New Roman" panose="02020603050405020304" pitchFamily="18" charset="0"/>
              </a:rPr>
              <a:t>printf.o</a:t>
            </a:r>
            <a:r>
              <a:rPr lang="en-US" sz="1800">
                <a:latin typeface="Times New Roman" panose="02020603050405020304" pitchFamily="18" charset="0"/>
                <a:cs typeface="Times New Roman" panose="02020603050405020304" pitchFamily="18" charset="0"/>
              </a:rPr>
              <a:t>, which must somehow be merged with our </a:t>
            </a:r>
            <a:r>
              <a:rPr lang="en-US" sz="1800" err="1">
                <a:latin typeface="Times New Roman" panose="02020603050405020304" pitchFamily="18" charset="0"/>
                <a:cs typeface="Times New Roman" panose="02020603050405020304" pitchFamily="18" charset="0"/>
              </a:rPr>
              <a:t>hello.o</a:t>
            </a:r>
            <a:r>
              <a:rPr lang="en-US" sz="1800">
                <a:latin typeface="Times New Roman" panose="02020603050405020304" pitchFamily="18" charset="0"/>
                <a:cs typeface="Times New Roman" panose="02020603050405020304" pitchFamily="18" charset="0"/>
              </a:rPr>
              <a:t> program.</a:t>
            </a:r>
          </a:p>
          <a:p>
            <a:pPr>
              <a:buFont typeface="Wingdings" panose="05000000000000000000" pitchFamily="2" charset="2"/>
              <a:buChar char="Ø"/>
            </a:pPr>
            <a:r>
              <a:rPr lang="en-US" sz="1800">
                <a:latin typeface="Times New Roman" panose="02020603050405020304" pitchFamily="18" charset="0"/>
                <a:cs typeface="Times New Roman" panose="02020603050405020304" pitchFamily="18" charset="0"/>
              </a:rPr>
              <a:t>The linker (</a:t>
            </a:r>
            <a:r>
              <a:rPr lang="en-US" sz="1800" err="1">
                <a:latin typeface="Times New Roman" panose="02020603050405020304" pitchFamily="18" charset="0"/>
                <a:cs typeface="Times New Roman" panose="02020603050405020304" pitchFamily="18" charset="0"/>
              </a:rPr>
              <a:t>ld</a:t>
            </a:r>
            <a:r>
              <a:rPr lang="en-US" sz="1800">
                <a:latin typeface="Times New Roman" panose="02020603050405020304" pitchFamily="18" charset="0"/>
                <a:cs typeface="Times New Roman" panose="02020603050405020304" pitchFamily="18" charset="0"/>
              </a:rPr>
              <a:t>) handles this merging. The result is the hello file, which is an executable object file (or simply executable) that is ready to be loaded into memory and executed by the system.</a:t>
            </a:r>
          </a:p>
        </p:txBody>
      </p:sp>
    </p:spTree>
    <p:extLst>
      <p:ext uri="{BB962C8B-B14F-4D97-AF65-F5344CB8AC3E}">
        <p14:creationId xmlns:p14="http://schemas.microsoft.com/office/powerpoint/2010/main" val="3099159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8CD1B-CA78-7953-0F4D-1E6DD158ACC9}"/>
              </a:ext>
            </a:extLst>
          </p:cNvPr>
          <p:cNvSpPr>
            <a:spLocks noGrp="1"/>
          </p:cNvSpPr>
          <p:nvPr>
            <p:ph type="title"/>
          </p:nvPr>
        </p:nvSpPr>
        <p:spPr>
          <a:xfrm>
            <a:off x="466722" y="586855"/>
            <a:ext cx="3201366" cy="3387497"/>
          </a:xfrm>
        </p:spPr>
        <p:txBody>
          <a:bodyPr anchor="b">
            <a:normAutofit/>
          </a:bodyPr>
          <a:lstStyle/>
          <a:p>
            <a:pPr algn="r"/>
            <a:r>
              <a:rPr lang="en-US" sz="4000" b="1" i="0" u="none" strike="noStrike" baseline="0">
                <a:solidFill>
                  <a:srgbClr val="FFFFFF"/>
                </a:solidFill>
                <a:latin typeface="StoneSans-Semibold"/>
              </a:rPr>
              <a:t>It Pays to Understand How Compilation Systems Work</a:t>
            </a:r>
            <a:endParaRPr lang="en-US" sz="4000">
              <a:solidFill>
                <a:srgbClr val="FFFFFF"/>
              </a:solidFill>
            </a:endParaRPr>
          </a:p>
        </p:txBody>
      </p:sp>
      <p:sp>
        <p:nvSpPr>
          <p:cNvPr id="3" name="Content Placeholder 2">
            <a:extLst>
              <a:ext uri="{FF2B5EF4-FFF2-40B4-BE49-F238E27FC236}">
                <a16:creationId xmlns:a16="http://schemas.microsoft.com/office/drawing/2014/main" id="{EB6DEAF4-E111-F245-3C91-6FCD24B78FD7}"/>
              </a:ext>
            </a:extLst>
          </p:cNvPr>
          <p:cNvSpPr>
            <a:spLocks noGrp="1"/>
          </p:cNvSpPr>
          <p:nvPr>
            <p:ph idx="1"/>
          </p:nvPr>
        </p:nvSpPr>
        <p:spPr>
          <a:xfrm>
            <a:off x="4810259" y="649480"/>
            <a:ext cx="6555347" cy="5546047"/>
          </a:xfrm>
        </p:spPr>
        <p:txBody>
          <a:bodyPr anchor="ctr">
            <a:normAutofit/>
          </a:bodyPr>
          <a:lstStyle/>
          <a:p>
            <a:pPr marL="0" indent="0">
              <a:buNone/>
            </a:pPr>
            <a:r>
              <a:rPr lang="en-US" sz="1700" b="1"/>
              <a:t>Optimizing program performance.</a:t>
            </a:r>
          </a:p>
          <a:p>
            <a:pPr>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Modern compilers are sophisticated tools that usually produce good code.</a:t>
            </a:r>
          </a:p>
          <a:p>
            <a:pPr>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As programmers, we do not need to know the inner workings of the compiler in order to write efficient code.</a:t>
            </a:r>
          </a:p>
          <a:p>
            <a:pPr>
              <a:buFont typeface="Wingdings" panose="05000000000000000000" pitchFamily="2" charset="2"/>
              <a:buChar char="Ø"/>
            </a:pPr>
            <a:r>
              <a:rPr lang="en-US" sz="1700">
                <a:latin typeface="Times New Roman" panose="02020603050405020304" pitchFamily="18" charset="0"/>
                <a:cs typeface="Times New Roman" panose="02020603050405020304" pitchFamily="18" charset="0"/>
              </a:rPr>
              <a:t>However, in order to make good coding decisions in our C programs, we do need a basic understanding of machine-level code and how the compiler translates different C statements into machine code.</a:t>
            </a:r>
          </a:p>
          <a:p>
            <a:pPr marL="0" indent="0">
              <a:buNone/>
            </a:pPr>
            <a:r>
              <a:rPr lang="en-US" sz="1700">
                <a:latin typeface="Times New Roman" panose="02020603050405020304" pitchFamily="18" charset="0"/>
                <a:cs typeface="Times New Roman" panose="02020603050405020304" pitchFamily="18" charset="0"/>
              </a:rPr>
              <a:t>For example</a:t>
            </a:r>
          </a:p>
          <a:p>
            <a:pPr marL="457200" indent="-457200">
              <a:buFont typeface="+mj-lt"/>
              <a:buAutoNum type="arabicPeriod"/>
            </a:pPr>
            <a:r>
              <a:rPr lang="en-US" sz="1700">
                <a:latin typeface="Times New Roman" panose="02020603050405020304" pitchFamily="18" charset="0"/>
                <a:cs typeface="Times New Roman" panose="02020603050405020304" pitchFamily="18" charset="0"/>
              </a:rPr>
              <a:t>is a switch statement always more efficient than a sequence of if-else statements?</a:t>
            </a:r>
          </a:p>
          <a:p>
            <a:pPr marL="457200" indent="-457200">
              <a:buFont typeface="+mj-lt"/>
              <a:buAutoNum type="arabicPeriod"/>
            </a:pPr>
            <a:r>
              <a:rPr lang="en-US" sz="1700">
                <a:latin typeface="Times New Roman" panose="02020603050405020304" pitchFamily="18" charset="0"/>
                <a:cs typeface="Times New Roman" panose="02020603050405020304" pitchFamily="18" charset="0"/>
              </a:rPr>
              <a:t>How much overhead is incurred by a function call? </a:t>
            </a:r>
          </a:p>
          <a:p>
            <a:pPr marL="457200" indent="-457200">
              <a:buFont typeface="+mj-lt"/>
              <a:buAutoNum type="arabicPeriod"/>
            </a:pPr>
            <a:r>
              <a:rPr lang="en-US" sz="1700">
                <a:latin typeface="Times New Roman" panose="02020603050405020304" pitchFamily="18" charset="0"/>
                <a:cs typeface="Times New Roman" panose="02020603050405020304" pitchFamily="18" charset="0"/>
              </a:rPr>
              <a:t>Is a while loop more efficient than a for loop? </a:t>
            </a:r>
          </a:p>
          <a:p>
            <a:pPr marL="457200" indent="-457200">
              <a:buFont typeface="+mj-lt"/>
              <a:buAutoNum type="arabicPeriod"/>
            </a:pPr>
            <a:r>
              <a:rPr lang="en-US" sz="1700">
                <a:latin typeface="Times New Roman" panose="02020603050405020304" pitchFamily="18" charset="0"/>
                <a:cs typeface="Times New Roman" panose="02020603050405020304" pitchFamily="18" charset="0"/>
              </a:rPr>
              <a:t>Are pointer references more efficient than array indexes? </a:t>
            </a:r>
          </a:p>
          <a:p>
            <a:pPr marL="457200" indent="-457200">
              <a:buFont typeface="+mj-lt"/>
              <a:buAutoNum type="arabicPeriod"/>
            </a:pPr>
            <a:r>
              <a:rPr lang="en-US" sz="1700">
                <a:latin typeface="Times New Roman" panose="02020603050405020304" pitchFamily="18" charset="0"/>
                <a:cs typeface="Times New Roman" panose="02020603050405020304" pitchFamily="18" charset="0"/>
              </a:rPr>
              <a:t>Why does our loop run so much faster if we sum into a local variable instead of an argument that is passed by reference? </a:t>
            </a:r>
          </a:p>
        </p:txBody>
      </p:sp>
    </p:spTree>
    <p:extLst>
      <p:ext uri="{BB962C8B-B14F-4D97-AF65-F5344CB8AC3E}">
        <p14:creationId xmlns:p14="http://schemas.microsoft.com/office/powerpoint/2010/main" val="146072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686AC-1200-602A-F412-C39D959B288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dirty="0">
                <a:solidFill>
                  <a:srgbClr val="FFFFFF"/>
                </a:solidFill>
                <a:latin typeface="+mj-lt"/>
                <a:ea typeface="+mj-ea"/>
                <a:cs typeface="+mj-cs"/>
              </a:rPr>
              <a:t>Processors Read and Interpret Instructions Stored in Memory</a:t>
            </a:r>
          </a:p>
        </p:txBody>
      </p:sp>
      <p:pic>
        <p:nvPicPr>
          <p:cNvPr id="5" name="Content Placeholder 4">
            <a:extLst>
              <a:ext uri="{FF2B5EF4-FFF2-40B4-BE49-F238E27FC236}">
                <a16:creationId xmlns:a16="http://schemas.microsoft.com/office/drawing/2014/main" id="{70D29E75-EEAC-4262-3EFB-A80BE9BA1200}"/>
              </a:ext>
            </a:extLst>
          </p:cNvPr>
          <p:cNvPicPr>
            <a:picLocks noGrp="1" noChangeAspect="1"/>
          </p:cNvPicPr>
          <p:nvPr>
            <p:ph idx="1"/>
          </p:nvPr>
        </p:nvPicPr>
        <p:blipFill>
          <a:blip r:embed="rId2"/>
          <a:stretch>
            <a:fillRect/>
          </a:stretch>
        </p:blipFill>
        <p:spPr>
          <a:xfrm>
            <a:off x="4777316" y="817267"/>
            <a:ext cx="6780700" cy="5221137"/>
          </a:xfrm>
          <a:prstGeom prst="rect">
            <a:avLst/>
          </a:prstGeom>
        </p:spPr>
      </p:pic>
      <p:sp>
        <p:nvSpPr>
          <p:cNvPr id="7" name="TextBox 6">
            <a:extLst>
              <a:ext uri="{FF2B5EF4-FFF2-40B4-BE49-F238E27FC236}">
                <a16:creationId xmlns:a16="http://schemas.microsoft.com/office/drawing/2014/main" id="{19D4E2C8-8690-7B3E-0ACC-7FC9A6DE614D}"/>
              </a:ext>
            </a:extLst>
          </p:cNvPr>
          <p:cNvSpPr txBox="1"/>
          <p:nvPr/>
        </p:nvSpPr>
        <p:spPr>
          <a:xfrm>
            <a:off x="633984" y="4907769"/>
            <a:ext cx="3499104" cy="1754326"/>
          </a:xfrm>
          <a:prstGeom prst="rect">
            <a:avLst/>
          </a:prstGeom>
          <a:noFill/>
        </p:spPr>
        <p:txBody>
          <a:bodyPr wrap="square">
            <a:spAutoFit/>
          </a:bodyPr>
          <a:lstStyle/>
          <a:p>
            <a:pPr algn="l"/>
            <a:r>
              <a:rPr lang="en-US" sz="1800" b="1" i="0" u="none" strike="noStrike" baseline="0" dirty="0">
                <a:latin typeface="StoneSans-Semibold"/>
              </a:rPr>
              <a:t>Hardware organization</a:t>
            </a:r>
          </a:p>
          <a:p>
            <a:pPr algn="l"/>
            <a:r>
              <a:rPr lang="en-US" sz="1800" b="1" i="0" u="none" strike="noStrike" baseline="0" dirty="0">
                <a:latin typeface="StoneSans-Semibold"/>
              </a:rPr>
              <a:t>of a typical system. </a:t>
            </a:r>
            <a:r>
              <a:rPr lang="en-US" sz="1800" b="0" i="0" u="none" strike="noStrike" baseline="0" dirty="0">
                <a:latin typeface="StoneSans"/>
              </a:rPr>
              <a:t>CPU:</a:t>
            </a:r>
          </a:p>
          <a:p>
            <a:pPr algn="l"/>
            <a:r>
              <a:rPr lang="en-US" sz="1800" b="0" i="0" u="none" strike="noStrike" baseline="0" dirty="0">
                <a:latin typeface="StoneSans"/>
              </a:rPr>
              <a:t>central processing unit,</a:t>
            </a:r>
          </a:p>
          <a:p>
            <a:pPr algn="l"/>
            <a:r>
              <a:rPr lang="en-US" sz="1800" b="0" i="0" u="none" strike="noStrike" baseline="0" dirty="0">
                <a:latin typeface="StoneSans"/>
              </a:rPr>
              <a:t>ALU: arithmetic/logic unit,</a:t>
            </a:r>
          </a:p>
          <a:p>
            <a:pPr algn="l"/>
            <a:r>
              <a:rPr lang="en-US" sz="1800" b="0" i="0" u="none" strike="noStrike" baseline="0" dirty="0">
                <a:latin typeface="StoneSans"/>
              </a:rPr>
              <a:t>PC: program counter, USB:</a:t>
            </a:r>
          </a:p>
          <a:p>
            <a:pPr algn="l"/>
            <a:r>
              <a:rPr lang="en-US" sz="1800" b="0" i="0" u="none" strike="noStrike" baseline="0" dirty="0">
                <a:latin typeface="StoneSans"/>
              </a:rPr>
              <a:t>Universal Serial Bus.</a:t>
            </a:r>
            <a:endParaRPr lang="en-US" dirty="0"/>
          </a:p>
        </p:txBody>
      </p:sp>
    </p:spTree>
    <p:extLst>
      <p:ext uri="{BB962C8B-B14F-4D97-AF65-F5344CB8AC3E}">
        <p14:creationId xmlns:p14="http://schemas.microsoft.com/office/powerpoint/2010/main" val="3545335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D488A-47F8-27BB-EECA-72994372F85C}"/>
              </a:ext>
            </a:extLst>
          </p:cNvPr>
          <p:cNvSpPr>
            <a:spLocks noGrp="1"/>
          </p:cNvSpPr>
          <p:nvPr>
            <p:ph type="title"/>
          </p:nvPr>
        </p:nvSpPr>
        <p:spPr>
          <a:xfrm>
            <a:off x="586478" y="1683756"/>
            <a:ext cx="3115265" cy="2396359"/>
          </a:xfrm>
        </p:spPr>
        <p:txBody>
          <a:bodyPr anchor="b">
            <a:normAutofit/>
          </a:bodyPr>
          <a:lstStyle/>
          <a:p>
            <a:pPr algn="r"/>
            <a:r>
              <a:rPr lang="en-US" sz="4000" b="0" i="0" u="none" strike="noStrike" baseline="0">
                <a:solidFill>
                  <a:srgbClr val="FFFFFF"/>
                </a:solidFill>
                <a:latin typeface="Times New Roman" panose="02020603050405020304" pitchFamily="18" charset="0"/>
                <a:cs typeface="Times New Roman" panose="02020603050405020304" pitchFamily="18" charset="0"/>
              </a:rPr>
              <a:t>Buses</a:t>
            </a:r>
            <a:endParaRPr lang="en-US" sz="4000">
              <a:solidFill>
                <a:srgbClr val="FFFFFF"/>
              </a:solidFill>
              <a:latin typeface="Times New Roman" panose="02020603050405020304" pitchFamily="18" charset="0"/>
              <a:cs typeface="Times New Roman" panose="02020603050405020304" pitchFamily="18" charset="0"/>
            </a:endParaRPr>
          </a:p>
        </p:txBody>
      </p:sp>
      <p:graphicFrame>
        <p:nvGraphicFramePr>
          <p:cNvPr id="5" name="Content Placeholder 2">
            <a:extLst>
              <a:ext uri="{FF2B5EF4-FFF2-40B4-BE49-F238E27FC236}">
                <a16:creationId xmlns:a16="http://schemas.microsoft.com/office/drawing/2014/main" id="{E92CDCAF-B6B1-A1B8-D11B-2F6CC9C41163}"/>
              </a:ext>
            </a:extLst>
          </p:cNvPr>
          <p:cNvGraphicFramePr>
            <a:graphicFrameLocks noGrp="1"/>
          </p:cNvGraphicFramePr>
          <p:nvPr>
            <p:ph idx="1"/>
            <p:extLst>
              <p:ext uri="{D42A27DB-BD31-4B8C-83A1-F6EECF244321}">
                <p14:modId xmlns:p14="http://schemas.microsoft.com/office/powerpoint/2010/main" val="50774801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9161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F2DE53-DA1A-BDAC-D605-2E868E55C349}"/>
              </a:ext>
            </a:extLst>
          </p:cNvPr>
          <p:cNvSpPr>
            <a:spLocks noGrp="1"/>
          </p:cNvSpPr>
          <p:nvPr>
            <p:ph type="title"/>
          </p:nvPr>
        </p:nvSpPr>
        <p:spPr>
          <a:xfrm>
            <a:off x="586478" y="1683756"/>
            <a:ext cx="3115265" cy="2396359"/>
          </a:xfrm>
        </p:spPr>
        <p:txBody>
          <a:bodyPr anchor="b">
            <a:normAutofit/>
          </a:bodyPr>
          <a:lstStyle/>
          <a:p>
            <a:pPr algn="r"/>
            <a:r>
              <a:rPr lang="en-US" sz="4000" b="0" i="0" u="none" strike="noStrike" baseline="0">
                <a:solidFill>
                  <a:srgbClr val="FFFFFF"/>
                </a:solidFill>
                <a:latin typeface="StoneSans"/>
              </a:rPr>
              <a:t>I/O Devices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20DA89C6-2DD5-8E41-D498-C2BFF408C077}"/>
              </a:ext>
            </a:extLst>
          </p:cNvPr>
          <p:cNvGraphicFramePr>
            <a:graphicFrameLocks noGrp="1"/>
          </p:cNvGraphicFramePr>
          <p:nvPr>
            <p:ph idx="1"/>
            <p:extLst>
              <p:ext uri="{D42A27DB-BD31-4B8C-83A1-F6EECF244321}">
                <p14:modId xmlns:p14="http://schemas.microsoft.com/office/powerpoint/2010/main" val="201096589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5283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C954ED-4100-493D-6EFF-B7A9AB25F452}"/>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Main Memory</a:t>
            </a:r>
            <a:br>
              <a:rPr lang="en-US" sz="4000">
                <a:solidFill>
                  <a:srgbClr val="FFFFFF"/>
                </a:solidFill>
              </a:rPr>
            </a:b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73A5EE33-41B2-C500-7DE8-225900ACE9D1}"/>
              </a:ext>
            </a:extLst>
          </p:cNvPr>
          <p:cNvGraphicFramePr>
            <a:graphicFrameLocks noGrp="1"/>
          </p:cNvGraphicFramePr>
          <p:nvPr>
            <p:ph idx="1"/>
            <p:extLst>
              <p:ext uri="{D42A27DB-BD31-4B8C-83A1-F6EECF244321}">
                <p14:modId xmlns:p14="http://schemas.microsoft.com/office/powerpoint/2010/main" val="225619603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27954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414B3E4C-2D75-D8EB-D949-99120C4A864A}"/>
              </a:ext>
            </a:extLst>
          </p:cNvPr>
          <p:cNvPicPr>
            <a:picLocks noChangeAspect="1"/>
          </p:cNvPicPr>
          <p:nvPr/>
        </p:nvPicPr>
        <p:blipFill rotWithShape="1">
          <a:blip r:embed="rId2"/>
          <a:srcRect l="30763" r="2486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35D50-DB1E-4C9A-479F-9E11CC56CACA}"/>
              </a:ext>
            </a:extLst>
          </p:cNvPr>
          <p:cNvSpPr>
            <a:spLocks noGrp="1"/>
          </p:cNvSpPr>
          <p:nvPr>
            <p:ph type="title"/>
          </p:nvPr>
        </p:nvSpPr>
        <p:spPr>
          <a:xfrm>
            <a:off x="6115317" y="405685"/>
            <a:ext cx="5464968" cy="1559301"/>
          </a:xfrm>
        </p:spPr>
        <p:txBody>
          <a:bodyPr>
            <a:normAutofit/>
          </a:bodyPr>
          <a:lstStyle/>
          <a:p>
            <a:r>
              <a:rPr lang="en-US" sz="4000" b="0" i="0" u="none" strike="noStrike" baseline="0">
                <a:latin typeface="StoneSans"/>
              </a:rPr>
              <a:t>Processor</a:t>
            </a:r>
            <a:endParaRPr lang="en-US" sz="4000"/>
          </a:p>
        </p:txBody>
      </p:sp>
      <p:sp>
        <p:nvSpPr>
          <p:cNvPr id="3" name="Content Placeholder 2">
            <a:extLst>
              <a:ext uri="{FF2B5EF4-FFF2-40B4-BE49-F238E27FC236}">
                <a16:creationId xmlns:a16="http://schemas.microsoft.com/office/drawing/2014/main" id="{D09D51C7-A828-0E83-3E8C-82146320FE3D}"/>
              </a:ext>
            </a:extLst>
          </p:cNvPr>
          <p:cNvSpPr>
            <a:spLocks noGrp="1"/>
          </p:cNvSpPr>
          <p:nvPr>
            <p:ph idx="1"/>
          </p:nvPr>
        </p:nvSpPr>
        <p:spPr>
          <a:xfrm>
            <a:off x="6115317" y="1615440"/>
            <a:ext cx="5247340" cy="4624638"/>
          </a:xfrm>
        </p:spPr>
        <p:txBody>
          <a:bodyPr anchor="ctr">
            <a:normAutofit/>
          </a:bodyPr>
          <a:lstStyle/>
          <a:p>
            <a:pPr>
              <a:buFont typeface="Wingdings" panose="05000000000000000000" pitchFamily="2" charset="2"/>
              <a:buChar char="Ø"/>
            </a:pPr>
            <a:r>
              <a:rPr lang="en-US" sz="1600" b="0" i="0" u="none" strike="noStrike" baseline="0" dirty="0">
                <a:latin typeface="TimesTen-Roman"/>
              </a:rPr>
              <a:t>The </a:t>
            </a:r>
            <a:r>
              <a:rPr lang="en-US" sz="1600" b="0" i="1" u="none" strike="noStrike" baseline="0" dirty="0">
                <a:latin typeface="TimesTen-Italic"/>
              </a:rPr>
              <a:t>central processing unit </a:t>
            </a:r>
            <a:r>
              <a:rPr lang="en-US" sz="1600" b="0" i="0" u="none" strike="noStrike" baseline="0" dirty="0">
                <a:latin typeface="TimesTen-Roman"/>
              </a:rPr>
              <a:t>(CPU), or simply </a:t>
            </a:r>
            <a:r>
              <a:rPr lang="en-US" sz="1600" b="0" i="1" u="none" strike="noStrike" baseline="0" dirty="0">
                <a:latin typeface="TimesTen-Italic"/>
              </a:rPr>
              <a:t>processor</a:t>
            </a:r>
            <a:r>
              <a:rPr lang="en-US" sz="1600" b="0" i="0" u="none" strike="noStrike" baseline="0" dirty="0">
                <a:latin typeface="TimesTen-Roman"/>
              </a:rPr>
              <a:t>, is the engine that interprets (or </a:t>
            </a:r>
            <a:r>
              <a:rPr lang="en-US" sz="1600" b="0" i="1" u="none" strike="noStrike" baseline="0" dirty="0">
                <a:latin typeface="TimesTen-Italic"/>
              </a:rPr>
              <a:t>executes</a:t>
            </a:r>
            <a:r>
              <a:rPr lang="en-US" sz="1600" b="0" i="0" u="none" strike="noStrike" baseline="0" dirty="0">
                <a:latin typeface="TimesTen-Roman"/>
              </a:rPr>
              <a:t>) instructions stored in main memory. </a:t>
            </a:r>
          </a:p>
          <a:p>
            <a:pPr>
              <a:buFont typeface="Wingdings" panose="05000000000000000000" pitchFamily="2" charset="2"/>
              <a:buChar char="Ø"/>
            </a:pPr>
            <a:r>
              <a:rPr lang="en-US" sz="1600" b="0" i="0" u="none" strike="noStrike" baseline="0" dirty="0">
                <a:latin typeface="TimesTen-Roman"/>
              </a:rPr>
              <a:t>At its core is a word-size storage device (or </a:t>
            </a:r>
            <a:r>
              <a:rPr lang="en-US" sz="1600" b="0" i="1" u="none" strike="noStrike" baseline="0" dirty="0">
                <a:latin typeface="TimesTen-Italic"/>
              </a:rPr>
              <a:t>register</a:t>
            </a:r>
            <a:r>
              <a:rPr lang="en-US" sz="1600" b="0" i="0" u="none" strike="noStrike" baseline="0" dirty="0">
                <a:latin typeface="TimesTen-Roman"/>
              </a:rPr>
              <a:t>) called the </a:t>
            </a:r>
            <a:r>
              <a:rPr lang="en-US" sz="1600" b="0" i="1" u="none" strike="noStrike" baseline="0" dirty="0">
                <a:latin typeface="TimesTen-Italic"/>
              </a:rPr>
              <a:t>program counter </a:t>
            </a:r>
            <a:r>
              <a:rPr lang="en-US" sz="1600" b="0" i="0" u="none" strike="noStrike" baseline="0" dirty="0">
                <a:latin typeface="TimesTen-Roman"/>
              </a:rPr>
              <a:t>(PC).</a:t>
            </a:r>
          </a:p>
          <a:p>
            <a:pPr>
              <a:buFont typeface="Wingdings" panose="05000000000000000000" pitchFamily="2" charset="2"/>
              <a:buChar char="Ø"/>
            </a:pPr>
            <a:r>
              <a:rPr lang="en-US" sz="1600" b="0" i="0" u="none" strike="noStrike" baseline="0" dirty="0">
                <a:latin typeface="TimesTen-Roman"/>
              </a:rPr>
              <a:t>At any point in time, the PC points at (contains the address of) some machine-language instruction in</a:t>
            </a:r>
            <a:r>
              <a:rPr lang="en-US" sz="1600" dirty="0">
                <a:latin typeface="TimesTen-Roman"/>
              </a:rPr>
              <a:t> </a:t>
            </a:r>
            <a:r>
              <a:rPr lang="en-US" sz="1600" b="0" i="0" u="none" strike="noStrike" baseline="0" dirty="0">
                <a:latin typeface="TimesTen-Roman"/>
              </a:rPr>
              <a:t>main memory. </a:t>
            </a:r>
          </a:p>
          <a:p>
            <a:pPr>
              <a:buFont typeface="Wingdings" panose="05000000000000000000" pitchFamily="2" charset="2"/>
              <a:buChar char="Ø"/>
            </a:pPr>
            <a:r>
              <a:rPr lang="en-US" sz="1600" b="0" i="0" u="none" strike="noStrike" baseline="0" dirty="0">
                <a:latin typeface="TimesTen-Roman"/>
              </a:rPr>
              <a:t>From the time that power is applied to the system until the time that the power is shut off, a processor repeatedly executes the instruction pointed at by the program counter and updates the program counter to point to the next instruction. </a:t>
            </a:r>
          </a:p>
          <a:p>
            <a:pPr>
              <a:buFont typeface="Wingdings" panose="05000000000000000000" pitchFamily="2" charset="2"/>
              <a:buChar char="Ø"/>
            </a:pPr>
            <a:r>
              <a:rPr lang="en-US" sz="1600" b="0" i="0" u="none" strike="noStrike" baseline="0" dirty="0">
                <a:latin typeface="TimesTen-Roman"/>
              </a:rPr>
              <a:t>A processor </a:t>
            </a:r>
            <a:r>
              <a:rPr lang="en-US" sz="1600" b="0" i="1" u="none" strike="noStrike" baseline="0" dirty="0">
                <a:latin typeface="TimesTen-Italic"/>
              </a:rPr>
              <a:t>appears </a:t>
            </a:r>
            <a:r>
              <a:rPr lang="en-US" sz="1600" b="0" i="0" u="none" strike="noStrike" baseline="0" dirty="0">
                <a:latin typeface="TimesTen-Roman"/>
              </a:rPr>
              <a:t>to operate according to a very simple instruction execution model, defined by its </a:t>
            </a:r>
            <a:r>
              <a:rPr lang="en-US" sz="1600" b="0" i="1" u="none" strike="noStrike" baseline="0" dirty="0">
                <a:latin typeface="TimesTen-Italic"/>
              </a:rPr>
              <a:t>instruction set architecture</a:t>
            </a:r>
            <a:r>
              <a:rPr lang="en-US" sz="1600" b="0" i="0" u="none" strike="noStrike" baseline="0" dirty="0">
                <a:latin typeface="TimesTen-Roman"/>
              </a:rPr>
              <a:t>.</a:t>
            </a:r>
            <a:endParaRPr lang="en-US" sz="1600" dirty="0"/>
          </a:p>
        </p:txBody>
      </p:sp>
    </p:spTree>
    <p:extLst>
      <p:ext uri="{BB962C8B-B14F-4D97-AF65-F5344CB8AC3E}">
        <p14:creationId xmlns:p14="http://schemas.microsoft.com/office/powerpoint/2010/main" val="2078044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F024BE-A2C0-747D-4988-9EC27C0600E0}"/>
              </a:ext>
            </a:extLst>
          </p:cNvPr>
          <p:cNvSpPr>
            <a:spLocks noGrp="1"/>
          </p:cNvSpPr>
          <p:nvPr>
            <p:ph type="title"/>
          </p:nvPr>
        </p:nvSpPr>
        <p:spPr>
          <a:xfrm>
            <a:off x="686834" y="1153572"/>
            <a:ext cx="3200400" cy="4461163"/>
          </a:xfrm>
        </p:spPr>
        <p:txBody>
          <a:bodyPr>
            <a:normAutofit/>
          </a:bodyPr>
          <a:lstStyle/>
          <a:p>
            <a:r>
              <a:rPr lang="en-US">
                <a:solidFill>
                  <a:srgbClr val="FFFFFF"/>
                </a:solidFill>
              </a:rPr>
              <a:t>Cont…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0A858E7-CC32-48D4-2761-F077EC788EFB}"/>
              </a:ext>
            </a:extLst>
          </p:cNvPr>
          <p:cNvSpPr>
            <a:spLocks noGrp="1"/>
          </p:cNvSpPr>
          <p:nvPr>
            <p:ph idx="1"/>
          </p:nvPr>
        </p:nvSpPr>
        <p:spPr>
          <a:xfrm>
            <a:off x="4447308" y="591344"/>
            <a:ext cx="6906491" cy="5585619"/>
          </a:xfrm>
        </p:spPr>
        <p:txBody>
          <a:bodyPr anchor="ctr">
            <a:normAutofit/>
          </a:bodyPr>
          <a:lstStyle/>
          <a:p>
            <a:pPr>
              <a:buFont typeface="Wingdings" panose="05000000000000000000" pitchFamily="2" charset="2"/>
              <a:buChar char="Ø"/>
            </a:pPr>
            <a:r>
              <a:rPr lang="en-US" sz="2000" b="0" i="0" u="none" strike="noStrike" baseline="0">
                <a:latin typeface="TimesTen-Roman"/>
              </a:rPr>
              <a:t>In this model, instructions execute in strict sequence, and executing a single instruction involves performing a series of steps. </a:t>
            </a:r>
          </a:p>
          <a:p>
            <a:pPr>
              <a:buFont typeface="Wingdings" panose="05000000000000000000" pitchFamily="2" charset="2"/>
              <a:buChar char="Ø"/>
            </a:pPr>
            <a:r>
              <a:rPr lang="en-US" sz="2000" b="0" i="0" u="none" strike="noStrike" baseline="0">
                <a:latin typeface="TimesTen-Roman"/>
              </a:rPr>
              <a:t>The processor reads the instruction from memory pointed at by the program counter (PC), interprets the bits in the instruction, performs some simple operation dictated by the instruction, and then updates the PC to point to the next instruction</a:t>
            </a:r>
          </a:p>
          <a:p>
            <a:pPr>
              <a:buFont typeface="Wingdings" panose="05000000000000000000" pitchFamily="2" charset="2"/>
              <a:buChar char="Ø"/>
            </a:pPr>
            <a:r>
              <a:rPr lang="en-US" sz="2000" b="0" i="0" u="none" strike="noStrike" baseline="0">
                <a:latin typeface="TimesTen-Roman"/>
              </a:rPr>
              <a:t>There are only a few of these simple operations, and they revolve around main memory, the </a:t>
            </a:r>
            <a:r>
              <a:rPr lang="en-US" sz="2000" b="0" i="1" u="none" strike="noStrike" baseline="0">
                <a:latin typeface="TimesTen-Italic"/>
              </a:rPr>
              <a:t>register file</a:t>
            </a:r>
            <a:r>
              <a:rPr lang="en-US" sz="2000" b="0" i="0" u="none" strike="noStrike" baseline="0">
                <a:latin typeface="TimesTen-Roman"/>
              </a:rPr>
              <a:t>, and the </a:t>
            </a:r>
            <a:r>
              <a:rPr lang="en-US" sz="2000" b="0" i="1" u="none" strike="noStrike" baseline="0">
                <a:latin typeface="TimesTen-Italic"/>
              </a:rPr>
              <a:t>arithmetic/logic unit </a:t>
            </a:r>
            <a:r>
              <a:rPr lang="en-US" sz="2000" b="0" i="0" u="none" strike="noStrike" baseline="0">
                <a:latin typeface="TimesTen-Roman"/>
              </a:rPr>
              <a:t>(ALU).</a:t>
            </a:r>
          </a:p>
          <a:p>
            <a:pPr>
              <a:buFont typeface="Wingdings" panose="05000000000000000000" pitchFamily="2" charset="2"/>
              <a:buChar char="Ø"/>
            </a:pPr>
            <a:r>
              <a:rPr lang="en-US" sz="2000" b="0" i="0" u="none" strike="noStrike" baseline="0">
                <a:latin typeface="TimesTen-Roman"/>
              </a:rPr>
              <a:t> The register file is a small storage device that consists of a collection of word-size registers, each with its own unique name. </a:t>
            </a:r>
          </a:p>
          <a:p>
            <a:pPr>
              <a:buFont typeface="Wingdings" panose="05000000000000000000" pitchFamily="2" charset="2"/>
              <a:buChar char="Ø"/>
            </a:pPr>
            <a:r>
              <a:rPr lang="en-US" sz="2000" b="0" i="0" u="none" strike="noStrike" baseline="0">
                <a:latin typeface="TimesTen-Roman"/>
              </a:rPr>
              <a:t>The ALU computes new data and address values. Here are some examples of the simple operations that the CPU might carry out at the request of an instruction:</a:t>
            </a:r>
            <a:endParaRPr lang="en-US" sz="2000"/>
          </a:p>
        </p:txBody>
      </p:sp>
    </p:spTree>
    <p:extLst>
      <p:ext uri="{BB962C8B-B14F-4D97-AF65-F5344CB8AC3E}">
        <p14:creationId xmlns:p14="http://schemas.microsoft.com/office/powerpoint/2010/main" val="1353069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BB292A-7634-4009-B4C2-F6691E8B198F}"/>
              </a:ext>
            </a:extLst>
          </p:cNvPr>
          <p:cNvSpPr>
            <a:spLocks noGrp="1"/>
          </p:cNvSpPr>
          <p:nvPr>
            <p:ph type="title"/>
          </p:nvPr>
        </p:nvSpPr>
        <p:spPr>
          <a:xfrm>
            <a:off x="841248" y="256032"/>
            <a:ext cx="10506456" cy="1014984"/>
          </a:xfrm>
        </p:spPr>
        <p:txBody>
          <a:bodyPr anchor="b">
            <a:normAutofit/>
          </a:bodyPr>
          <a:lstStyle/>
          <a:p>
            <a:r>
              <a:rPr lang="en-US" dirty="0"/>
              <a:t>Cont..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B1DB1D7-00AC-B13A-7814-494ABE77E878}"/>
              </a:ext>
            </a:extLst>
          </p:cNvPr>
          <p:cNvGraphicFramePr>
            <a:graphicFrameLocks noGrp="1"/>
          </p:cNvGraphicFramePr>
          <p:nvPr>
            <p:ph idx="1"/>
            <p:extLst>
              <p:ext uri="{D42A27DB-BD31-4B8C-83A1-F6EECF244321}">
                <p14:modId xmlns:p14="http://schemas.microsoft.com/office/powerpoint/2010/main" val="361631078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554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C2493-65D9-F517-16F5-422ECDAB4E43}"/>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Cont..</a:t>
            </a:r>
          </a:p>
        </p:txBody>
      </p:sp>
      <p:graphicFrame>
        <p:nvGraphicFramePr>
          <p:cNvPr id="19" name="Content Placeholder 2">
            <a:extLst>
              <a:ext uri="{FF2B5EF4-FFF2-40B4-BE49-F238E27FC236}">
                <a16:creationId xmlns:a16="http://schemas.microsoft.com/office/drawing/2014/main" id="{EF8289ED-4ABD-1A61-6BF3-F68DA9AEDD7B}"/>
              </a:ext>
            </a:extLst>
          </p:cNvPr>
          <p:cNvGraphicFramePr>
            <a:graphicFrameLocks noGrp="1"/>
          </p:cNvGraphicFramePr>
          <p:nvPr>
            <p:ph idx="1"/>
            <p:extLst>
              <p:ext uri="{D42A27DB-BD31-4B8C-83A1-F6EECF244321}">
                <p14:modId xmlns:p14="http://schemas.microsoft.com/office/powerpoint/2010/main" val="141739252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384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Objective</a:t>
            </a:r>
          </a:p>
        </p:txBody>
      </p:sp>
      <p:graphicFrame>
        <p:nvGraphicFramePr>
          <p:cNvPr id="4" name="Content Placeholder 3">
            <a:extLst>
              <a:ext uri="{FF2B5EF4-FFF2-40B4-BE49-F238E27FC236}">
                <a16:creationId xmlns:a16="http://schemas.microsoft.com/office/drawing/2014/main" id="{01338E31-606C-65BE-1F44-1DFC7957DB4D}"/>
              </a:ext>
            </a:extLst>
          </p:cNvPr>
          <p:cNvGraphicFramePr>
            <a:graphicFrameLocks noGrp="1"/>
          </p:cNvGraphicFramePr>
          <p:nvPr>
            <p:ph idx="1"/>
            <p:extLst>
              <p:ext uri="{D42A27DB-BD31-4B8C-83A1-F6EECF244321}">
                <p14:modId xmlns:p14="http://schemas.microsoft.com/office/powerpoint/2010/main" val="32674039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2917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025EFD5-738C-41B9-87FE-0C00E211BD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Picture 5">
            <a:extLst>
              <a:ext uri="{FF2B5EF4-FFF2-40B4-BE49-F238E27FC236}">
                <a16:creationId xmlns:a16="http://schemas.microsoft.com/office/drawing/2014/main" id="{54051AC9-F3B1-3DC8-DFB1-2B3ABF134004}"/>
              </a:ext>
            </a:extLst>
          </p:cNvPr>
          <p:cNvPicPr>
            <a:picLocks noChangeAspect="1"/>
          </p:cNvPicPr>
          <p:nvPr/>
        </p:nvPicPr>
        <p:blipFill rotWithShape="1">
          <a:blip r:embed="rId2"/>
          <a:srcRect l="11253" r="15296" b="-3"/>
          <a:stretch/>
        </p:blipFill>
        <p:spPr>
          <a:xfrm>
            <a:off x="858284" y="1696045"/>
            <a:ext cx="4261337" cy="4351338"/>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2"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84ED6FC-855E-0ECE-2CF6-301B91208A09}"/>
              </a:ext>
            </a:extLst>
          </p:cNvPr>
          <p:cNvSpPr>
            <a:spLocks noGrp="1"/>
          </p:cNvSpPr>
          <p:nvPr>
            <p:ph type="title"/>
          </p:nvPr>
        </p:nvSpPr>
        <p:spPr>
          <a:xfrm>
            <a:off x="1054981" y="2253709"/>
            <a:ext cx="3900477" cy="1325563"/>
          </a:xfrm>
        </p:spPr>
        <p:txBody>
          <a:bodyPr>
            <a:normAutofit/>
          </a:bodyPr>
          <a:lstStyle/>
          <a:p>
            <a:r>
              <a:rPr lang="en-US" dirty="0">
                <a:solidFill>
                  <a:schemeClr val="bg1"/>
                </a:solidFill>
              </a:rPr>
              <a:t>Running the hello Program</a:t>
            </a:r>
          </a:p>
        </p:txBody>
      </p:sp>
      <p:graphicFrame>
        <p:nvGraphicFramePr>
          <p:cNvPr id="5" name="Content Placeholder 2">
            <a:extLst>
              <a:ext uri="{FF2B5EF4-FFF2-40B4-BE49-F238E27FC236}">
                <a16:creationId xmlns:a16="http://schemas.microsoft.com/office/drawing/2014/main" id="{5A1C3036-21BE-763E-E4FF-CCB93AA6A789}"/>
              </a:ext>
            </a:extLst>
          </p:cNvPr>
          <p:cNvGraphicFramePr>
            <a:graphicFrameLocks noGrp="1"/>
          </p:cNvGraphicFramePr>
          <p:nvPr>
            <p:ph idx="1"/>
            <p:extLst>
              <p:ext uri="{D42A27DB-BD31-4B8C-83A1-F6EECF244321}">
                <p14:modId xmlns:p14="http://schemas.microsoft.com/office/powerpoint/2010/main" val="1400777119"/>
              </p:ext>
            </p:extLst>
          </p:nvPr>
        </p:nvGraphicFramePr>
        <p:xfrm>
          <a:off x="5827048" y="1904772"/>
          <a:ext cx="5721484"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9902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9793E9-2A24-6538-7066-B7B7A83F7809}"/>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b="1" i="0" u="none" strike="noStrike" kern="1200" baseline="0">
                <a:solidFill>
                  <a:srgbClr val="FFFFFF"/>
                </a:solidFill>
                <a:latin typeface="+mj-lt"/>
                <a:ea typeface="+mj-ea"/>
                <a:cs typeface="+mj-cs"/>
              </a:rPr>
              <a:t>Reading the </a:t>
            </a:r>
            <a:r>
              <a:rPr lang="en-US" sz="3300" b="0" i="0" u="none" strike="noStrike" kern="1200" baseline="0">
                <a:solidFill>
                  <a:srgbClr val="FFFFFF"/>
                </a:solidFill>
                <a:latin typeface="+mj-lt"/>
                <a:ea typeface="+mj-ea"/>
                <a:cs typeface="+mj-cs"/>
              </a:rPr>
              <a:t>hello </a:t>
            </a:r>
            <a:r>
              <a:rPr lang="en-US" sz="3300" b="1" i="0" u="none" strike="noStrike" kern="1200" baseline="0">
                <a:solidFill>
                  <a:srgbClr val="FFFFFF"/>
                </a:solidFill>
                <a:latin typeface="+mj-lt"/>
                <a:ea typeface="+mj-ea"/>
                <a:cs typeface="+mj-cs"/>
              </a:rPr>
              <a:t>command from the keyboard.</a:t>
            </a:r>
            <a:endParaRPr lang="en-US" sz="33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856BE6AB-4F58-4AC7-8630-E5A3640062C5}"/>
              </a:ext>
            </a:extLst>
          </p:cNvPr>
          <p:cNvPicPr>
            <a:picLocks noGrp="1" noChangeAspect="1"/>
          </p:cNvPicPr>
          <p:nvPr>
            <p:ph idx="1"/>
          </p:nvPr>
        </p:nvPicPr>
        <p:blipFill>
          <a:blip r:embed="rId2"/>
          <a:stretch>
            <a:fillRect/>
          </a:stretch>
        </p:blipFill>
        <p:spPr>
          <a:xfrm>
            <a:off x="4777316" y="851170"/>
            <a:ext cx="6780700" cy="5153331"/>
          </a:xfrm>
          <a:prstGeom prst="rect">
            <a:avLst/>
          </a:prstGeom>
        </p:spPr>
      </p:pic>
    </p:spTree>
    <p:extLst>
      <p:ext uri="{BB962C8B-B14F-4D97-AF65-F5344CB8AC3E}">
        <p14:creationId xmlns:p14="http://schemas.microsoft.com/office/powerpoint/2010/main" val="3382681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9FE58-6396-816C-83EC-A0E290926045}"/>
              </a:ext>
            </a:extLst>
          </p:cNvPr>
          <p:cNvSpPr>
            <a:spLocks noGrp="1"/>
          </p:cNvSpPr>
          <p:nvPr>
            <p:ph type="title"/>
          </p:nvPr>
        </p:nvSpPr>
        <p:spPr/>
        <p:txBody>
          <a:bodyPr/>
          <a:lstStyle/>
          <a:p>
            <a:r>
              <a:rPr lang="en-US" dirty="0" err="1"/>
              <a:t>Cont</a:t>
            </a:r>
            <a:r>
              <a:rPr lang="en-US" dirty="0"/>
              <a:t>…</a:t>
            </a:r>
          </a:p>
        </p:txBody>
      </p:sp>
      <p:graphicFrame>
        <p:nvGraphicFramePr>
          <p:cNvPr id="5" name="Content Placeholder 2">
            <a:extLst>
              <a:ext uri="{FF2B5EF4-FFF2-40B4-BE49-F238E27FC236}">
                <a16:creationId xmlns:a16="http://schemas.microsoft.com/office/drawing/2014/main" id="{1A5277BB-6B9F-C917-057D-483932609FE4}"/>
              </a:ext>
            </a:extLst>
          </p:cNvPr>
          <p:cNvGraphicFramePr>
            <a:graphicFrameLocks noGrp="1"/>
          </p:cNvGraphicFramePr>
          <p:nvPr>
            <p:ph idx="1"/>
            <p:extLst>
              <p:ext uri="{D42A27DB-BD31-4B8C-83A1-F6EECF244321}">
                <p14:modId xmlns:p14="http://schemas.microsoft.com/office/powerpoint/2010/main" val="14399692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9113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0EFBB2-1CD7-F15D-8209-4D997EFD5AB6}"/>
              </a:ext>
            </a:extLst>
          </p:cNvPr>
          <p:cNvSpPr>
            <a:spLocks noGrp="1"/>
          </p:cNvSpPr>
          <p:nvPr>
            <p:ph type="title"/>
          </p:nvPr>
        </p:nvSpPr>
        <p:spPr>
          <a:xfrm>
            <a:off x="686834" y="1153572"/>
            <a:ext cx="3200400" cy="4461163"/>
          </a:xfrm>
        </p:spPr>
        <p:txBody>
          <a:bodyPr>
            <a:normAutofit/>
          </a:bodyPr>
          <a:lstStyle/>
          <a:p>
            <a:r>
              <a:rPr lang="en-US">
                <a:solidFill>
                  <a:srgbClr val="FFFFFF"/>
                </a:solidFill>
              </a:rPr>
              <a:t>Caches Matter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7C233B9-F981-A5DB-D63E-494F1E4F56D5}"/>
              </a:ext>
            </a:extLst>
          </p:cNvPr>
          <p:cNvSpPr>
            <a:spLocks noGrp="1"/>
          </p:cNvSpPr>
          <p:nvPr>
            <p:ph idx="1"/>
          </p:nvPr>
        </p:nvSpPr>
        <p:spPr>
          <a:xfrm>
            <a:off x="4447308" y="591344"/>
            <a:ext cx="6906491" cy="5585619"/>
          </a:xfrm>
        </p:spPr>
        <p:txBody>
          <a:bodyPr anchor="ctr">
            <a:normAutofit lnSpcReduction="10000"/>
          </a:bodyPr>
          <a:lstStyle/>
          <a:p>
            <a:pPr>
              <a:buFont typeface="Wingdings" panose="05000000000000000000" pitchFamily="2" charset="2"/>
              <a:buChar char="Ø"/>
            </a:pPr>
            <a:r>
              <a:rPr lang="en-US" sz="2000" dirty="0"/>
              <a:t>An important lesson from this simple example is that a system spends a lot of time moving information from one place to another. </a:t>
            </a:r>
          </a:p>
          <a:p>
            <a:pPr>
              <a:buFont typeface="Wingdings" panose="05000000000000000000" pitchFamily="2" charset="2"/>
              <a:buChar char="Ø"/>
            </a:pPr>
            <a:r>
              <a:rPr lang="en-US" sz="2000" dirty="0"/>
              <a:t>The machine instructions in the hello program are originally stored on disk. When the program is loaded, they are copied to main memory. </a:t>
            </a:r>
          </a:p>
          <a:p>
            <a:pPr>
              <a:buFont typeface="Wingdings" panose="05000000000000000000" pitchFamily="2" charset="2"/>
              <a:buChar char="Ø"/>
            </a:pPr>
            <a:r>
              <a:rPr lang="en-US" sz="2000" dirty="0"/>
              <a:t>As the processor runs the program, instructions are copied from main memory into the processor. </a:t>
            </a:r>
          </a:p>
          <a:p>
            <a:pPr>
              <a:buFont typeface="Wingdings" panose="05000000000000000000" pitchFamily="2" charset="2"/>
              <a:buChar char="Ø"/>
            </a:pPr>
            <a:r>
              <a:rPr lang="en-US" sz="2000" dirty="0"/>
              <a:t>Similarly, the data string </a:t>
            </a:r>
            <a:r>
              <a:rPr lang="en-US" sz="2000" dirty="0" err="1"/>
              <a:t>hello,world</a:t>
            </a:r>
            <a:r>
              <a:rPr lang="en-US" sz="2000" dirty="0"/>
              <a:t>\n, originally on disk, is copied to main memory and then copied from main memory to the display device.</a:t>
            </a:r>
          </a:p>
          <a:p>
            <a:pPr>
              <a:buFont typeface="Wingdings" panose="05000000000000000000" pitchFamily="2" charset="2"/>
              <a:buChar char="Ø"/>
            </a:pPr>
            <a:r>
              <a:rPr lang="en-US" sz="2000" dirty="0"/>
              <a:t> From a programmer’s perspective, much of this copying is overhead that slows down the “real work” of the program. </a:t>
            </a:r>
          </a:p>
          <a:p>
            <a:pPr>
              <a:buFont typeface="Wingdings" panose="05000000000000000000" pitchFamily="2" charset="2"/>
              <a:buChar char="Ø"/>
            </a:pPr>
            <a:r>
              <a:rPr lang="en-US" sz="2000" dirty="0"/>
              <a:t>Thus, a major goal for system designers is to make these copy operations run as fast as possible. Because of physical laws, larger storage devices are slower than smaller storage devices. And faster devices are more expensive to build than their slower</a:t>
            </a:r>
          </a:p>
        </p:txBody>
      </p:sp>
    </p:spTree>
    <p:extLst>
      <p:ext uri="{BB962C8B-B14F-4D97-AF65-F5344CB8AC3E}">
        <p14:creationId xmlns:p14="http://schemas.microsoft.com/office/powerpoint/2010/main" val="1548202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EDD70EC-B1BB-CA23-8F9D-BBD38C52D6A8}"/>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i="0" u="none" strike="noStrike" kern="1200" baseline="0">
                <a:solidFill>
                  <a:srgbClr val="FFFFFF"/>
                </a:solidFill>
                <a:latin typeface="+mj-lt"/>
                <a:ea typeface="+mj-ea"/>
                <a:cs typeface="+mj-cs"/>
              </a:rPr>
              <a:t>Loading the executable from disk into main memory.</a:t>
            </a:r>
            <a:endParaRPr lang="en-US" sz="40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CE1CD96A-F2CF-7A4E-7933-36B9B6086421}"/>
              </a:ext>
            </a:extLst>
          </p:cNvPr>
          <p:cNvPicPr>
            <a:picLocks noGrp="1" noChangeAspect="1"/>
          </p:cNvPicPr>
          <p:nvPr>
            <p:ph idx="1"/>
          </p:nvPr>
        </p:nvPicPr>
        <p:blipFill>
          <a:blip r:embed="rId2"/>
          <a:stretch>
            <a:fillRect/>
          </a:stretch>
        </p:blipFill>
        <p:spPr>
          <a:xfrm>
            <a:off x="4502428" y="963214"/>
            <a:ext cx="7225748" cy="4931572"/>
          </a:xfrm>
          <a:prstGeom prst="rect">
            <a:avLst/>
          </a:prstGeom>
        </p:spPr>
      </p:pic>
    </p:spTree>
    <p:extLst>
      <p:ext uri="{BB962C8B-B14F-4D97-AF65-F5344CB8AC3E}">
        <p14:creationId xmlns:p14="http://schemas.microsoft.com/office/powerpoint/2010/main" val="3819686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1575D10-3AF4-CC26-9C25-1FD5A8AA3AF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i="0" u="none" strike="noStrike" kern="1200" baseline="0">
                <a:solidFill>
                  <a:srgbClr val="FFFFFF"/>
                </a:solidFill>
                <a:latin typeface="+mj-lt"/>
                <a:ea typeface="+mj-ea"/>
                <a:cs typeface="+mj-cs"/>
              </a:rPr>
              <a:t>Writing the output string from memory to the display.</a:t>
            </a:r>
            <a:endParaRPr lang="en-US" sz="40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E00B7D12-D442-85F0-F123-68D47413A1B0}"/>
              </a:ext>
            </a:extLst>
          </p:cNvPr>
          <p:cNvPicPr>
            <a:picLocks noGrp="1" noChangeAspect="1"/>
          </p:cNvPicPr>
          <p:nvPr>
            <p:ph idx="1"/>
          </p:nvPr>
        </p:nvPicPr>
        <p:blipFill>
          <a:blip r:embed="rId2"/>
          <a:stretch>
            <a:fillRect/>
          </a:stretch>
        </p:blipFill>
        <p:spPr>
          <a:xfrm>
            <a:off x="4502428" y="963214"/>
            <a:ext cx="7225748" cy="4931572"/>
          </a:xfrm>
          <a:prstGeom prst="rect">
            <a:avLst/>
          </a:prstGeom>
        </p:spPr>
      </p:pic>
    </p:spTree>
    <p:extLst>
      <p:ext uri="{BB962C8B-B14F-4D97-AF65-F5344CB8AC3E}">
        <p14:creationId xmlns:p14="http://schemas.microsoft.com/office/powerpoint/2010/main" val="65857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FF874A-CC0C-C4C9-8820-A6485B8F7475}"/>
              </a:ext>
            </a:extLst>
          </p:cNvPr>
          <p:cNvPicPr>
            <a:picLocks noChangeAspect="1"/>
          </p:cNvPicPr>
          <p:nvPr/>
        </p:nvPicPr>
        <p:blipFill>
          <a:blip r:embed="rId2"/>
          <a:stretch>
            <a:fillRect/>
          </a:stretch>
        </p:blipFill>
        <p:spPr>
          <a:xfrm>
            <a:off x="642790" y="1039881"/>
            <a:ext cx="10333016" cy="4526032"/>
          </a:xfrm>
          <a:prstGeom prst="rect">
            <a:avLst/>
          </a:prstGeom>
        </p:spPr>
      </p:pic>
    </p:spTree>
    <p:extLst>
      <p:ext uri="{BB962C8B-B14F-4D97-AF65-F5344CB8AC3E}">
        <p14:creationId xmlns:p14="http://schemas.microsoft.com/office/powerpoint/2010/main" val="3235448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(1/3)</a:t>
            </a:r>
          </a:p>
        </p:txBody>
      </p:sp>
      <p:sp>
        <p:nvSpPr>
          <p:cNvPr id="3" name="Content Placeholder 2"/>
          <p:cNvSpPr>
            <a:spLocks noGrp="1"/>
          </p:cNvSpPr>
          <p:nvPr>
            <p:ph idx="1"/>
          </p:nvPr>
        </p:nvSpPr>
        <p:spPr/>
        <p:txBody>
          <a:bodyPr>
            <a:normAutofit/>
          </a:bodyPr>
          <a:lstStyle/>
          <a:p>
            <a:pPr marL="0" indent="0">
              <a:buNone/>
            </a:pPr>
            <a:r>
              <a:rPr lang="en-US" sz="2400" b="0" i="0" u="none" strike="noStrike" baseline="0" dirty="0">
                <a:solidFill>
                  <a:srgbClr val="000000"/>
                </a:solidFill>
                <a:latin typeface="Times New Roman" panose="02020603050405020304" pitchFamily="18" charset="0"/>
              </a:rPr>
              <a:t>1.Introduction to computer systems: </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Information is bits + context, programs are translated by other programs into different forms,</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It pays to understand how compilation systems work,</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Processors read and interpret instructions stored in memory,</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Caches matter, </a:t>
            </a:r>
          </a:p>
          <a:p>
            <a:pPr>
              <a:buFont typeface="Wingdings" panose="05000000000000000000" pitchFamily="2" charset="2"/>
              <a:buChar char="v"/>
            </a:pPr>
            <a:r>
              <a:rPr lang="en-US" sz="1800" dirty="0">
                <a:solidFill>
                  <a:srgbClr val="000000"/>
                </a:solidFill>
                <a:latin typeface="Times New Roman" panose="02020603050405020304" pitchFamily="18" charset="0"/>
              </a:rPr>
              <a:t>S</a:t>
            </a:r>
            <a:r>
              <a:rPr lang="en-US" sz="1800" b="0" i="0" u="none" strike="noStrike" baseline="0" dirty="0">
                <a:solidFill>
                  <a:srgbClr val="000000"/>
                </a:solidFill>
                <a:latin typeface="Times New Roman" panose="02020603050405020304" pitchFamily="18" charset="0"/>
              </a:rPr>
              <a:t>torage devices form a hierarchy, </a:t>
            </a:r>
          </a:p>
          <a:p>
            <a:pPr>
              <a:buFont typeface="Wingdings" panose="05000000000000000000" pitchFamily="2" charset="2"/>
              <a:buChar char="v"/>
            </a:pPr>
            <a:r>
              <a:rPr lang="en-US" sz="1800" dirty="0">
                <a:solidFill>
                  <a:srgbClr val="000000"/>
                </a:solidFill>
                <a:latin typeface="Times New Roman" panose="02020603050405020304" pitchFamily="18" charset="0"/>
              </a:rPr>
              <a:t>T</a:t>
            </a:r>
            <a:r>
              <a:rPr lang="en-US" sz="1800" b="0" i="0" u="none" strike="noStrike" baseline="0" dirty="0">
                <a:solidFill>
                  <a:srgbClr val="000000"/>
                </a:solidFill>
                <a:latin typeface="Times New Roman" panose="02020603050405020304" pitchFamily="18" charset="0"/>
              </a:rPr>
              <a:t>he operating system manages the hardware, </a:t>
            </a:r>
          </a:p>
          <a:p>
            <a:pPr>
              <a:buFont typeface="Wingdings" panose="05000000000000000000" pitchFamily="2" charset="2"/>
              <a:buChar char="v"/>
            </a:pPr>
            <a:r>
              <a:rPr lang="en-US" sz="1800" dirty="0">
                <a:solidFill>
                  <a:srgbClr val="000000"/>
                </a:solidFill>
                <a:latin typeface="Times New Roman" panose="02020603050405020304" pitchFamily="18" charset="0"/>
              </a:rPr>
              <a:t>S</a:t>
            </a:r>
            <a:r>
              <a:rPr lang="en-US" sz="1800" b="0" i="0" u="none" strike="noStrike" baseline="0" dirty="0">
                <a:solidFill>
                  <a:srgbClr val="000000"/>
                </a:solidFill>
                <a:latin typeface="Times New Roman" panose="02020603050405020304" pitchFamily="18" charset="0"/>
              </a:rPr>
              <a:t>ystems communicate with other systems using networks; </a:t>
            </a:r>
          </a:p>
          <a:p>
            <a:pPr marL="0" indent="0">
              <a:buNone/>
            </a:pPr>
            <a:r>
              <a:rPr lang="en-US" sz="1800"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4535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Outline (2/3)</a:t>
            </a:r>
          </a:p>
        </p:txBody>
      </p:sp>
      <p:sp>
        <p:nvSpPr>
          <p:cNvPr id="3" name="Content Placeholder 2"/>
          <p:cNvSpPr>
            <a:spLocks noGrp="1"/>
          </p:cNvSpPr>
          <p:nvPr>
            <p:ph idx="1"/>
          </p:nvPr>
        </p:nvSpPr>
        <p:spPr/>
        <p:txBody>
          <a:bodyPr>
            <a:normAutofit fontScale="92500" lnSpcReduction="10000"/>
          </a:bodyPr>
          <a:lstStyle/>
          <a:p>
            <a:pPr algn="l">
              <a:buFont typeface="Wingdings" panose="05000000000000000000" pitchFamily="2" charset="2"/>
              <a:buChar char="v"/>
            </a:pPr>
            <a:endParaRPr lang="en-US" dirty="0"/>
          </a:p>
          <a:p>
            <a:pPr marL="0" indent="0" algn="l">
              <a:buNone/>
            </a:pPr>
            <a:r>
              <a:rPr lang="en-US" sz="2200" b="1" i="0" u="none" strike="noStrike" baseline="0" dirty="0">
                <a:solidFill>
                  <a:srgbClr val="000000"/>
                </a:solidFill>
                <a:latin typeface="Times New Roman" panose="02020603050405020304" pitchFamily="18" charset="0"/>
              </a:rPr>
              <a:t>2.Representing and manipulating information:</a:t>
            </a:r>
          </a:p>
          <a:p>
            <a:pPr algn="l">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Information storage,</a:t>
            </a:r>
          </a:p>
          <a:p>
            <a:pPr algn="l">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Integer representations,</a:t>
            </a:r>
          </a:p>
          <a:p>
            <a:pPr algn="l">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Integer arithmetic, floating point;</a:t>
            </a:r>
            <a:r>
              <a:rPr lang="en-US" sz="1800" b="0" i="0" u="none" strike="noStrike" baseline="0" dirty="0">
                <a:latin typeface="TimesNewRoman"/>
              </a:rPr>
              <a:t>.</a:t>
            </a:r>
          </a:p>
          <a:p>
            <a:pPr marL="0" indent="0">
              <a:buNone/>
            </a:pPr>
            <a:r>
              <a:rPr lang="en-US" sz="2200" b="1" dirty="0">
                <a:solidFill>
                  <a:srgbClr val="000000"/>
                </a:solidFill>
                <a:latin typeface="Times New Roman" panose="02020603050405020304" pitchFamily="18" charset="0"/>
              </a:rPr>
              <a:t>3. Machine-level representation of programs:</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a:t>
            </a:r>
            <a:r>
              <a:rPr lang="en-US" sz="1800" dirty="0">
                <a:solidFill>
                  <a:srgbClr val="000000"/>
                </a:solidFill>
                <a:latin typeface="Times New Roman" panose="02020603050405020304" pitchFamily="18" charset="0"/>
              </a:rPr>
              <a:t>A</a:t>
            </a:r>
            <a:r>
              <a:rPr lang="en-US" sz="1800" b="0" i="0" u="none" strike="noStrike" baseline="0" dirty="0">
                <a:solidFill>
                  <a:srgbClr val="000000"/>
                </a:solidFill>
                <a:latin typeface="Times New Roman" panose="02020603050405020304" pitchFamily="18" charset="0"/>
              </a:rPr>
              <a:t> historical perspective, program encodings,</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data formats, accessing information,</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arithmetic and logical operations,</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control, procedures, array allocation and access,</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heterogeneous data structures,</a:t>
            </a:r>
          </a:p>
          <a:p>
            <a:pPr marL="0" indent="0">
              <a:buNone/>
            </a:pPr>
            <a:r>
              <a:rPr lang="en-US" sz="1800" b="0" i="0" u="none" strike="noStrike" baseline="0" dirty="0">
                <a:solidFill>
                  <a:srgbClr val="000000"/>
                </a:solidFill>
                <a:latin typeface="Times New Roman" panose="02020603050405020304" pitchFamily="18" charset="0"/>
              </a:rPr>
              <a:t>	</a:t>
            </a:r>
          </a:p>
          <a:p>
            <a:pPr marL="0" indent="0" algn="l">
              <a:buNone/>
            </a:pPr>
            <a:endParaRPr lang="en-US" dirty="0"/>
          </a:p>
          <a:p>
            <a:pPr algn="just"/>
            <a:endParaRPr lang="en-US" dirty="0"/>
          </a:p>
          <a:p>
            <a:pPr algn="just"/>
            <a:endParaRPr lang="en-US" dirty="0"/>
          </a:p>
        </p:txBody>
      </p:sp>
    </p:spTree>
    <p:extLst>
      <p:ext uri="{BB962C8B-B14F-4D97-AF65-F5344CB8AC3E}">
        <p14:creationId xmlns:p14="http://schemas.microsoft.com/office/powerpoint/2010/main" val="2104465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FB751-4765-C168-2364-3A04461B4A35}"/>
              </a:ext>
            </a:extLst>
          </p:cNvPr>
          <p:cNvSpPr>
            <a:spLocks noGrp="1"/>
          </p:cNvSpPr>
          <p:nvPr>
            <p:ph type="title"/>
          </p:nvPr>
        </p:nvSpPr>
        <p:spPr/>
        <p:txBody>
          <a:bodyPr/>
          <a:lstStyle/>
          <a:p>
            <a:r>
              <a:rPr lang="en-US" dirty="0"/>
              <a:t>Course Outline (3/3)</a:t>
            </a:r>
          </a:p>
        </p:txBody>
      </p:sp>
      <p:sp>
        <p:nvSpPr>
          <p:cNvPr id="3" name="Content Placeholder 2">
            <a:extLst>
              <a:ext uri="{FF2B5EF4-FFF2-40B4-BE49-F238E27FC236}">
                <a16:creationId xmlns:a16="http://schemas.microsoft.com/office/drawing/2014/main" id="{79DB6B8A-3B56-3F1C-CB21-788100A90E7B}"/>
              </a:ext>
            </a:extLst>
          </p:cNvPr>
          <p:cNvSpPr>
            <a:spLocks noGrp="1"/>
          </p:cNvSpPr>
          <p:nvPr>
            <p:ph idx="1"/>
          </p:nvPr>
        </p:nvSpPr>
        <p:spPr/>
        <p:txBody>
          <a:bodyPr>
            <a:normAutofit fontScale="92500" lnSpcReduction="20000"/>
          </a:bodyPr>
          <a:lstStyle/>
          <a:p>
            <a:pPr marL="0" indent="0">
              <a:buNone/>
            </a:pPr>
            <a:r>
              <a:rPr lang="en-US" sz="2800" b="0" i="0" u="none" strike="noStrike" baseline="0" dirty="0">
                <a:solidFill>
                  <a:srgbClr val="000000"/>
                </a:solidFill>
                <a:latin typeface="Times New Roman" panose="02020603050405020304" pitchFamily="18" charset="0"/>
              </a:rPr>
              <a:t>4. Putting it together:</a:t>
            </a:r>
          </a:p>
          <a:p>
            <a:pPr>
              <a:buFont typeface="Wingdings" panose="05000000000000000000" pitchFamily="2" charset="2"/>
              <a:buChar char="v"/>
            </a:pPr>
            <a:r>
              <a:rPr lang="en-US" sz="1600" dirty="0">
                <a:solidFill>
                  <a:srgbClr val="000000"/>
                </a:solidFill>
                <a:latin typeface="Times New Roman" panose="02020603050405020304" pitchFamily="18" charset="0"/>
              </a:rPr>
              <a:t> Understanding pointers, </a:t>
            </a:r>
          </a:p>
          <a:p>
            <a:pPr>
              <a:buFont typeface="Wingdings" panose="05000000000000000000" pitchFamily="2" charset="2"/>
              <a:buChar char="v"/>
            </a:pPr>
            <a:r>
              <a:rPr lang="en-US" sz="1600" dirty="0">
                <a:solidFill>
                  <a:srgbClr val="000000"/>
                </a:solidFill>
                <a:latin typeface="Times New Roman" panose="02020603050405020304" pitchFamily="18" charset="0"/>
              </a:rPr>
              <a:t>L</a:t>
            </a:r>
            <a:r>
              <a:rPr lang="en-US" sz="1600" i="0" u="none" strike="noStrike" baseline="0" dirty="0">
                <a:solidFill>
                  <a:srgbClr val="000000"/>
                </a:solidFill>
                <a:latin typeface="Times New Roman" panose="02020603050405020304" pitchFamily="18" charset="0"/>
              </a:rPr>
              <a:t>ife in the real world:</a:t>
            </a:r>
          </a:p>
          <a:p>
            <a:pPr>
              <a:buFont typeface="Wingdings" panose="05000000000000000000" pitchFamily="2" charset="2"/>
              <a:buChar char="v"/>
            </a:pPr>
            <a:r>
              <a:rPr lang="en-US" sz="1600" i="0" u="none" strike="noStrike" baseline="0" dirty="0">
                <a:solidFill>
                  <a:srgbClr val="000000"/>
                </a:solidFill>
                <a:latin typeface="Times New Roman" panose="02020603050405020304" pitchFamily="18" charset="0"/>
              </a:rPr>
              <a:t> Using the </a:t>
            </a:r>
            <a:r>
              <a:rPr lang="en-US" sz="1600" i="0" u="none" strike="noStrike" baseline="0" dirty="0" err="1">
                <a:solidFill>
                  <a:srgbClr val="000000"/>
                </a:solidFill>
                <a:latin typeface="Times New Roman" panose="02020603050405020304" pitchFamily="18" charset="0"/>
              </a:rPr>
              <a:t>gdb</a:t>
            </a:r>
            <a:r>
              <a:rPr lang="en-US" sz="1600" i="0" u="none" strike="noStrike" baseline="0" dirty="0">
                <a:solidFill>
                  <a:srgbClr val="000000"/>
                </a:solidFill>
                <a:latin typeface="Times New Roman" panose="02020603050405020304" pitchFamily="18" charset="0"/>
              </a:rPr>
              <a:t> debugger, </a:t>
            </a:r>
          </a:p>
          <a:p>
            <a:pPr>
              <a:buFont typeface="Wingdings" panose="05000000000000000000" pitchFamily="2" charset="2"/>
              <a:buChar char="v"/>
            </a:pPr>
            <a:r>
              <a:rPr lang="en-US" sz="1600" dirty="0">
                <a:solidFill>
                  <a:srgbClr val="000000"/>
                </a:solidFill>
                <a:latin typeface="Times New Roman" panose="02020603050405020304" pitchFamily="18" charset="0"/>
              </a:rPr>
              <a:t>O</a:t>
            </a:r>
            <a:r>
              <a:rPr lang="en-US" sz="1600" i="0" u="none" strike="noStrike" baseline="0" dirty="0">
                <a:solidFill>
                  <a:srgbClr val="000000"/>
                </a:solidFill>
                <a:latin typeface="Times New Roman" panose="02020603050405020304" pitchFamily="18" charset="0"/>
              </a:rPr>
              <a:t>ut-of-bounds memory references and buffer overflow, </a:t>
            </a:r>
          </a:p>
          <a:p>
            <a:pPr>
              <a:buFont typeface="Wingdings" panose="05000000000000000000" pitchFamily="2" charset="2"/>
              <a:buChar char="v"/>
            </a:pPr>
            <a:r>
              <a:rPr lang="en-US" sz="1600" dirty="0">
                <a:solidFill>
                  <a:srgbClr val="000000"/>
                </a:solidFill>
                <a:latin typeface="Times New Roman" panose="02020603050405020304" pitchFamily="18" charset="0"/>
              </a:rPr>
              <a:t>X</a:t>
            </a:r>
            <a:r>
              <a:rPr lang="en-US" sz="1600" i="0" u="none" strike="noStrike" baseline="0" dirty="0">
                <a:solidFill>
                  <a:srgbClr val="000000"/>
                </a:solidFill>
                <a:latin typeface="Times New Roman" panose="02020603050405020304" pitchFamily="18" charset="0"/>
              </a:rPr>
              <a:t>86-64: extending ia32 to 64 bits,</a:t>
            </a:r>
          </a:p>
          <a:p>
            <a:pPr>
              <a:buFont typeface="Wingdings" panose="05000000000000000000" pitchFamily="2" charset="2"/>
              <a:buChar char="v"/>
            </a:pPr>
            <a:r>
              <a:rPr lang="en-US" sz="1600" i="0" u="none" strike="noStrike" baseline="0" dirty="0">
                <a:solidFill>
                  <a:srgbClr val="000000"/>
                </a:solidFill>
                <a:latin typeface="Times New Roman" panose="02020603050405020304" pitchFamily="18" charset="0"/>
              </a:rPr>
              <a:t> Machine-level representations of floating-point programs;</a:t>
            </a:r>
          </a:p>
          <a:p>
            <a:pPr marL="0" indent="0">
              <a:buNone/>
            </a:pPr>
            <a:r>
              <a:rPr lang="en-US" dirty="0">
                <a:solidFill>
                  <a:srgbClr val="000000"/>
                </a:solidFill>
                <a:latin typeface="Times New Roman" panose="02020603050405020304" pitchFamily="18" charset="0"/>
              </a:rPr>
              <a:t>5.Processor architecture:</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The Y86 instruction set architecture, </a:t>
            </a:r>
          </a:p>
          <a:p>
            <a:pPr>
              <a:buFont typeface="Wingdings" panose="05000000000000000000" pitchFamily="2" charset="2"/>
              <a:buChar char="v"/>
            </a:pPr>
            <a:r>
              <a:rPr lang="en-US" sz="1800" dirty="0">
                <a:solidFill>
                  <a:srgbClr val="000000"/>
                </a:solidFill>
                <a:latin typeface="Times New Roman" panose="02020603050405020304" pitchFamily="18" charset="0"/>
              </a:rPr>
              <a:t>L</a:t>
            </a:r>
            <a:r>
              <a:rPr lang="en-US" sz="1800" b="0" i="0" u="none" strike="noStrike" baseline="0" dirty="0">
                <a:solidFill>
                  <a:srgbClr val="000000"/>
                </a:solidFill>
                <a:latin typeface="Times New Roman" panose="02020603050405020304" pitchFamily="18" charset="0"/>
              </a:rPr>
              <a:t>ogic design and the Hardware Control Language (HCL), </a:t>
            </a:r>
          </a:p>
          <a:p>
            <a:pPr>
              <a:buFont typeface="Wingdings" panose="05000000000000000000" pitchFamily="2" charset="2"/>
              <a:buChar char="v"/>
            </a:pPr>
            <a:r>
              <a:rPr lang="en-US" sz="1800" dirty="0">
                <a:solidFill>
                  <a:srgbClr val="000000"/>
                </a:solidFill>
                <a:latin typeface="Times New Roman" panose="02020603050405020304" pitchFamily="18" charset="0"/>
              </a:rPr>
              <a:t>S</a:t>
            </a:r>
            <a:r>
              <a:rPr lang="en-US" sz="1800" b="0" i="0" u="none" strike="noStrike" baseline="0" dirty="0">
                <a:solidFill>
                  <a:srgbClr val="000000"/>
                </a:solidFill>
                <a:latin typeface="Times New Roman" panose="02020603050405020304" pitchFamily="18" charset="0"/>
              </a:rPr>
              <a:t>equential Y86 implementations, </a:t>
            </a:r>
          </a:p>
          <a:p>
            <a:pPr>
              <a:buFont typeface="Wingdings" panose="05000000000000000000" pitchFamily="2" charset="2"/>
              <a:buChar char="v"/>
            </a:pPr>
            <a:r>
              <a:rPr lang="en-US" sz="1800" dirty="0">
                <a:solidFill>
                  <a:srgbClr val="000000"/>
                </a:solidFill>
                <a:latin typeface="Times New Roman" panose="02020603050405020304" pitchFamily="18" charset="0"/>
              </a:rPr>
              <a:t>G</a:t>
            </a:r>
            <a:r>
              <a:rPr lang="en-US" sz="1800" b="0" i="0" u="none" strike="noStrike" baseline="0" dirty="0">
                <a:solidFill>
                  <a:srgbClr val="000000"/>
                </a:solidFill>
                <a:latin typeface="Times New Roman" panose="02020603050405020304" pitchFamily="18" charset="0"/>
              </a:rPr>
              <a:t>eneral principles of pipelining,</a:t>
            </a:r>
          </a:p>
          <a:p>
            <a:pPr>
              <a:buFont typeface="Wingdings" panose="05000000000000000000" pitchFamily="2" charset="2"/>
              <a:buChar char="v"/>
            </a:pPr>
            <a:r>
              <a:rPr lang="en-US" sz="1800" b="0" i="0" u="none" strike="noStrike" baseline="0" dirty="0">
                <a:solidFill>
                  <a:srgbClr val="000000"/>
                </a:solidFill>
                <a:latin typeface="Times New Roman" panose="02020603050405020304" pitchFamily="18" charset="0"/>
              </a:rPr>
              <a:t> Pipelined Y86 implementations 	</a:t>
            </a:r>
          </a:p>
          <a:p>
            <a:pPr>
              <a:buFont typeface="Wingdings" panose="05000000000000000000" pitchFamily="2" charset="2"/>
              <a:buChar char="v"/>
            </a:pPr>
            <a:endParaRPr lang="en-US" sz="1600" dirty="0"/>
          </a:p>
        </p:txBody>
      </p:sp>
    </p:spTree>
    <p:extLst>
      <p:ext uri="{BB962C8B-B14F-4D97-AF65-F5344CB8AC3E}">
        <p14:creationId xmlns:p14="http://schemas.microsoft.com/office/powerpoint/2010/main" val="213973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Material</a:t>
            </a:r>
          </a:p>
        </p:txBody>
      </p:sp>
      <p:sp>
        <p:nvSpPr>
          <p:cNvPr id="3" name="Content Placeholder 2"/>
          <p:cNvSpPr>
            <a:spLocks noGrp="1"/>
          </p:cNvSpPr>
          <p:nvPr>
            <p:ph idx="1"/>
          </p:nvPr>
        </p:nvSpPr>
        <p:spPr/>
        <p:txBody>
          <a:bodyPr/>
          <a:lstStyle/>
          <a:p>
            <a:r>
              <a:rPr lang="en-US" dirty="0"/>
              <a:t>Material Will be Available through Slides and Notes</a:t>
            </a:r>
          </a:p>
          <a:p>
            <a:r>
              <a:rPr lang="en-US" b="1" dirty="0"/>
              <a:t>Reference Books: </a:t>
            </a:r>
          </a:p>
          <a:p>
            <a:pPr marL="0" indent="0" algn="l">
              <a:buNone/>
            </a:pPr>
            <a:r>
              <a:rPr lang="en-US" sz="1800" b="1" i="0" u="none" strike="noStrike" baseline="0" dirty="0">
                <a:latin typeface="TimesNewRoman,Bold"/>
              </a:rPr>
              <a:t>Text/Reference Books:</a:t>
            </a:r>
            <a:endParaRPr lang="en-US" sz="1800" b="0" i="0" u="none" strike="noStrike" baseline="0" dirty="0">
              <a:latin typeface="Times New Roman" panose="02020603050405020304" pitchFamily="18" charset="0"/>
            </a:endParaRPr>
          </a:p>
          <a:p>
            <a:pPr marL="0" indent="0">
              <a:buNone/>
            </a:pPr>
            <a:r>
              <a:rPr lang="en-US" sz="1800" b="0" i="0" u="none" strike="noStrike" baseline="0" dirty="0">
                <a:solidFill>
                  <a:srgbClr val="000000"/>
                </a:solidFill>
                <a:latin typeface="Times New Roman" panose="02020603050405020304" pitchFamily="18" charset="0"/>
              </a:rPr>
              <a:t>1. Computer Systems: A Programmer's Perspective, 3/E (CS:APP3e), Randal E. Bryant and David R.O' </a:t>
            </a:r>
            <a:r>
              <a:rPr lang="en-US" sz="1800" b="0" i="0" u="none" strike="noStrike" baseline="0" dirty="0" err="1">
                <a:solidFill>
                  <a:srgbClr val="000000"/>
                </a:solidFill>
                <a:latin typeface="Times New Roman" panose="02020603050405020304" pitchFamily="18" charset="0"/>
              </a:rPr>
              <a:t>Hallaron</a:t>
            </a:r>
            <a:r>
              <a:rPr lang="en-US" sz="1800" b="0" i="0" u="none" strike="noStrike" baseline="0" dirty="0">
                <a:solidFill>
                  <a:srgbClr val="000000"/>
                </a:solidFill>
                <a:latin typeface="Times New Roman" panose="02020603050405020304" pitchFamily="18" charset="0"/>
              </a:rPr>
              <a:t>, Carnegie Mellon University </a:t>
            </a:r>
          </a:p>
          <a:p>
            <a:pPr marL="0" indent="0">
              <a:buNone/>
            </a:pPr>
            <a:r>
              <a:rPr lang="en-US" sz="1800" b="0" i="0" u="none" strike="noStrike" baseline="0" dirty="0">
                <a:solidFill>
                  <a:srgbClr val="000000"/>
                </a:solidFill>
                <a:latin typeface="Times New Roman" panose="02020603050405020304" pitchFamily="18" charset="0"/>
              </a:rPr>
              <a:t>2. Robert Britton, MIPS Assembly Language Programming, Latest Edition, </a:t>
            </a:r>
          </a:p>
          <a:p>
            <a:pPr marL="0" indent="0">
              <a:buNone/>
            </a:pPr>
            <a:r>
              <a:rPr lang="en-US" sz="1800" b="0" i="0" u="none" strike="noStrike" baseline="0" dirty="0">
                <a:solidFill>
                  <a:srgbClr val="000000"/>
                </a:solidFill>
                <a:latin typeface="Times New Roman" panose="02020603050405020304" pitchFamily="18" charset="0"/>
              </a:rPr>
              <a:t>3. Computer System Architecture, M. Morris Mano, Latest Edition, </a:t>
            </a:r>
          </a:p>
          <a:p>
            <a:pPr marL="0" indent="0">
              <a:buNone/>
            </a:pPr>
            <a:r>
              <a:rPr lang="en-US" sz="1800" b="0" i="0" u="none" strike="noStrike" baseline="0" dirty="0">
                <a:solidFill>
                  <a:srgbClr val="000000"/>
                </a:solidFill>
                <a:latin typeface="Times New Roman" panose="02020603050405020304" pitchFamily="18" charset="0"/>
              </a:rPr>
              <a:t>4. Assembly Language Programming for Intel- Computer, Latest Edition </a:t>
            </a:r>
          </a:p>
          <a:p>
            <a:pPr marL="0" indent="0">
              <a:buNone/>
            </a:pPr>
            <a:r>
              <a:rPr lang="en-US" sz="1800" b="0" i="0" u="none" strike="noStrike" baseline="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3894471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Assessment </a:t>
            </a:r>
          </a:p>
        </p:txBody>
      </p:sp>
      <p:graphicFrame>
        <p:nvGraphicFramePr>
          <p:cNvPr id="4" name="Content Placeholder 5"/>
          <p:cNvGraphicFramePr>
            <a:graphicFrameLocks noGrp="1"/>
          </p:cNvGraphicFramePr>
          <p:nvPr>
            <p:ph idx="1"/>
          </p:nvPr>
        </p:nvGraphicFramePr>
        <p:xfrm>
          <a:off x="838200" y="1825625"/>
          <a:ext cx="4620197" cy="4480322"/>
        </p:xfrm>
        <a:graphic>
          <a:graphicData uri="http://schemas.openxmlformats.org/drawingml/2006/table">
            <a:tbl>
              <a:tblPr firstRow="1" bandRow="1">
                <a:tableStyleId>{5C22544A-7EE6-4342-B048-85BDC9FD1C3A}</a:tableStyleId>
              </a:tblPr>
              <a:tblGrid>
                <a:gridCol w="3194431">
                  <a:extLst>
                    <a:ext uri="{9D8B030D-6E8A-4147-A177-3AD203B41FA5}">
                      <a16:colId xmlns:a16="http://schemas.microsoft.com/office/drawing/2014/main" val="20000"/>
                    </a:ext>
                  </a:extLst>
                </a:gridCol>
                <a:gridCol w="1425766">
                  <a:extLst>
                    <a:ext uri="{9D8B030D-6E8A-4147-A177-3AD203B41FA5}">
                      <a16:colId xmlns:a16="http://schemas.microsoft.com/office/drawing/2014/main" val="20001"/>
                    </a:ext>
                  </a:extLst>
                </a:gridCol>
              </a:tblGrid>
              <a:tr h="457157">
                <a:tc>
                  <a:txBody>
                    <a:bodyPr/>
                    <a:lstStyle/>
                    <a:p>
                      <a:pPr algn="ctr"/>
                      <a:r>
                        <a:rPr lang="en-US" sz="2800" dirty="0"/>
                        <a:t>Assessment</a:t>
                      </a:r>
                      <a:r>
                        <a:rPr lang="en-US" sz="2800" baseline="0" dirty="0"/>
                        <a:t> </a:t>
                      </a:r>
                      <a:endParaRPr lang="en-US" sz="2800" dirty="0"/>
                    </a:p>
                  </a:txBody>
                  <a:tcPr marL="210312" marR="210312" marT="45703" marB="45703"/>
                </a:tc>
                <a:tc>
                  <a:txBody>
                    <a:bodyPr/>
                    <a:lstStyle/>
                    <a:p>
                      <a:pPr algn="ctr"/>
                      <a:r>
                        <a:rPr lang="en-US" sz="2800" dirty="0"/>
                        <a:t>Marks</a:t>
                      </a:r>
                    </a:p>
                  </a:txBody>
                  <a:tcPr marL="210312" marR="210312" marT="45703" marB="45703"/>
                </a:tc>
                <a:extLst>
                  <a:ext uri="{0D108BD9-81ED-4DB2-BD59-A6C34878D82A}">
                    <a16:rowId xmlns:a16="http://schemas.microsoft.com/office/drawing/2014/main" val="10000"/>
                  </a:ext>
                </a:extLst>
              </a:tr>
              <a:tr h="370703">
                <a:tc>
                  <a:txBody>
                    <a:bodyPr/>
                    <a:lstStyle/>
                    <a:p>
                      <a:pPr algn="ctr"/>
                      <a:r>
                        <a:rPr lang="en-US" sz="2000" dirty="0"/>
                        <a:t>Quizzes </a:t>
                      </a:r>
                      <a:r>
                        <a:rPr lang="en-US" sz="2000" b="1" dirty="0">
                          <a:solidFill>
                            <a:srgbClr val="FF0000"/>
                          </a:solidFill>
                        </a:rPr>
                        <a:t>[Q]</a:t>
                      </a:r>
                      <a:br>
                        <a:rPr lang="en-US" sz="2000" dirty="0"/>
                      </a:br>
                      <a:r>
                        <a:rPr lang="en-US" sz="1600" dirty="0"/>
                        <a:t>(</a:t>
                      </a:r>
                      <a:r>
                        <a:rPr lang="en-US" sz="1600" i="1" dirty="0"/>
                        <a:t>Multiple</a:t>
                      </a:r>
                      <a:r>
                        <a:rPr lang="en-US" sz="1600" dirty="0"/>
                        <a:t>)</a:t>
                      </a:r>
                      <a:br>
                        <a:rPr lang="en-US" sz="1600" dirty="0"/>
                      </a:br>
                      <a:r>
                        <a:rPr lang="en-US" sz="1600" dirty="0"/>
                        <a:t>[</a:t>
                      </a:r>
                      <a:r>
                        <a:rPr lang="en-US" sz="1600" b="1" dirty="0"/>
                        <a:t>Announced &amp; Surprised</a:t>
                      </a:r>
                      <a:r>
                        <a:rPr lang="en-US" sz="1600" dirty="0"/>
                        <a:t>]</a:t>
                      </a:r>
                    </a:p>
                  </a:txBody>
                  <a:tcPr marL="210312" marR="210312" marT="45703" marB="45703"/>
                </a:tc>
                <a:tc>
                  <a:txBody>
                    <a:bodyPr/>
                    <a:lstStyle/>
                    <a:p>
                      <a:pPr algn="ctr"/>
                      <a:r>
                        <a:rPr lang="en-US" sz="2000" dirty="0"/>
                        <a:t>05</a:t>
                      </a:r>
                    </a:p>
                  </a:txBody>
                  <a:tcPr marL="210312" marR="210312" marT="45703" marB="45703" anchor="ctr"/>
                </a:tc>
                <a:extLst>
                  <a:ext uri="{0D108BD9-81ED-4DB2-BD59-A6C34878D82A}">
                    <a16:rowId xmlns:a16="http://schemas.microsoft.com/office/drawing/2014/main" val="10001"/>
                  </a:ext>
                </a:extLst>
              </a:tr>
              <a:tr h="370703">
                <a:tc>
                  <a:txBody>
                    <a:bodyPr/>
                    <a:lstStyle/>
                    <a:p>
                      <a:pPr algn="ctr"/>
                      <a:r>
                        <a:rPr lang="en-US" sz="2000" dirty="0"/>
                        <a:t>Assignments </a:t>
                      </a:r>
                      <a:r>
                        <a:rPr lang="en-US" sz="2000" b="1" dirty="0">
                          <a:solidFill>
                            <a:srgbClr val="FF0000"/>
                          </a:solidFill>
                        </a:rPr>
                        <a:t>[A]</a:t>
                      </a:r>
                      <a:br>
                        <a:rPr lang="en-US" sz="2000" dirty="0"/>
                      </a:br>
                      <a:r>
                        <a:rPr kumimoji="0" lang="en-US" sz="1600" b="0" i="0" u="none" strike="noStrike" kern="1200" cap="none" spc="0" normalizeH="0" baseline="0" noProof="0" dirty="0">
                          <a:ln>
                            <a:noFill/>
                          </a:ln>
                          <a:solidFill>
                            <a:prstClr val="black"/>
                          </a:solidFill>
                          <a:effectLst/>
                          <a:uLnTx/>
                          <a:uFillTx/>
                          <a:latin typeface="+mn-lt"/>
                          <a:ea typeface="+mn-ea"/>
                          <a:cs typeface="+mn-cs"/>
                        </a:rPr>
                        <a:t>(</a:t>
                      </a:r>
                      <a:r>
                        <a:rPr kumimoji="0" lang="en-US" sz="1600" b="0" i="1" u="none" strike="noStrike" kern="1200" cap="none" spc="0" normalizeH="0" baseline="0" noProof="0" dirty="0">
                          <a:ln>
                            <a:noFill/>
                          </a:ln>
                          <a:solidFill>
                            <a:prstClr val="black"/>
                          </a:solidFill>
                          <a:effectLst/>
                          <a:uLnTx/>
                          <a:uFillTx/>
                          <a:latin typeface="+mn-lt"/>
                          <a:ea typeface="+mn-ea"/>
                          <a:cs typeface="+mn-cs"/>
                        </a:rPr>
                        <a:t>Multiple</a:t>
                      </a:r>
                      <a:r>
                        <a:rPr kumimoji="0" lang="en-US" sz="1600" b="0" i="0" u="none" strike="noStrike" kern="1200" cap="none" spc="0" normalizeH="0" baseline="0" noProof="0" dirty="0">
                          <a:ln>
                            <a:noFill/>
                          </a:ln>
                          <a:solidFill>
                            <a:prstClr val="black"/>
                          </a:solidFill>
                          <a:effectLst/>
                          <a:uLnTx/>
                          <a:uFillTx/>
                          <a:latin typeface="+mn-lt"/>
                          <a:ea typeface="+mn-ea"/>
                          <a:cs typeface="+mn-cs"/>
                        </a:rPr>
                        <a:t>)</a:t>
                      </a:r>
                    </a:p>
                    <a:p>
                      <a:pPr algn="ctr"/>
                      <a:r>
                        <a:rPr kumimoji="0" lang="en-US" sz="1600" b="0" i="0" u="none" strike="noStrike" kern="1200" cap="none" spc="0" normalizeH="0" baseline="0" noProof="0" dirty="0">
                          <a:ln>
                            <a:noFill/>
                          </a:ln>
                          <a:solidFill>
                            <a:prstClr val="black"/>
                          </a:solidFill>
                          <a:effectLst/>
                          <a:uLnTx/>
                          <a:uFillTx/>
                          <a:latin typeface="+mn-lt"/>
                          <a:ea typeface="+mn-ea"/>
                          <a:cs typeface="+mn-cs"/>
                        </a:rPr>
                        <a:t>[</a:t>
                      </a:r>
                      <a:r>
                        <a:rPr lang="en-US" sz="1600" b="1" dirty="0"/>
                        <a:t>Presentations &amp; Class Tasks</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lang="en-US" sz="2000" dirty="0"/>
                    </a:p>
                  </a:txBody>
                  <a:tcPr marL="210312" marR="210312" marT="45703" marB="45703"/>
                </a:tc>
                <a:tc>
                  <a:txBody>
                    <a:bodyPr/>
                    <a:lstStyle/>
                    <a:p>
                      <a:pPr algn="ctr"/>
                      <a:r>
                        <a:rPr lang="en-US" sz="2000" dirty="0"/>
                        <a:t>10</a:t>
                      </a:r>
                    </a:p>
                  </a:txBody>
                  <a:tcPr marL="210312" marR="210312" marT="45703" marB="45703" anchor="ctr"/>
                </a:tc>
                <a:extLst>
                  <a:ext uri="{0D108BD9-81ED-4DB2-BD59-A6C34878D82A}">
                    <a16:rowId xmlns:a16="http://schemas.microsoft.com/office/drawing/2014/main" val="10002"/>
                  </a:ext>
                </a:extLst>
              </a:tr>
              <a:tr h="370703">
                <a:tc>
                  <a:txBody>
                    <a:bodyPr/>
                    <a:lstStyle/>
                    <a:p>
                      <a:pPr algn="ctr"/>
                      <a:r>
                        <a:rPr lang="en-US" sz="2000" dirty="0"/>
                        <a:t>Sessional </a:t>
                      </a:r>
                      <a:r>
                        <a:rPr lang="en-US" sz="2000" b="1" kern="1200" dirty="0">
                          <a:solidFill>
                            <a:srgbClr val="FF0000"/>
                          </a:solidFill>
                          <a:latin typeface="+mn-lt"/>
                          <a:ea typeface="+mn-ea"/>
                          <a:cs typeface="+mn-cs"/>
                        </a:rPr>
                        <a:t>[S]</a:t>
                      </a:r>
                    </a:p>
                  </a:txBody>
                  <a:tcPr marL="210312" marR="210312" marT="45703" marB="45703"/>
                </a:tc>
                <a:tc>
                  <a:txBody>
                    <a:bodyPr/>
                    <a:lstStyle/>
                    <a:p>
                      <a:pPr algn="ctr"/>
                      <a:r>
                        <a:rPr lang="en-US" sz="2000" dirty="0"/>
                        <a:t>20</a:t>
                      </a:r>
                    </a:p>
                  </a:txBody>
                  <a:tcPr marL="210312" marR="210312" marT="45703" marB="45703" anchor="ctr"/>
                </a:tc>
                <a:extLst>
                  <a:ext uri="{0D108BD9-81ED-4DB2-BD59-A6C34878D82A}">
                    <a16:rowId xmlns:a16="http://schemas.microsoft.com/office/drawing/2014/main" val="10003"/>
                  </a:ext>
                </a:extLst>
              </a:tr>
              <a:tr h="37070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t>Terminal </a:t>
                      </a:r>
                      <a:r>
                        <a:rPr lang="en-US" sz="2000" b="1" kern="1200" dirty="0">
                          <a:solidFill>
                            <a:srgbClr val="FF0000"/>
                          </a:solidFill>
                          <a:latin typeface="+mn-lt"/>
                          <a:ea typeface="+mn-ea"/>
                          <a:cs typeface="+mn-cs"/>
                        </a:rPr>
                        <a:t>[T]</a:t>
                      </a:r>
                      <a:br>
                        <a:rPr lang="en-US" sz="2000" dirty="0"/>
                      </a:br>
                      <a:r>
                        <a:rPr kumimoji="0" lang="en-US" sz="1600" b="0" i="0" u="none" strike="noStrike" kern="1200" cap="none" spc="0" normalizeH="0" baseline="0" noProof="0" dirty="0">
                          <a:ln>
                            <a:noFill/>
                          </a:ln>
                          <a:solidFill>
                            <a:prstClr val="black"/>
                          </a:solidFill>
                          <a:effectLst/>
                          <a:uLnTx/>
                          <a:uFillTx/>
                          <a:latin typeface="+mn-lt"/>
                          <a:ea typeface="+mn-ea"/>
                          <a:cs typeface="+mn-cs"/>
                        </a:rPr>
                        <a:t>[</a:t>
                      </a:r>
                      <a:r>
                        <a:rPr kumimoji="0" lang="en-US" sz="1600" b="1" i="0" u="none" strike="noStrike" kern="1200" cap="none" spc="0" normalizeH="0" baseline="0" noProof="0" dirty="0">
                          <a:ln>
                            <a:noFill/>
                          </a:ln>
                          <a:solidFill>
                            <a:prstClr val="black"/>
                          </a:solidFill>
                          <a:effectLst/>
                          <a:uLnTx/>
                          <a:uFillTx/>
                          <a:latin typeface="+mn-lt"/>
                          <a:ea typeface="+mn-ea"/>
                          <a:cs typeface="+mn-cs"/>
                        </a:rPr>
                        <a:t>Must Secure 40% in Exam</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marL="210312" marR="210312" marT="45703" marB="45703"/>
                </a:tc>
                <a:tc>
                  <a:txBody>
                    <a:bodyPr/>
                    <a:lstStyle/>
                    <a:p>
                      <a:pPr algn="ctr"/>
                      <a:r>
                        <a:rPr lang="en-US" sz="2000" dirty="0"/>
                        <a:t>40</a:t>
                      </a:r>
                    </a:p>
                  </a:txBody>
                  <a:tcPr marL="210312" marR="210312" marT="45703" marB="45703" anchor="ctr"/>
                </a:tc>
                <a:extLst>
                  <a:ext uri="{0D108BD9-81ED-4DB2-BD59-A6C34878D82A}">
                    <a16:rowId xmlns:a16="http://schemas.microsoft.com/office/drawing/2014/main" val="10004"/>
                  </a:ext>
                </a:extLst>
              </a:tr>
              <a:tr h="370703">
                <a:tc>
                  <a:txBody>
                    <a:bodyPr/>
                    <a:lstStyle/>
                    <a:p>
                      <a:pPr algn="ctr"/>
                      <a:r>
                        <a:rPr lang="en-US" sz="2000" dirty="0"/>
                        <a:t>Lab </a:t>
                      </a:r>
                      <a:r>
                        <a:rPr lang="en-US" sz="2000" b="1" kern="1200" dirty="0">
                          <a:solidFill>
                            <a:srgbClr val="FF0000"/>
                          </a:solidFill>
                          <a:latin typeface="+mn-lt"/>
                          <a:ea typeface="+mn-ea"/>
                          <a:cs typeface="+mn-cs"/>
                        </a:rPr>
                        <a:t>[P]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a:t>
                      </a:r>
                      <a:r>
                        <a:rPr kumimoji="0" lang="en-US" sz="1600" b="1" i="0" u="none" strike="noStrike" kern="1200" cap="none" spc="0" normalizeH="0" baseline="0" noProof="0" dirty="0">
                          <a:ln>
                            <a:noFill/>
                          </a:ln>
                          <a:solidFill>
                            <a:prstClr val="black"/>
                          </a:solidFill>
                          <a:effectLst/>
                          <a:uLnTx/>
                          <a:uFillTx/>
                          <a:latin typeface="+mn-lt"/>
                          <a:ea typeface="+mn-ea"/>
                          <a:cs typeface="+mn-cs"/>
                        </a:rPr>
                        <a:t>Lab Tasks, DIY Tasks</a:t>
                      </a:r>
                      <a:r>
                        <a:rPr kumimoji="0" lang="en-US" sz="1600" b="0" i="0" u="none" strike="noStrike" kern="1200" cap="none" spc="0" normalizeH="0" baseline="0" noProof="0" dirty="0">
                          <a:ln>
                            <a:noFill/>
                          </a:ln>
                          <a:solidFill>
                            <a:prstClr val="black"/>
                          </a:solidFill>
                          <a:effectLst/>
                          <a:uLnTx/>
                          <a:uFillTx/>
                          <a:latin typeface="+mn-lt"/>
                          <a:ea typeface="+mn-ea"/>
                          <a:cs typeface="+mn-cs"/>
                        </a:rPr>
                        <a:t>]</a:t>
                      </a:r>
                      <a:endParaRPr kumimoji="0" lang="en-US" sz="2000" b="0" i="0" u="none" strike="noStrike" kern="1200" cap="none" spc="0" normalizeH="0" baseline="0" noProof="0" dirty="0">
                        <a:ln>
                          <a:noFill/>
                        </a:ln>
                        <a:solidFill>
                          <a:prstClr val="black"/>
                        </a:solidFill>
                        <a:effectLst/>
                        <a:uLnTx/>
                        <a:uFillTx/>
                        <a:latin typeface="+mn-lt"/>
                        <a:ea typeface="+mn-ea"/>
                        <a:cs typeface="+mn-cs"/>
                      </a:endParaRPr>
                    </a:p>
                  </a:txBody>
                  <a:tcPr marL="210312" marR="210312" marT="45703" marB="45703"/>
                </a:tc>
                <a:tc>
                  <a:txBody>
                    <a:bodyPr/>
                    <a:lstStyle/>
                    <a:p>
                      <a:pPr algn="ctr"/>
                      <a:r>
                        <a:rPr lang="en-US" sz="2000" dirty="0"/>
                        <a:t>25</a:t>
                      </a:r>
                    </a:p>
                  </a:txBody>
                  <a:tcPr marL="210312" marR="210312" marT="45703" marB="45703" anchor="ctr"/>
                </a:tc>
                <a:extLst>
                  <a:ext uri="{0D108BD9-81ED-4DB2-BD59-A6C34878D82A}">
                    <a16:rowId xmlns:a16="http://schemas.microsoft.com/office/drawing/2014/main" val="3005226917"/>
                  </a:ext>
                </a:extLst>
              </a:tr>
              <a:tr h="457157">
                <a:tc>
                  <a:txBody>
                    <a:bodyPr/>
                    <a:lstStyle/>
                    <a:p>
                      <a:pPr algn="ctr"/>
                      <a:r>
                        <a:rPr lang="en-US" sz="2800" b="1" dirty="0">
                          <a:solidFill>
                            <a:srgbClr val="FF0000"/>
                          </a:solidFill>
                        </a:rPr>
                        <a:t>Total</a:t>
                      </a:r>
                      <a:r>
                        <a:rPr lang="en-US" sz="2800" b="1" baseline="0" dirty="0">
                          <a:solidFill>
                            <a:srgbClr val="FF0000"/>
                          </a:solidFill>
                        </a:rPr>
                        <a:t> Marks</a:t>
                      </a:r>
                      <a:endParaRPr lang="en-US" sz="2800" b="1" dirty="0">
                        <a:solidFill>
                          <a:srgbClr val="FF0000"/>
                        </a:solidFill>
                      </a:endParaRPr>
                    </a:p>
                  </a:txBody>
                  <a:tcPr marL="210312" marR="210312" marT="45703" marB="45703"/>
                </a:tc>
                <a:tc>
                  <a:txBody>
                    <a:bodyPr/>
                    <a:lstStyle/>
                    <a:p>
                      <a:pPr algn="ctr"/>
                      <a:r>
                        <a:rPr lang="en-US" sz="2800" b="1" dirty="0">
                          <a:solidFill>
                            <a:srgbClr val="FF0000"/>
                          </a:solidFill>
                        </a:rPr>
                        <a:t>100</a:t>
                      </a:r>
                    </a:p>
                  </a:txBody>
                  <a:tcPr marL="210312" marR="210312" marT="45703" marB="45703"/>
                </a:tc>
                <a:extLst>
                  <a:ext uri="{0D108BD9-81ED-4DB2-BD59-A6C34878D82A}">
                    <a16:rowId xmlns:a16="http://schemas.microsoft.com/office/drawing/2014/main" val="10005"/>
                  </a:ext>
                </a:extLst>
              </a:tr>
            </a:tbl>
          </a:graphicData>
        </a:graphic>
      </p:graphicFrame>
      <p:sp>
        <p:nvSpPr>
          <p:cNvPr id="7" name="TextBox 6">
            <a:extLst>
              <a:ext uri="{FF2B5EF4-FFF2-40B4-BE49-F238E27FC236}">
                <a16:creationId xmlns:a16="http://schemas.microsoft.com/office/drawing/2014/main" id="{6E87C1D1-6516-2F7C-E51D-70232B18F983}"/>
              </a:ext>
            </a:extLst>
          </p:cNvPr>
          <p:cNvSpPr txBox="1"/>
          <p:nvPr/>
        </p:nvSpPr>
        <p:spPr>
          <a:xfrm>
            <a:off x="5717013" y="3604121"/>
            <a:ext cx="5505168" cy="923330"/>
          </a:xfrm>
          <a:prstGeom prst="rect">
            <a:avLst/>
          </a:prstGeom>
          <a:noFill/>
        </p:spPr>
        <p:txBody>
          <a:bodyPr wrap="square">
            <a:spAutoFit/>
          </a:bodyPr>
          <a:lstStyle/>
          <a:p>
            <a:pPr marL="285750" indent="-285750">
              <a:buFont typeface="Arial" panose="020B0604020202020204" pitchFamily="34" charset="0"/>
              <a:buChar char="•"/>
            </a:pPr>
            <a:r>
              <a:rPr kumimoji="0" lang="en-US" sz="1800" b="1" i="0" u="none" strike="noStrike" kern="1200" cap="none" spc="0" normalizeH="0" baseline="0" noProof="0" dirty="0">
                <a:ln>
                  <a:noFill/>
                </a:ln>
                <a:solidFill>
                  <a:prstClr val="black"/>
                </a:solidFill>
                <a:effectLst/>
                <a:uLnTx/>
                <a:uFillTx/>
                <a:latin typeface="+mn-lt"/>
                <a:ea typeface="+mn-ea"/>
                <a:cs typeface="+mn-cs"/>
              </a:rPr>
              <a:t>Must Secure 50% Marks in Theory [</a:t>
            </a:r>
            <a:r>
              <a:rPr lang="en-US" b="1" dirty="0">
                <a:solidFill>
                  <a:prstClr val="black"/>
                </a:solidFill>
              </a:rPr>
              <a:t>Q + A + S + T]</a:t>
            </a:r>
          </a:p>
          <a:p>
            <a:pPr marL="285750" indent="-285750">
              <a:buFont typeface="Arial" panose="020B0604020202020204" pitchFamily="34" charset="0"/>
              <a:buChar char="•"/>
            </a:pPr>
            <a:r>
              <a:rPr lang="en-US" b="1" dirty="0">
                <a:solidFill>
                  <a:prstClr val="black"/>
                </a:solidFill>
              </a:rPr>
              <a:t>Must Secure 40% Marks in Terminal [T] Examination </a:t>
            </a:r>
          </a:p>
          <a:p>
            <a:pPr marL="285750" indent="-285750">
              <a:buFont typeface="Arial" panose="020B0604020202020204" pitchFamily="34" charset="0"/>
              <a:buChar char="•"/>
            </a:pPr>
            <a:r>
              <a:rPr lang="en-US" b="1" dirty="0">
                <a:solidFill>
                  <a:prstClr val="black"/>
                </a:solidFill>
              </a:rPr>
              <a:t>Must Secure 50% Marks in </a:t>
            </a:r>
            <a:r>
              <a:rPr kumimoji="0" lang="en-US" sz="1800" b="1" i="0" u="none" strike="noStrike" kern="1200" cap="none" spc="0" normalizeH="0" baseline="0" noProof="0" dirty="0">
                <a:ln>
                  <a:noFill/>
                </a:ln>
                <a:solidFill>
                  <a:prstClr val="black"/>
                </a:solidFill>
                <a:effectLst/>
                <a:uLnTx/>
                <a:uFillTx/>
                <a:latin typeface="+mn-lt"/>
                <a:ea typeface="+mn-ea"/>
                <a:cs typeface="+mn-cs"/>
              </a:rPr>
              <a:t>Practical [P]</a:t>
            </a:r>
            <a:endParaRPr lang="en-US" dirty="0"/>
          </a:p>
        </p:txBody>
      </p:sp>
    </p:spTree>
    <p:extLst>
      <p:ext uri="{BB962C8B-B14F-4D97-AF65-F5344CB8AC3E}">
        <p14:creationId xmlns:p14="http://schemas.microsoft.com/office/powerpoint/2010/main" val="3245226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405</TotalTime>
  <Words>3160</Words>
  <Application>Microsoft Office PowerPoint</Application>
  <PresentationFormat>Widescreen</PresentationFormat>
  <Paragraphs>381</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Arial</vt:lpstr>
      <vt:lpstr>Calibri</vt:lpstr>
      <vt:lpstr>Calibri Light</vt:lpstr>
      <vt:lpstr>StoneSans</vt:lpstr>
      <vt:lpstr>StoneSans-Semibold</vt:lpstr>
      <vt:lpstr>Times New Roman</vt:lpstr>
      <vt:lpstr>TimesNewRoman</vt:lpstr>
      <vt:lpstr>TimesNewRoman,Bold</vt:lpstr>
      <vt:lpstr>TimesTen-Italic</vt:lpstr>
      <vt:lpstr>TimesTen-Roman</vt:lpstr>
      <vt:lpstr>Wingdings</vt:lpstr>
      <vt:lpstr>ZztexMono-Regular</vt:lpstr>
      <vt:lpstr>Office Theme</vt:lpstr>
      <vt:lpstr>Computer Organization and Assembly Language  </vt:lpstr>
      <vt:lpstr>About the Course</vt:lpstr>
      <vt:lpstr>Course Objective</vt:lpstr>
      <vt:lpstr>PowerPoint Presentation</vt:lpstr>
      <vt:lpstr>Course Outline (1/3)</vt:lpstr>
      <vt:lpstr>Course Outline (2/3)</vt:lpstr>
      <vt:lpstr>Course Outline (3/3)</vt:lpstr>
      <vt:lpstr>Course Material</vt:lpstr>
      <vt:lpstr>Assessment </vt:lpstr>
      <vt:lpstr>Important Issues</vt:lpstr>
      <vt:lpstr>Introduction to Computer Systems</vt:lpstr>
      <vt:lpstr>Life Time</vt:lpstr>
      <vt:lpstr>ASCII Presentation</vt:lpstr>
      <vt:lpstr>Information Is Bits + Context</vt:lpstr>
      <vt:lpstr>Cont..</vt:lpstr>
      <vt:lpstr>Programs Are Translated by Other Programs into Different Forms</vt:lpstr>
      <vt:lpstr>Compilation System</vt:lpstr>
      <vt:lpstr>Translation of Code</vt:lpstr>
      <vt:lpstr>Cont..</vt:lpstr>
      <vt:lpstr>Cont..</vt:lpstr>
      <vt:lpstr>It Pays to Understand How Compilation Systems Work</vt:lpstr>
      <vt:lpstr>Processors Read and Interpret Instructions Stored in Memory</vt:lpstr>
      <vt:lpstr>Buses</vt:lpstr>
      <vt:lpstr>I/O Devices</vt:lpstr>
      <vt:lpstr>Main Memory </vt:lpstr>
      <vt:lpstr>Processor</vt:lpstr>
      <vt:lpstr>Cont…</vt:lpstr>
      <vt:lpstr>Cont..</vt:lpstr>
      <vt:lpstr>Cont..</vt:lpstr>
      <vt:lpstr>Running the hello Program</vt:lpstr>
      <vt:lpstr>Reading the hello command from the keyboard.</vt:lpstr>
      <vt:lpstr>Cont…</vt:lpstr>
      <vt:lpstr>Caches Matter</vt:lpstr>
      <vt:lpstr>Loading the executable from disk into main memory.</vt:lpstr>
      <vt:lpstr>Writing the output string from memory to the display.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  </dc:title>
  <dc:creator>Abdul Qaddous</dc:creator>
  <cp:lastModifiedBy>Abdul Qaddous</cp:lastModifiedBy>
  <cp:revision>9</cp:revision>
  <dcterms:created xsi:type="dcterms:W3CDTF">2023-11-14T16:14:31Z</dcterms:created>
  <dcterms:modified xsi:type="dcterms:W3CDTF">2025-06-23T08:00:59Z</dcterms:modified>
</cp:coreProperties>
</file>