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" charset="1" panose="00000500000000000000"/>
      <p:regular r:id="rId15"/>
    </p:embeddedFont>
    <p:embeddedFont>
      <p:font typeface="Montserra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Good morning, everyone. Today, I’m going to talk about LAN, which stands for Local Area Network. Let’s get started!"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LAN connects computers and devices within a limited area like a room, building, or campus. It allows users to share resources and data at high speeds. Most LANs use Ethernet cables or Wi-Fi.</a:t>
            </a:r>
          </a:p>
          <a:p>
            <a:r>
              <a:rPr lang="en-US"/>
              <a:t/>
            </a:r>
          </a:p>
          <a:p>
            <a:r>
              <a:rPr lang="en-US"/>
              <a:t>Imagine your home Wi-Fi network. All the devices connected to it, like your computer, phone, or smart TV, form a LAN. They can share files, printers, and internet access, making it easy to work and play together.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These are the main components needed to build a LAN. Each device has a NIC, and a switch is used to connect multiple devices. Routers connect LANs to the internet.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LANs are ideal for resource sharing. For example, in an office, multiple computers can use the same printer and access shared folders efficiently.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Despite the benefits, LANs do have downsides. They're confined to local areas and need some technical maintenance. Also, if the central switch fails, the network can go down.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jpe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1286" y="1673009"/>
            <a:ext cx="5250343" cy="7347808"/>
          </a:xfrm>
          <a:custGeom>
            <a:avLst/>
            <a:gdLst/>
            <a:ahLst/>
            <a:cxnLst/>
            <a:rect r="r" b="b" t="t" l="l"/>
            <a:pathLst>
              <a:path h="7347808" w="5250343">
                <a:moveTo>
                  <a:pt x="0" y="0"/>
                </a:moveTo>
                <a:lnTo>
                  <a:pt x="5250342" y="0"/>
                </a:lnTo>
                <a:lnTo>
                  <a:pt x="5250342" y="7347808"/>
                </a:lnTo>
                <a:lnTo>
                  <a:pt x="0" y="73478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0374" y="1493885"/>
            <a:ext cx="10658024" cy="8003207"/>
          </a:xfrm>
          <a:custGeom>
            <a:avLst/>
            <a:gdLst/>
            <a:ahLst/>
            <a:cxnLst/>
            <a:rect r="r" b="b" t="t" l="l"/>
            <a:pathLst>
              <a:path h="8003207" w="10658024">
                <a:moveTo>
                  <a:pt x="0" y="0"/>
                </a:moveTo>
                <a:lnTo>
                  <a:pt x="10658024" y="0"/>
                </a:lnTo>
                <a:lnTo>
                  <a:pt x="10658024" y="8003207"/>
                </a:lnTo>
                <a:lnTo>
                  <a:pt x="0" y="8003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421162" y="2531756"/>
            <a:ext cx="4507742" cy="5630313"/>
            <a:chOff x="0" y="0"/>
            <a:chExt cx="718122" cy="8969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18122" cy="896958"/>
            </a:xfrm>
            <a:custGeom>
              <a:avLst/>
              <a:gdLst/>
              <a:ahLst/>
              <a:cxnLst/>
              <a:rect r="r" b="b" t="t" l="l"/>
              <a:pathLst>
                <a:path h="896958" w="718122">
                  <a:moveTo>
                    <a:pt x="0" y="0"/>
                  </a:moveTo>
                  <a:lnTo>
                    <a:pt x="718122" y="0"/>
                  </a:lnTo>
                  <a:lnTo>
                    <a:pt x="718122" y="896958"/>
                  </a:lnTo>
                  <a:lnTo>
                    <a:pt x="0" y="896958"/>
                  </a:lnTo>
                  <a:close/>
                </a:path>
              </a:pathLst>
            </a:custGeom>
            <a:blipFill>
              <a:blip r:embed="rId8"/>
              <a:stretch>
                <a:fillRect l="-101878" t="0" r="-19367" b="-332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8860" y="9611392"/>
            <a:ext cx="1058601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4926" y="4372316"/>
            <a:ext cx="7728920" cy="112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4"/>
              </a:lnSpc>
            </a:pPr>
            <a:r>
              <a:rPr lang="en-US" b="true" sz="68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94309" y="5466913"/>
            <a:ext cx="7470155" cy="30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8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Jawad Ahmed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76197" y="2123434"/>
            <a:ext cx="6131526" cy="7134866"/>
            <a:chOff x="0" y="0"/>
            <a:chExt cx="6985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6"/>
              <a:stretch>
                <a:fillRect l="-37272" t="0" r="-37272" b="0"/>
              </a:stretch>
            </a:blipFill>
            <a:ln w="28575" cap="sq">
              <a:gradFill>
                <a:gsLst>
                  <a:gs pos="0">
                    <a:srgbClr val="FFF5E9">
                      <a:alpha val="100000"/>
                    </a:srgbClr>
                  </a:gs>
                  <a:gs pos="50000">
                    <a:srgbClr val="E7E8E4">
                      <a:alpha val="100000"/>
                    </a:srgbClr>
                  </a:gs>
                  <a:gs pos="100000">
                    <a:srgbClr val="E7E8E4">
                      <a:alpha val="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807780" y="2971616"/>
            <a:ext cx="1611823" cy="1875576"/>
            <a:chOff x="0" y="0"/>
            <a:chExt cx="6985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1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647477" y="6636644"/>
            <a:ext cx="1611823" cy="1875576"/>
            <a:chOff x="0" y="0"/>
            <a:chExt cx="6985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8AFF">
                    <a:alpha val="61000"/>
                  </a:srgbClr>
                </a:gs>
                <a:gs pos="100000">
                  <a:srgbClr val="1714AF">
                    <a:alpha val="61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1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78860" y="9611392"/>
            <a:ext cx="1058601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78860" y="3055167"/>
            <a:ext cx="7728920" cy="112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4"/>
              </a:lnSpc>
            </a:pPr>
            <a:r>
              <a:rPr lang="en-US" b="true" sz="68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INTORDUCTION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8860" y="4567556"/>
            <a:ext cx="6792758" cy="1367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576" indent="-179288" lvl="1">
              <a:lnSpc>
                <a:spcPts val="2175"/>
              </a:lnSpc>
              <a:buFont typeface="Arial"/>
              <a:buChar char="•"/>
            </a:pPr>
            <a:r>
              <a:rPr lang="en-US" sz="16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Connects devices in a limited area</a:t>
            </a:r>
          </a:p>
          <a:p>
            <a:pPr algn="l" marL="358576" indent="-179288" lvl="1">
              <a:lnSpc>
                <a:spcPts val="2175"/>
              </a:lnSpc>
              <a:buFont typeface="Arial"/>
              <a:buChar char="•"/>
            </a:pPr>
            <a:r>
              <a:rPr lang="en-US" sz="16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Uses cables or wireless (Wi-Fi)</a:t>
            </a:r>
          </a:p>
          <a:p>
            <a:pPr algn="l" marL="358576" indent="-179288" lvl="1">
              <a:lnSpc>
                <a:spcPts val="2175"/>
              </a:lnSpc>
              <a:buFont typeface="Arial"/>
              <a:buChar char="•"/>
            </a:pPr>
            <a:r>
              <a:rPr lang="en-US" sz="16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High speed and low cost</a:t>
            </a:r>
          </a:p>
          <a:p>
            <a:pPr algn="l" marL="358576" indent="-179288" lvl="1">
              <a:lnSpc>
                <a:spcPts val="2175"/>
              </a:lnSpc>
              <a:buFont typeface="Arial"/>
              <a:buChar char="•"/>
            </a:pPr>
            <a:r>
              <a:rPr lang="en-US" sz="16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Common in homes, schools, offices</a:t>
            </a:r>
          </a:p>
          <a:p>
            <a:pPr algn="l">
              <a:lnSpc>
                <a:spcPts val="217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22192" y="1807039"/>
            <a:ext cx="5238415" cy="7331115"/>
          </a:xfrm>
          <a:custGeom>
            <a:avLst/>
            <a:gdLst/>
            <a:ahLst/>
            <a:cxnLst/>
            <a:rect r="r" b="b" t="t" l="l"/>
            <a:pathLst>
              <a:path h="7331115" w="5238415">
                <a:moveTo>
                  <a:pt x="0" y="0"/>
                </a:moveTo>
                <a:lnTo>
                  <a:pt x="5238415" y="0"/>
                </a:lnTo>
                <a:lnTo>
                  <a:pt x="5238415" y="7331115"/>
                </a:lnTo>
                <a:lnTo>
                  <a:pt x="0" y="7331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078069" y="3075828"/>
            <a:ext cx="4793538" cy="47935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8"/>
              <a:stretch>
                <a:fillRect l="-27777" t="0" r="-2777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8860" y="9611392"/>
            <a:ext cx="1058601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16701" y="3028203"/>
            <a:ext cx="7728920" cy="79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5"/>
              </a:lnSpc>
            </a:pPr>
            <a:r>
              <a:rPr lang="en-US" b="true" sz="49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COMPONENTS OF LAN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90278" y="3932302"/>
            <a:ext cx="6919869" cy="128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6987" indent="-168493" lvl="1">
              <a:lnSpc>
                <a:spcPts val="2044"/>
              </a:lnSpc>
              <a:buFont typeface="Arial"/>
              <a:buChar char="•"/>
            </a:pPr>
            <a:r>
              <a:rPr lang="en-US" sz="15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Computers and other devices</a:t>
            </a:r>
          </a:p>
          <a:p>
            <a:pPr algn="l" marL="336987" indent="-168493" lvl="1">
              <a:lnSpc>
                <a:spcPts val="2044"/>
              </a:lnSpc>
              <a:buFont typeface="Arial"/>
              <a:buChar char="•"/>
            </a:pPr>
            <a:r>
              <a:rPr lang="en-US" sz="15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 Interface Cards (NICs)</a:t>
            </a:r>
          </a:p>
          <a:p>
            <a:pPr algn="l" marL="336987" indent="-168493" lvl="1">
              <a:lnSpc>
                <a:spcPts val="2044"/>
              </a:lnSpc>
              <a:buFont typeface="Arial"/>
              <a:buChar char="•"/>
            </a:pPr>
            <a:r>
              <a:rPr lang="en-US" sz="15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Switches and hubs</a:t>
            </a:r>
          </a:p>
          <a:p>
            <a:pPr algn="l" marL="336987" indent="-168493" lvl="1">
              <a:lnSpc>
                <a:spcPts val="2044"/>
              </a:lnSpc>
              <a:buFont typeface="Arial"/>
              <a:buChar char="•"/>
            </a:pPr>
            <a:r>
              <a:rPr lang="en-US" sz="15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Routers (for internet)</a:t>
            </a:r>
          </a:p>
          <a:p>
            <a:pPr algn="l">
              <a:lnSpc>
                <a:spcPts val="204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8860" y="9611392"/>
            <a:ext cx="1058601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8860" y="2160594"/>
            <a:ext cx="6665271" cy="956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4"/>
              </a:lnSpc>
            </a:pPr>
            <a:r>
              <a:rPr lang="en-US" sz="58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ADVANTAGES OF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8860" y="3055167"/>
            <a:ext cx="7728920" cy="112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4"/>
              </a:lnSpc>
            </a:pPr>
            <a:r>
              <a:rPr lang="en-US" b="true" sz="68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521" y="5035589"/>
            <a:ext cx="4518846" cy="222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 files and printers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Centralized data access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Internet sharing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 and fast communication</a:t>
            </a:r>
          </a:p>
          <a:p>
            <a:pPr algn="l">
              <a:lnSpc>
                <a:spcPts val="2961"/>
              </a:lnSpc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012058" y="1700877"/>
            <a:ext cx="7247242" cy="7247242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C2F6F">
                    <a:alpha val="100000"/>
                  </a:srgbClr>
                </a:gs>
                <a:gs pos="100000">
                  <a:srgbClr val="490F3E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22524" t="0" r="-22524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NEXT SLIDE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8860" y="9611392"/>
            <a:ext cx="1058601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8860" y="2179644"/>
            <a:ext cx="6665271" cy="77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3"/>
              </a:lnSpc>
            </a:pPr>
            <a:r>
              <a:rPr lang="en-US" sz="47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DISADVANTAGES OF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78860" y="3055167"/>
            <a:ext cx="7728920" cy="112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4"/>
              </a:lnSpc>
            </a:pPr>
            <a:r>
              <a:rPr lang="en-US" b="true" sz="687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521" y="5035589"/>
            <a:ext cx="4518846" cy="222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Limited to small areas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</a:t>
            </a: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rdware costs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</a:t>
            </a: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ntenance needed</a:t>
            </a:r>
          </a:p>
          <a:p>
            <a:pPr algn="l" marL="488113" indent="-244057" lvl="1">
              <a:lnSpc>
                <a:spcPts val="2961"/>
              </a:lnSpc>
              <a:buFont typeface="Arial"/>
              <a:buChar char="•"/>
            </a:pPr>
            <a:r>
              <a:rPr lang="en-US" b="true" sz="226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Can fail if central device fails</a:t>
            </a:r>
          </a:p>
          <a:p>
            <a:pPr algn="l">
              <a:lnSpc>
                <a:spcPts val="2961"/>
              </a:lnSpc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012058" y="1700877"/>
            <a:ext cx="7247242" cy="7247242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C2F6F">
                    <a:alpha val="100000"/>
                  </a:srgbClr>
                </a:gs>
                <a:gs pos="100000">
                  <a:srgbClr val="490F3E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22524" t="0" r="-22524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" t="0" r="-1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8860" y="697774"/>
            <a:ext cx="643333" cy="643333"/>
          </a:xfrm>
          <a:custGeom>
            <a:avLst/>
            <a:gdLst/>
            <a:ahLst/>
            <a:cxnLst/>
            <a:rect r="r" b="b" t="t" l="l"/>
            <a:pathLst>
              <a:path h="643333" w="643333">
                <a:moveTo>
                  <a:pt x="0" y="0"/>
                </a:moveTo>
                <a:lnTo>
                  <a:pt x="643332" y="0"/>
                </a:lnTo>
                <a:lnTo>
                  <a:pt x="643332" y="643332"/>
                </a:lnTo>
                <a:lnTo>
                  <a:pt x="0" y="64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10148" y="863275"/>
            <a:ext cx="1249152" cy="27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87792" y="745210"/>
            <a:ext cx="1249152" cy="2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2"/>
              </a:lnSpc>
              <a:spcBef>
                <a:spcPct val="0"/>
              </a:spcBef>
            </a:pPr>
            <a:r>
              <a:rPr lang="en-US" sz="15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605030" y="3286418"/>
            <a:ext cx="13277429" cy="4417763"/>
          </a:xfrm>
          <a:custGeom>
            <a:avLst/>
            <a:gdLst/>
            <a:ahLst/>
            <a:cxnLst/>
            <a:rect r="r" b="b" t="t" l="l"/>
            <a:pathLst>
              <a:path h="4417763" w="13277429">
                <a:moveTo>
                  <a:pt x="0" y="0"/>
                </a:moveTo>
                <a:lnTo>
                  <a:pt x="13277429" y="0"/>
                </a:lnTo>
                <a:lnTo>
                  <a:pt x="13277429" y="4417762"/>
                </a:lnTo>
                <a:lnTo>
                  <a:pt x="0" y="44177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04541" y="4227242"/>
            <a:ext cx="8678407" cy="1456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4"/>
              </a:lnSpc>
            </a:pPr>
            <a:r>
              <a:rPr lang="en-US" b="true" sz="894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THANKS!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89003" y="5781859"/>
            <a:ext cx="10163705" cy="30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7"/>
              </a:lnSpc>
            </a:pPr>
            <a:r>
              <a:rPr lang="en-US" sz="186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Thanks  for focusing on the Presentaion.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DAGrM5LjOdg</dc:identifier>
  <dcterms:modified xsi:type="dcterms:W3CDTF">2011-08-01T06:04:30Z</dcterms:modified>
  <cp:revision>1</cp:revision>
  <dc:title>Black Sci Fi Computer Technology Presentation</dc:title>
</cp:coreProperties>
</file>