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9" r:id="rId5"/>
    <p:sldId id="260" r:id="rId6"/>
    <p:sldId id="263"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67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chor="ctr"/>
          <a:lstStyle/>
          <a:p>
            <a:pPr algn="ctr"/>
            <a:r>
              <a:rPr lang="fr-FR" b="1" u="sng" dirty="0" err="1">
                <a:solidFill>
                  <a:schemeClr val="tx1">
                    <a:lumMod val="95000"/>
                  </a:schemeClr>
                </a:solidFill>
              </a:rPr>
              <a:t>Balancing</a:t>
            </a:r>
            <a:r>
              <a:rPr lang="fr-FR" b="1" u="sng" dirty="0">
                <a:solidFill>
                  <a:schemeClr val="tx1">
                    <a:lumMod val="95000"/>
                  </a:schemeClr>
                </a:solidFill>
              </a:rPr>
              <a:t> </a:t>
            </a:r>
            <a:r>
              <a:rPr lang="fr-FR" b="1" u="sng" dirty="0" err="1">
                <a:solidFill>
                  <a:schemeClr val="tx1">
                    <a:lumMod val="95000"/>
                  </a:schemeClr>
                </a:solidFill>
              </a:rPr>
              <a:t>frontend</a:t>
            </a:r>
            <a:r>
              <a:rPr lang="fr-FR" b="1" u="sng" dirty="0">
                <a:solidFill>
                  <a:schemeClr val="tx1">
                    <a:lumMod val="95000"/>
                  </a:schemeClr>
                </a:solidFill>
              </a:rPr>
              <a:t>  and </a:t>
            </a:r>
            <a:r>
              <a:rPr lang="fr-FR" b="1" u="sng" dirty="0" err="1">
                <a:solidFill>
                  <a:schemeClr val="tx1">
                    <a:lumMod val="95000"/>
                  </a:schemeClr>
                </a:solidFill>
              </a:rPr>
              <a:t>backend</a:t>
            </a:r>
            <a:r>
              <a:rPr lang="fr-FR" b="1" u="sng" dirty="0">
                <a:solidFill>
                  <a:schemeClr val="tx1">
                    <a:lumMod val="95000"/>
                  </a:schemeClr>
                </a:solidFill>
              </a:rPr>
              <a:t> </a:t>
            </a:r>
            <a:r>
              <a:rPr lang="fr-FR" b="1" u="sng" dirty="0" err="1">
                <a:solidFill>
                  <a:schemeClr val="tx1">
                    <a:lumMod val="95000"/>
                  </a:schemeClr>
                </a:solidFill>
              </a:rPr>
              <a:t>developement</a:t>
            </a:r>
            <a:endParaRPr lang="en-US" b="1" u="sng" dirty="0">
              <a:solidFill>
                <a:schemeClr val="tx1">
                  <a:lumMod val="95000"/>
                </a:schemeClr>
              </a:solidFill>
            </a:endParaRPr>
          </a:p>
        </p:txBody>
      </p:sp>
    </p:spTree>
    <p:extLst>
      <p:ext uri="{BB962C8B-B14F-4D97-AF65-F5344CB8AC3E}">
        <p14:creationId xmlns:p14="http://schemas.microsoft.com/office/powerpoint/2010/main" val="424262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791855" cy="1320800"/>
          </a:xfrm>
        </p:spPr>
        <p:txBody>
          <a:bodyPr anchor="ctr"/>
          <a:lstStyle/>
          <a:p>
            <a:r>
              <a:rPr lang="fr-FR" dirty="0">
                <a:solidFill>
                  <a:srgbClr val="FFFF00"/>
                </a:solidFill>
              </a:rPr>
              <a:t>Topics</a:t>
            </a:r>
            <a:r>
              <a:rPr lang="fr-FR" dirty="0"/>
              <a:t>:</a:t>
            </a:r>
            <a:endParaRPr lang="en-US" dirty="0"/>
          </a:p>
        </p:txBody>
      </p:sp>
      <p:sp>
        <p:nvSpPr>
          <p:cNvPr id="3" name="Content Placeholder 2"/>
          <p:cNvSpPr>
            <a:spLocks noGrp="1"/>
          </p:cNvSpPr>
          <p:nvPr>
            <p:ph idx="1"/>
          </p:nvPr>
        </p:nvSpPr>
        <p:spPr>
          <a:xfrm>
            <a:off x="2408351" y="1645139"/>
            <a:ext cx="10791854" cy="3880773"/>
          </a:xfrm>
        </p:spPr>
        <p:txBody>
          <a:bodyPr numCol="1" anchor="ctr">
            <a:normAutofit/>
          </a:bodyPr>
          <a:lstStyle/>
          <a:p>
            <a:pPr marL="2114550" lvl="4" indent="-400050" algn="just">
              <a:buFont typeface="+mj-lt"/>
              <a:buAutoNum type="romanUcPeriod"/>
            </a:pPr>
            <a:r>
              <a:rPr lang="fr-FR" sz="2000" b="1" dirty="0">
                <a:solidFill>
                  <a:schemeClr val="tx1">
                    <a:lumMod val="95000"/>
                  </a:schemeClr>
                </a:solidFill>
              </a:rPr>
              <a:t>Introduction about </a:t>
            </a:r>
            <a:r>
              <a:rPr lang="fr-FR" sz="2000" b="1" dirty="0" err="1">
                <a:solidFill>
                  <a:schemeClr val="tx1">
                    <a:lumMod val="95000"/>
                  </a:schemeClr>
                </a:solidFill>
              </a:rPr>
              <a:t>fullstack</a:t>
            </a:r>
            <a:r>
              <a:rPr lang="fr-FR" sz="2000" b="1" dirty="0">
                <a:solidFill>
                  <a:schemeClr val="tx1">
                    <a:lumMod val="95000"/>
                  </a:schemeClr>
                </a:solidFill>
              </a:rPr>
              <a:t>:</a:t>
            </a:r>
          </a:p>
          <a:p>
            <a:pPr marL="2114550" lvl="4" indent="-400050" algn="just">
              <a:buFont typeface="+mj-lt"/>
              <a:buAutoNum type="romanUcPeriod"/>
            </a:pPr>
            <a:r>
              <a:rPr lang="en-US" sz="2000" b="1" dirty="0">
                <a:solidFill>
                  <a:schemeClr val="tx1">
                    <a:lumMod val="95000"/>
                  </a:schemeClr>
                </a:solidFill>
              </a:rPr>
              <a:t>Balancing Frontend and Backend:</a:t>
            </a:r>
          </a:p>
          <a:p>
            <a:pPr marL="2114550" lvl="4" indent="-400050" algn="just">
              <a:buFont typeface="+mj-lt"/>
              <a:buAutoNum type="romanUcPeriod"/>
            </a:pPr>
            <a:r>
              <a:rPr lang="en-US" sz="2000" b="1" dirty="0">
                <a:solidFill>
                  <a:schemeClr val="tx1">
                    <a:lumMod val="95000"/>
                  </a:schemeClr>
                </a:solidFill>
              </a:rPr>
              <a:t>Mastering the Backend:</a:t>
            </a:r>
          </a:p>
          <a:p>
            <a:pPr marL="2114550" lvl="4" indent="-400050" algn="just">
              <a:buFont typeface="+mj-lt"/>
              <a:buAutoNum type="romanUcPeriod"/>
            </a:pPr>
            <a:r>
              <a:rPr lang="en-US" sz="2000" b="1" dirty="0">
                <a:solidFill>
                  <a:schemeClr val="tx1">
                    <a:lumMod val="95000"/>
                  </a:schemeClr>
                </a:solidFill>
              </a:rPr>
              <a:t>Choosing the Right Technologies:</a:t>
            </a:r>
          </a:p>
          <a:p>
            <a:pPr marL="2114550" lvl="4" indent="-400050" algn="just">
              <a:buFont typeface="+mj-lt"/>
              <a:buAutoNum type="romanUcPeriod"/>
            </a:pPr>
            <a:r>
              <a:rPr lang="en-US" sz="2000" b="1" dirty="0">
                <a:solidFill>
                  <a:schemeClr val="tx1">
                    <a:lumMod val="95000"/>
                  </a:schemeClr>
                </a:solidFill>
              </a:rPr>
              <a:t>Testing and Debugging:</a:t>
            </a:r>
          </a:p>
          <a:p>
            <a:pPr marL="2114550" lvl="4" indent="-400050" algn="just">
              <a:buFont typeface="+mj-lt"/>
              <a:buAutoNum type="romanUcPeriod"/>
            </a:pPr>
            <a:r>
              <a:rPr lang="en-US" sz="2000" b="1" dirty="0">
                <a:solidFill>
                  <a:schemeClr val="tx1">
                    <a:lumMod val="95000"/>
                  </a:schemeClr>
                </a:solidFill>
              </a:rPr>
              <a:t>Continuous Learning and Improvement:</a:t>
            </a:r>
          </a:p>
          <a:p>
            <a:pPr marL="2114550" lvl="4" indent="-400050" algn="just">
              <a:buFont typeface="+mj-lt"/>
              <a:buAutoNum type="romanUcPeriod"/>
            </a:pPr>
            <a:r>
              <a:rPr lang="en-US" sz="2000" b="1" dirty="0">
                <a:solidFill>
                  <a:schemeClr val="tx1">
                    <a:lumMod val="95000"/>
                  </a:schemeClr>
                </a:solidFill>
              </a:rPr>
              <a:t>Conclusion:</a:t>
            </a:r>
          </a:p>
        </p:txBody>
      </p:sp>
    </p:spTree>
    <p:extLst>
      <p:ext uri="{BB962C8B-B14F-4D97-AF65-F5344CB8AC3E}">
        <p14:creationId xmlns:p14="http://schemas.microsoft.com/office/powerpoint/2010/main" val="373673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7" y="217714"/>
            <a:ext cx="11514666" cy="1219201"/>
          </a:xfrm>
        </p:spPr>
        <p:txBody>
          <a:bodyPr anchor="ctr"/>
          <a:lstStyle/>
          <a:p>
            <a:pPr marL="571500" indent="-571500">
              <a:buFont typeface="Wingdings" panose="05000000000000000000" pitchFamily="2" charset="2"/>
              <a:buChar char="v"/>
            </a:pPr>
            <a:r>
              <a:rPr lang="fr-FR" dirty="0">
                <a:solidFill>
                  <a:srgbClr val="FFFF00"/>
                </a:solidFill>
              </a:rPr>
              <a:t>introduction</a:t>
            </a:r>
            <a:endParaRPr lang="en-US" dirty="0">
              <a:solidFill>
                <a:srgbClr val="FFFF00"/>
              </a:solidFill>
            </a:endParaRPr>
          </a:p>
        </p:txBody>
      </p:sp>
      <p:sp>
        <p:nvSpPr>
          <p:cNvPr id="3" name="Content Placeholder 2"/>
          <p:cNvSpPr>
            <a:spLocks noGrp="1"/>
          </p:cNvSpPr>
          <p:nvPr>
            <p:ph idx="1"/>
          </p:nvPr>
        </p:nvSpPr>
        <p:spPr>
          <a:xfrm>
            <a:off x="391887" y="1436915"/>
            <a:ext cx="5747656" cy="4519750"/>
          </a:xfrm>
        </p:spPr>
        <p:txBody>
          <a:bodyPr anchor="ctr"/>
          <a:lstStyle/>
          <a:p>
            <a:pPr marL="0" indent="0" algn="just">
              <a:buNone/>
            </a:pPr>
            <a:endParaRPr lang="en-US" dirty="0"/>
          </a:p>
          <a:p>
            <a:pPr marL="0" indent="0" algn="just">
              <a:buNone/>
            </a:pPr>
            <a:r>
              <a:rPr lang="en-US" sz="2000" b="1" dirty="0"/>
              <a:t>Full-stack development is like being a Renaissance artist, mastering both the art of the frontend and the science of the backend. It requires a unique blend of creativity and technical expertise to create seamless, functional, and user-friendly applications . In this blog post, we’ll explore the art of full-stack development , focusing on how to balance the frontend and backend aspects of a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990" y="1436915"/>
            <a:ext cx="5481563" cy="4519750"/>
          </a:xfrm>
          <a:prstGeom prst="rect">
            <a:avLst/>
          </a:prstGeom>
        </p:spPr>
      </p:pic>
    </p:spTree>
    <p:extLst>
      <p:ext uri="{BB962C8B-B14F-4D97-AF65-F5344CB8AC3E}">
        <p14:creationId xmlns:p14="http://schemas.microsoft.com/office/powerpoint/2010/main" val="1541474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marL="571500" indent="-571500">
              <a:buFont typeface="Wingdings" panose="05000000000000000000" pitchFamily="2" charset="2"/>
              <a:buChar char="v"/>
            </a:pPr>
            <a:r>
              <a:rPr lang="en-US" b="1" dirty="0">
                <a:solidFill>
                  <a:srgbClr val="FFFF00"/>
                </a:solidFill>
              </a:rPr>
              <a:t>Balancing Frontend and Backend</a:t>
            </a:r>
            <a:endParaRPr lang="en-US" dirty="0">
              <a:solidFill>
                <a:srgbClr val="FFFF00"/>
              </a:solidFill>
            </a:endParaRPr>
          </a:p>
        </p:txBody>
      </p:sp>
      <p:sp>
        <p:nvSpPr>
          <p:cNvPr id="3" name="Content Placeholder 2"/>
          <p:cNvSpPr>
            <a:spLocks noGrp="1"/>
          </p:cNvSpPr>
          <p:nvPr>
            <p:ph idx="1"/>
          </p:nvPr>
        </p:nvSpPr>
        <p:spPr>
          <a:xfrm>
            <a:off x="677334" y="2160589"/>
            <a:ext cx="5418666" cy="3880773"/>
          </a:xfrm>
        </p:spPr>
        <p:txBody>
          <a:bodyPr anchor="ctr"/>
          <a:lstStyle/>
          <a:p>
            <a:pPr marL="0" indent="0">
              <a:buNone/>
            </a:pPr>
            <a:r>
              <a:rPr lang="en-US" b="1" dirty="0"/>
              <a:t>U</a:t>
            </a:r>
            <a:r>
              <a:rPr lang="en-US" sz="2000" b="1" dirty="0"/>
              <a:t>nderstanding the Frontend: The frontend of a web application is what the user
 interacts with. It involves technologies like HTML, CSS, and JavaScript,
 as well as frontend frameworks like React, Angular, or Vue.js.
 A good frontend developer understands user interface design principles, accessibility, and responsive design</a:t>
            </a:r>
            <a:r>
              <a:rPr lang="en-US" b="1" dirty="0"/>
              <a:t>.</a:t>
            </a:r>
          </a:p>
        </p:txBody>
      </p:sp>
    </p:spTree>
    <p:extLst>
      <p:ext uri="{BB962C8B-B14F-4D97-AF65-F5344CB8AC3E}">
        <p14:creationId xmlns:p14="http://schemas.microsoft.com/office/powerpoint/2010/main" val="172836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2" y="2164952"/>
            <a:ext cx="4833559" cy="3409826"/>
          </a:xfrm>
        </p:spPr>
        <p:txBody>
          <a:bodyPr anchor="ctr">
            <a:normAutofit/>
          </a:bodyPr>
          <a:lstStyle/>
          <a:p>
            <a:pPr marL="0" indent="0">
              <a:buNone/>
            </a:pPr>
            <a:r>
              <a:rPr lang="en-US" sz="2000" b="1"/>
              <a:t>The backend is the engine that powers the application, handling tasks like data storage, security, and business logic. Backend development often involves languages like Node.js, Python, Ruby, or Java, as well as frameworks like Express, Flask, or Django. A backend developer needs to understanddatabases, APIs, and server-side programming concepts.</a:t>
            </a:r>
          </a:p>
        </p:txBody>
      </p:sp>
      <p:sp>
        <p:nvSpPr>
          <p:cNvPr id="4" name="ZoneTexte 3">
            <a:extLst>
              <a:ext uri="{FF2B5EF4-FFF2-40B4-BE49-F238E27FC236}">
                <a16:creationId xmlns:a16="http://schemas.microsoft.com/office/drawing/2014/main" id="{54ACD7A6-42F6-97A9-4CB5-091FE723C87D}"/>
              </a:ext>
            </a:extLst>
          </p:cNvPr>
          <p:cNvSpPr txBox="1"/>
          <p:nvPr/>
        </p:nvSpPr>
        <p:spPr>
          <a:xfrm>
            <a:off x="6681109" y="2582444"/>
            <a:ext cx="4833559" cy="2862322"/>
          </a:xfrm>
          <a:prstGeom prst="rect">
            <a:avLst/>
          </a:prstGeom>
          <a:noFill/>
        </p:spPr>
        <p:txBody>
          <a:bodyPr wrap="square" rtlCol="0" anchor="ctr">
            <a:spAutoFit/>
          </a:bodyPr>
          <a:lstStyle/>
          <a:p>
            <a:pPr algn="l"/>
            <a:r>
              <a:rPr lang="en-US" sz="2000" b="1"/>
              <a:t>As a full-stack developer, you need to choose the right technologies for both the frontend and backend.
 This involves considering factors like performance, scalability, ease of development, and community support.
 Using frameworks and libraries can help streamline development and ensure consistency across the application.</a:t>
            </a:r>
            <a:endParaRPr lang="fr-FR" sz="2000" b="1"/>
          </a:p>
        </p:txBody>
      </p:sp>
      <p:sp>
        <p:nvSpPr>
          <p:cNvPr id="7" name="ZoneTexte 6">
            <a:extLst>
              <a:ext uri="{FF2B5EF4-FFF2-40B4-BE49-F238E27FC236}">
                <a16:creationId xmlns:a16="http://schemas.microsoft.com/office/drawing/2014/main" id="{41AE2BF1-7052-EA94-39EA-7EA7B40F8F2D}"/>
              </a:ext>
            </a:extLst>
          </p:cNvPr>
          <p:cNvSpPr txBox="1"/>
          <p:nvPr/>
        </p:nvSpPr>
        <p:spPr>
          <a:xfrm>
            <a:off x="400340" y="1020537"/>
            <a:ext cx="4665228" cy="646331"/>
          </a:xfrm>
          <a:prstGeom prst="rect">
            <a:avLst/>
          </a:prstGeom>
          <a:noFill/>
        </p:spPr>
        <p:txBody>
          <a:bodyPr wrap="square" rtlCol="0">
            <a:spAutoFit/>
          </a:bodyPr>
          <a:lstStyle/>
          <a:p>
            <a:pPr marL="571500" indent="-571500" algn="l">
              <a:buFont typeface="Arial" panose="020B0604020202020204" pitchFamily="34" charset="0"/>
              <a:buChar char="•"/>
            </a:pPr>
            <a:r>
              <a:rPr lang="en-US" sz="3600" b="1">
                <a:solidFill>
                  <a:schemeClr val="accent3"/>
                </a:solidFill>
              </a:rPr>
              <a:t>Mastering backend</a:t>
            </a:r>
            <a:endParaRPr lang="fr-FR" sz="3600" b="1">
              <a:solidFill>
                <a:schemeClr val="accent3"/>
              </a:solidFill>
            </a:endParaRPr>
          </a:p>
        </p:txBody>
      </p:sp>
      <p:sp>
        <p:nvSpPr>
          <p:cNvPr id="9" name="ZoneTexte 8">
            <a:extLst>
              <a:ext uri="{FF2B5EF4-FFF2-40B4-BE49-F238E27FC236}">
                <a16:creationId xmlns:a16="http://schemas.microsoft.com/office/drawing/2014/main" id="{D1F24B7E-B248-6B0D-8408-53E0ED8A2E31}"/>
              </a:ext>
            </a:extLst>
          </p:cNvPr>
          <p:cNvSpPr txBox="1"/>
          <p:nvPr/>
        </p:nvSpPr>
        <p:spPr>
          <a:xfrm>
            <a:off x="6681109" y="964623"/>
            <a:ext cx="4833558" cy="1200329"/>
          </a:xfrm>
          <a:prstGeom prst="rect">
            <a:avLst/>
          </a:prstGeom>
          <a:noFill/>
        </p:spPr>
        <p:txBody>
          <a:bodyPr wrap="square" rtlCol="0">
            <a:spAutoFit/>
          </a:bodyPr>
          <a:lstStyle/>
          <a:p>
            <a:pPr marL="571500" indent="-571500" algn="l">
              <a:buFont typeface="Arial" panose="020B0604020202020204" pitchFamily="34" charset="0"/>
              <a:buChar char="•"/>
            </a:pPr>
            <a:r>
              <a:rPr lang="en-US" sz="3600" b="1">
                <a:solidFill>
                  <a:schemeClr val="accent3"/>
                </a:solidFill>
              </a:rPr>
              <a:t>Choosing the Right Technologies</a:t>
            </a:r>
            <a:endParaRPr lang="fr-FR" sz="3600" b="1">
              <a:solidFill>
                <a:schemeClr val="accent3"/>
              </a:solidFill>
            </a:endParaRPr>
          </a:p>
        </p:txBody>
      </p:sp>
    </p:spTree>
    <p:extLst>
      <p:ext uri="{BB962C8B-B14F-4D97-AF65-F5344CB8AC3E}">
        <p14:creationId xmlns:p14="http://schemas.microsoft.com/office/powerpoint/2010/main" val="271764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F04B8D-6D6A-53EE-660C-9B5823C5CED9}"/>
              </a:ext>
            </a:extLst>
          </p:cNvPr>
          <p:cNvSpPr>
            <a:spLocks noGrp="1"/>
          </p:cNvSpPr>
          <p:nvPr>
            <p:ph type="title"/>
          </p:nvPr>
        </p:nvSpPr>
        <p:spPr>
          <a:xfrm>
            <a:off x="677334" y="609599"/>
            <a:ext cx="5260328" cy="1550989"/>
          </a:xfrm>
        </p:spPr>
        <p:txBody>
          <a:bodyPr anchor="ctr"/>
          <a:lstStyle/>
          <a:p>
            <a:pPr marL="571500" indent="-571500">
              <a:buFont typeface="Arial" panose="020B0604020202020204" pitchFamily="34" charset="0"/>
              <a:buChar char="•"/>
            </a:pPr>
            <a:r>
              <a:rPr lang="en-US" b="1">
                <a:solidFill>
                  <a:schemeClr val="accent3"/>
                </a:solidFill>
              </a:rPr>
              <a:t>Testing and Debugging</a:t>
            </a:r>
            <a:r>
              <a:rPr lang="en-US" b="1"/>
              <a:t>:</a:t>
            </a:r>
            <a:endParaRPr lang="fr-FR" b="1"/>
          </a:p>
        </p:txBody>
      </p:sp>
      <p:sp>
        <p:nvSpPr>
          <p:cNvPr id="3" name="Espace réservé du contenu 2">
            <a:extLst>
              <a:ext uri="{FF2B5EF4-FFF2-40B4-BE49-F238E27FC236}">
                <a16:creationId xmlns:a16="http://schemas.microsoft.com/office/drawing/2014/main" id="{AEF1970F-3887-FCAD-C6C7-7179C75BFFFE}"/>
              </a:ext>
            </a:extLst>
          </p:cNvPr>
          <p:cNvSpPr>
            <a:spLocks noGrp="1"/>
          </p:cNvSpPr>
          <p:nvPr>
            <p:ph idx="1"/>
          </p:nvPr>
        </p:nvSpPr>
        <p:spPr>
          <a:xfrm>
            <a:off x="677334" y="2160589"/>
            <a:ext cx="5260328" cy="4166732"/>
          </a:xfrm>
        </p:spPr>
        <p:txBody>
          <a:bodyPr anchor="ctr">
            <a:normAutofit/>
          </a:bodyPr>
          <a:lstStyle/>
          <a:p>
            <a:pPr marL="0" indent="0">
              <a:buNone/>
            </a:pPr>
            <a:r>
              <a:rPr lang="en-US" sz="2000" b="1"/>
              <a:t>Full-stack developers need to be proficient in testing and debugging both frontend and backend code. This involves writing unit tests, integration tests, and end-to-end tests to ensure that the application functions as expected.It also involves debugging issues that arise during development or in production.</a:t>
            </a:r>
            <a:endParaRPr lang="fr-FR" sz="2000" b="1"/>
          </a:p>
        </p:txBody>
      </p:sp>
      <p:sp>
        <p:nvSpPr>
          <p:cNvPr id="4" name="ZoneTexte 3">
            <a:extLst>
              <a:ext uri="{FF2B5EF4-FFF2-40B4-BE49-F238E27FC236}">
                <a16:creationId xmlns:a16="http://schemas.microsoft.com/office/drawing/2014/main" id="{E664854C-4A5D-A9FE-4FF2-D42E339036DD}"/>
              </a:ext>
            </a:extLst>
          </p:cNvPr>
          <p:cNvSpPr txBox="1"/>
          <p:nvPr/>
        </p:nvSpPr>
        <p:spPr>
          <a:xfrm>
            <a:off x="6245129" y="3144513"/>
            <a:ext cx="5260328" cy="2246769"/>
          </a:xfrm>
          <a:prstGeom prst="rect">
            <a:avLst/>
          </a:prstGeom>
          <a:noFill/>
        </p:spPr>
        <p:txBody>
          <a:bodyPr wrap="square" rtlCol="0">
            <a:spAutoFit/>
          </a:bodyPr>
          <a:lstStyle/>
          <a:p>
            <a:pPr algn="l"/>
            <a:r>
              <a:rPr lang="en-US" sz="2000" b="1"/>
              <a:t>The field of full-stack development is constantly evolving, with new technologies and best practices emerging all the time. 
As a full-stack developer, it’s important to stay updated with the latest trends and technologies, and to continuously improve your skills</a:t>
            </a:r>
            <a:r>
              <a:rPr lang="en-US"/>
              <a:t>.</a:t>
            </a:r>
            <a:endParaRPr lang="fr-FR"/>
          </a:p>
        </p:txBody>
      </p:sp>
      <p:sp>
        <p:nvSpPr>
          <p:cNvPr id="5" name="ZoneTexte 4">
            <a:extLst>
              <a:ext uri="{FF2B5EF4-FFF2-40B4-BE49-F238E27FC236}">
                <a16:creationId xmlns:a16="http://schemas.microsoft.com/office/drawing/2014/main" id="{53C121AD-8C42-021E-42CB-9A1D5F352FCD}"/>
              </a:ext>
            </a:extLst>
          </p:cNvPr>
          <p:cNvSpPr txBox="1"/>
          <p:nvPr/>
        </p:nvSpPr>
        <p:spPr>
          <a:xfrm rot="10800000" flipH="1" flipV="1">
            <a:off x="5976009" y="913406"/>
            <a:ext cx="5529448" cy="1200329"/>
          </a:xfrm>
          <a:prstGeom prst="rect">
            <a:avLst/>
          </a:prstGeom>
          <a:noFill/>
        </p:spPr>
        <p:txBody>
          <a:bodyPr wrap="square" rtlCol="0" anchor="ctr">
            <a:spAutoFit/>
          </a:bodyPr>
          <a:lstStyle/>
          <a:p>
            <a:pPr marL="571500" indent="-571500" algn="l">
              <a:buFont typeface="Arial" panose="020B0604020202020204" pitchFamily="34" charset="0"/>
              <a:buChar char="•"/>
            </a:pPr>
            <a:r>
              <a:rPr lang="en-US" sz="3600" b="1">
                <a:solidFill>
                  <a:schemeClr val="accent3"/>
                </a:solidFill>
              </a:rPr>
              <a:t>Continuous Learning and Improvement</a:t>
            </a:r>
            <a:endParaRPr lang="fr-FR" sz="3600" b="1">
              <a:solidFill>
                <a:schemeClr val="accent3"/>
              </a:solidFill>
            </a:endParaRPr>
          </a:p>
        </p:txBody>
      </p:sp>
    </p:spTree>
    <p:extLst>
      <p:ext uri="{BB962C8B-B14F-4D97-AF65-F5344CB8AC3E}">
        <p14:creationId xmlns:p14="http://schemas.microsoft.com/office/powerpoint/2010/main" val="164959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816638"/>
            <a:ext cx="10882552" cy="1113762"/>
          </a:xfrm>
        </p:spPr>
        <p:txBody>
          <a:bodyPr anchor="ctr"/>
          <a:lstStyle/>
          <a:p>
            <a:pPr marL="571500" indent="-571500">
              <a:buFont typeface="Arial" panose="020B0604020202020204" pitchFamily="34" charset="0"/>
              <a:buChar char="•"/>
            </a:pPr>
            <a:r>
              <a:rPr lang="en-US" b="1">
                <a:solidFill>
                  <a:schemeClr val="accent3"/>
                </a:solidFill>
              </a:rPr>
              <a:t>Conclusion:</a:t>
            </a:r>
          </a:p>
        </p:txBody>
      </p:sp>
      <p:sp>
        <p:nvSpPr>
          <p:cNvPr id="3" name="Content Placeholder 2"/>
          <p:cNvSpPr>
            <a:spLocks noGrp="1"/>
          </p:cNvSpPr>
          <p:nvPr>
            <p:ph idx="1"/>
          </p:nvPr>
        </p:nvSpPr>
        <p:spPr>
          <a:xfrm>
            <a:off x="677334" y="2160589"/>
            <a:ext cx="5418666" cy="3880773"/>
          </a:xfrm>
        </p:spPr>
        <p:txBody>
          <a:bodyPr anchor="ctr"/>
          <a:lstStyle/>
          <a:p>
            <a:pPr marL="0" indent="0">
              <a:buNone/>
            </a:pPr>
            <a:r>
              <a:rPr lang="en-US"/>
              <a:t>
</a:t>
            </a:r>
            <a:r>
              <a:rPr lang="en-US" sz="2000" b="1"/>
              <a:t>Full-stack development is a challenging but rewarding field that requires a diverse skill set and a balance of creativity and technical expertise. By mastering both the frontend and backend aspects of development, you can create powerful, user-friendly applications that delight users and drive business success. So, embrace the art of full-stack development, hone your skills, and create amazing applications that make a difference!</a:t>
            </a:r>
          </a:p>
        </p:txBody>
      </p:sp>
      <p:pic>
        <p:nvPicPr>
          <p:cNvPr id="4" name="Image 3">
            <a:extLst>
              <a:ext uri="{FF2B5EF4-FFF2-40B4-BE49-F238E27FC236}">
                <a16:creationId xmlns:a16="http://schemas.microsoft.com/office/drawing/2014/main" id="{6A96C2DC-46A4-C68A-1CEC-43CF93872665}"/>
              </a:ext>
            </a:extLst>
          </p:cNvPr>
          <p:cNvPicPr>
            <a:picLocks noChangeAspect="1"/>
          </p:cNvPicPr>
          <p:nvPr/>
        </p:nvPicPr>
        <p:blipFill>
          <a:blip r:embed="rId2"/>
          <a:stretch>
            <a:fillRect/>
          </a:stretch>
        </p:blipFill>
        <p:spPr>
          <a:xfrm>
            <a:off x="6118609" y="0"/>
            <a:ext cx="6073391" cy="6858000"/>
          </a:xfrm>
          <a:prstGeom prst="rect">
            <a:avLst/>
          </a:prstGeom>
        </p:spPr>
      </p:pic>
    </p:spTree>
    <p:extLst>
      <p:ext uri="{BB962C8B-B14F-4D97-AF65-F5344CB8AC3E}">
        <p14:creationId xmlns:p14="http://schemas.microsoft.com/office/powerpoint/2010/main" val="1078542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TotalTime>
  <Words>117</Words>
  <Application>Microsoft Office PowerPoint</Application>
  <PresentationFormat>Grand écran</PresentationFormat>
  <Paragraphs>14</Paragraphs>
  <Slides>7</Slides>
  <Notes>0</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Facet</vt:lpstr>
      <vt:lpstr>Balancing frontend  and backend developement</vt:lpstr>
      <vt:lpstr>Topics:</vt:lpstr>
      <vt:lpstr>introduction</vt:lpstr>
      <vt:lpstr>Balancing Frontend and Backend</vt:lpstr>
      <vt:lpstr>Présentation PowerPoint</vt:lpstr>
      <vt:lpstr>Testing and Debugging: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Balancing frontend  and backend developement</dc:title>
  <dc:creator>jawad akabour</dc:creator>
  <cp:lastModifiedBy>Jawad Akabour</cp:lastModifiedBy>
  <cp:revision>4</cp:revision>
  <dcterms:created xsi:type="dcterms:W3CDTF">2024-05-28T10:28:37Z</dcterms:created>
  <dcterms:modified xsi:type="dcterms:W3CDTF">2024-06-04T22:58:21Z</dcterms:modified>
</cp:coreProperties>
</file>