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FFFFFF"/>
    <a:srgbClr val="D9D9D9"/>
    <a:srgbClr val="C2CFFA"/>
    <a:srgbClr val="7996F3"/>
    <a:srgbClr val="2F5CED"/>
    <a:srgbClr val="1039BC"/>
    <a:srgbClr val="5479F0"/>
    <a:srgbClr val="123FCE"/>
    <a:srgbClr val="0A2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7048-3239-4683-A2E0-D40A73012AE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2B0A0-E6A9-43CD-8A2D-A68E94F2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38D9-95B0-AFF8-AA52-50D18D48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E50E87-8F8C-DD92-8BBD-FEFFF1CFA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0ACD2-19BC-5BAC-B1AC-0876B082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831B-5F28-FC6A-A8DE-F9C09B7EB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78F4E-DC58-D83F-0C38-8FA9F3791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B9D37-FC05-94FB-2D1D-8BC89F436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71715-ADE7-EE70-8E4E-8961D713A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4BC9B-9701-A409-004E-E14FF2960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2D05-1908-188E-277B-20C8C694A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647FF-08E5-7C9B-1110-606851453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A3E8F-CDF0-188F-BBFB-8A0C1BBC7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5FEF-5CE3-37A0-DE8A-BC1031CFE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98DDD-A4F1-7F64-5B5E-EB243EB2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09851-8F83-FE58-FDA6-582732009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73D34-F1A4-BA6B-BF66-7C0615284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66A07-35E6-E4CC-7CF8-AEFD63F42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EEF55-B737-049E-31C6-B1D520700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DBCBC-AFDC-DE85-ED1A-E9FAFE78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85A73-4052-6480-594B-3421F2AD9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1087-0BC4-90B8-11FF-9896783EB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2B0A0-E6A9-43CD-8A2D-A68E94F241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061-A3EC-2404-06B0-1B4C4C98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BCDE-8A05-AAF5-45DC-D9E10C76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48EF-A059-6D08-C6AA-9D574F37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2056-2E5C-075E-52E1-86F92152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761C-D524-F57D-260C-E75841C7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9028-A635-21AB-54DA-06150369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43CA-7895-103C-1948-940BC9A5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2657-97A9-B4B6-1E73-000073D3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B69-6141-F8C4-C15B-0C877B0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63EB-7CBB-F76B-226F-6A0AF9F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281A6-7164-CB15-6F7D-0B6EA91AA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D192F-F563-EFBC-0EB5-2FBA9EF0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E8CA-E90F-C8C9-5912-AFC7F4F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B7A5-371B-116E-92CB-5D64A05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0856-D26B-66B9-5301-5DB5BA04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747-7942-DC6E-C688-30A599CC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1F969-9862-FD09-26D0-39ADC2B5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9F2F-B418-8E25-C3D4-A3F7772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146A-86CB-DAFC-40A9-39FD9EBA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96B-EE83-1CEE-9EE4-39EA74B3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D075-2130-2C5E-718F-0541C02D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F7B9-E4F4-6AA4-855E-90635F5D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7477-C34F-4B4F-D97F-93A31B90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D428-F641-9936-03EC-869C903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A803-570E-846C-61D6-2B5A3AD5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4928-9001-145E-41C5-75C664B4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FBD3-A022-69E4-6C10-526A7F8E6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79A9-DE35-3E28-7828-A0F76A6B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2145-C736-4082-86F8-8FC93056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2FB9-6CE4-AA7C-E9D5-0C725165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FC8C-0A5A-F79A-F21D-23C5EFF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666A-E6D2-C9ED-16CF-289577A0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70B11-A028-C3A0-0FC8-67F23E5C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10439-E77B-7116-8426-34D123E4B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6B4AA-67A0-7093-11CE-EAA87965D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ECB17-816F-4EB9-CC53-0B66EFCA0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D67F7-E92F-3255-8AC5-5D9FBA22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89F95-778C-C077-5306-08466FA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7FEA1-4256-8374-3B68-C93F6B39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2E95-FC84-8FC4-BBB4-3C1A95A7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E9B3E-F934-F5D5-F136-48B77C4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45F7C-2835-6D9B-3209-A8698605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B7F33-A44F-FC14-59BB-9BE81DD5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B58DE-044B-C4CC-80D2-B76A28B4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43E41-23C5-2A70-B822-75004FA1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AEC6A-1DC5-3BEF-A90B-D782D56C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EFFF-ADF7-9F35-3F9C-EC8E0C5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43D7-9053-38B8-C61F-4A9D7F0D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8FEF0-4C52-ECA4-2E9B-FE6E5862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2458D-BD99-088D-7C6C-1021F191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9E2A1-5B11-673F-27F2-A504BE5F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FC0C-0EF2-DC7F-100F-3AB80553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C66-8C69-0FC2-5520-CD1F85C8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FF4A3-F13A-7F29-CE25-04D97258A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881B-1685-E5F3-6E9B-A351F53A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917C6-1BAA-6D5B-70F1-5935EB7F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69EE-C264-DA64-8186-5F317666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8C300-AB64-22DA-100E-C42B799B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852D4-B30F-5860-4883-770B5301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B1B-0133-3508-1DAD-D0BB7474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30CC-98CE-686A-EC6E-DCD68DA89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E1360-A6D4-4773-A858-8F32F031E2A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F3F5-BC8B-ADC6-108C-4100A30E4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E78A-84DA-5A8C-5477-1B18B66C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4C968-6118-4CF0-A0B7-3B07BBD4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BE8C-BED4-3628-F2C8-0EE7223B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827" y="2818923"/>
            <a:ext cx="10150345" cy="1220154"/>
          </a:xfrm>
        </p:spPr>
        <p:txBody>
          <a:bodyPr>
            <a:normAutofit/>
          </a:bodyPr>
          <a:lstStyle/>
          <a:p>
            <a:r>
              <a:rPr lang="en-US" sz="8000" b="1" u="sng" dirty="0">
                <a:latin typeface="Futura Bk BT" panose="020B0502020204020303" pitchFamily="34" charset="0"/>
              </a:rPr>
              <a:t>A design presentation</a:t>
            </a:r>
          </a:p>
        </p:txBody>
      </p:sp>
    </p:spTree>
    <p:extLst>
      <p:ext uri="{BB962C8B-B14F-4D97-AF65-F5344CB8AC3E}">
        <p14:creationId xmlns:p14="http://schemas.microsoft.com/office/powerpoint/2010/main" val="8920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54E5-7908-5366-AA24-787235FC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3974-3C00-9E3C-3B7C-9295B6C8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98914-C301-DB0E-1F5D-111BCB84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29" y="690563"/>
            <a:ext cx="710534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B2E32-65DC-885B-9FA9-EAD6AFBE3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CA489CA-406A-F03A-96DC-B22488BB5B87}"/>
              </a:ext>
            </a:extLst>
          </p:cNvPr>
          <p:cNvGrpSpPr/>
          <p:nvPr/>
        </p:nvGrpSpPr>
        <p:grpSpPr>
          <a:xfrm>
            <a:off x="5384838" y="164714"/>
            <a:ext cx="6561508" cy="3932384"/>
            <a:chOff x="6096000" y="3341031"/>
            <a:chExt cx="5641734" cy="3202196"/>
          </a:xfrm>
        </p:grpSpPr>
        <p:pic>
          <p:nvPicPr>
            <p:cNvPr id="12" name="Picture 11" descr="A collage of a person and person&#10;&#10;Description automatically generated">
              <a:extLst>
                <a:ext uri="{FF2B5EF4-FFF2-40B4-BE49-F238E27FC236}">
                  <a16:creationId xmlns:a16="http://schemas.microsoft.com/office/drawing/2014/main" id="{23ED7EFB-3598-51C9-6F78-CDBBB6D2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81"/>
            <a:stretch/>
          </p:blipFill>
          <p:spPr>
            <a:xfrm>
              <a:off x="6096000" y="3341031"/>
              <a:ext cx="5641734" cy="3202196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ACA0D0-3CAF-7FCB-133B-40B4478BAA74}"/>
                </a:ext>
              </a:extLst>
            </p:cNvPr>
            <p:cNvSpPr/>
            <p:nvPr/>
          </p:nvSpPr>
          <p:spPr>
            <a:xfrm>
              <a:off x="6161273" y="3402544"/>
              <a:ext cx="497149" cy="190127"/>
            </a:xfrm>
            <a:prstGeom prst="roundRect">
              <a:avLst/>
            </a:prstGeom>
            <a:solidFill>
              <a:srgbClr val="D9D2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group of blue green and black circles&#10;&#10;Description automatically generated">
              <a:extLst>
                <a:ext uri="{FF2B5EF4-FFF2-40B4-BE49-F238E27FC236}">
                  <a16:creationId xmlns:a16="http://schemas.microsoft.com/office/drawing/2014/main" id="{FF70B103-7CC6-3361-9C28-045FFF041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1273" y="3388627"/>
              <a:ext cx="792731" cy="19012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A8FD99-4F0A-4F2D-F6CB-B8FD2A5EB682}"/>
              </a:ext>
            </a:extLst>
          </p:cNvPr>
          <p:cNvGrpSpPr/>
          <p:nvPr/>
        </p:nvGrpSpPr>
        <p:grpSpPr>
          <a:xfrm>
            <a:off x="474254" y="2965816"/>
            <a:ext cx="6561508" cy="3651930"/>
            <a:chOff x="176643" y="138835"/>
            <a:chExt cx="6085606" cy="3202196"/>
          </a:xfrm>
        </p:grpSpPr>
        <p:pic>
          <p:nvPicPr>
            <p:cNvPr id="14" name="Picture 13" descr="A screenshot of a website">
              <a:extLst>
                <a:ext uri="{FF2B5EF4-FFF2-40B4-BE49-F238E27FC236}">
                  <a16:creationId xmlns:a16="http://schemas.microsoft.com/office/drawing/2014/main" id="{7EBF7309-B4FE-42FF-E78F-49C5968BD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025"/>
            <a:stretch/>
          </p:blipFill>
          <p:spPr>
            <a:xfrm>
              <a:off x="176643" y="138835"/>
              <a:ext cx="6085606" cy="3202196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C872747-418B-F370-675A-8D55B8AE1467}"/>
                </a:ext>
              </a:extLst>
            </p:cNvPr>
            <p:cNvSpPr/>
            <p:nvPr/>
          </p:nvSpPr>
          <p:spPr>
            <a:xfrm>
              <a:off x="876754" y="138835"/>
              <a:ext cx="508958" cy="237723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group of blue green and black circles&#10;&#10;Description automatically generated">
              <a:extLst>
                <a:ext uri="{FF2B5EF4-FFF2-40B4-BE49-F238E27FC236}">
                  <a16:creationId xmlns:a16="http://schemas.microsoft.com/office/drawing/2014/main" id="{EDB02014-142B-32F8-B586-22E19C4D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88" y="155566"/>
              <a:ext cx="667918" cy="16019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C8F635-4E88-A0BC-DFC5-682111DF258C}"/>
              </a:ext>
            </a:extLst>
          </p:cNvPr>
          <p:cNvSpPr txBox="1"/>
          <p:nvPr/>
        </p:nvSpPr>
        <p:spPr>
          <a:xfrm>
            <a:off x="612476" y="336430"/>
            <a:ext cx="295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Futura Bk BT" panose="020B0502020204020303" pitchFamily="34" charset="0"/>
              </a:rPr>
              <a:t>Prototypes</a:t>
            </a:r>
            <a:endParaRPr lang="en-US" sz="4800" b="1" u="sng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1B77-7520-585A-2CDF-847BB0BE3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6A226C-95C7-90A8-B14C-8533120F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74" y="1460949"/>
            <a:ext cx="8558852" cy="4812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418B7-ED09-4634-00A9-7DB4345CF544}"/>
              </a:ext>
            </a:extLst>
          </p:cNvPr>
          <p:cNvSpPr txBox="1"/>
          <p:nvPr/>
        </p:nvSpPr>
        <p:spPr>
          <a:xfrm>
            <a:off x="612475" y="336430"/>
            <a:ext cx="343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Futura Bk BT" panose="020B0502020204020303" pitchFamily="34" charset="0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14758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7AC7-A2D5-FEAA-361B-5593DF472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6CE08-4E73-BDD4-35E4-A20A7BD349A5}"/>
              </a:ext>
            </a:extLst>
          </p:cNvPr>
          <p:cNvSpPr txBox="1"/>
          <p:nvPr/>
        </p:nvSpPr>
        <p:spPr>
          <a:xfrm>
            <a:off x="594450" y="2077387"/>
            <a:ext cx="3789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Lorem ipsum dolor sit amet, consectetur adipiscing elit, sed do eiusmod tempor incididunt ut labore et dolore magna aliqua. Ut </a:t>
            </a:r>
            <a:r>
              <a:rPr lang="en-US" sz="1600" dirty="0" err="1"/>
              <a:t>enim</a:t>
            </a:r>
            <a:r>
              <a:rPr lang="en-US" sz="1600" dirty="0"/>
              <a:t> ad minim </a:t>
            </a:r>
            <a:r>
              <a:rPr lang="en-US" sz="1600" dirty="0" err="1"/>
              <a:t>veniam</a:t>
            </a:r>
            <a:r>
              <a:rPr lang="en-US" sz="1600" dirty="0"/>
              <a:t>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nostrud</a:t>
            </a:r>
            <a:r>
              <a:rPr lang="en-US" sz="1600" dirty="0"/>
              <a:t> exercitation </a:t>
            </a:r>
            <a:r>
              <a:rPr lang="en-US" sz="1600" dirty="0" err="1"/>
              <a:t>ullamco</a:t>
            </a:r>
            <a:r>
              <a:rPr lang="en-US" sz="1600" dirty="0"/>
              <a:t> </a:t>
            </a:r>
            <a:r>
              <a:rPr lang="en-US" sz="1600" dirty="0" err="1"/>
              <a:t>laboris</a:t>
            </a:r>
            <a:r>
              <a:rPr lang="en-US" sz="1600" dirty="0"/>
              <a:t> nisi.</a:t>
            </a:r>
            <a:endParaRPr lang="en-US" sz="1600" dirty="0">
              <a:latin typeface="Futura Bk BT" panose="020B05020202040203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4F99C3-4E80-2587-C8FB-C297BBAFE928}"/>
              </a:ext>
            </a:extLst>
          </p:cNvPr>
          <p:cNvSpPr/>
          <p:nvPr/>
        </p:nvSpPr>
        <p:spPr>
          <a:xfrm>
            <a:off x="9678687" y="2195699"/>
            <a:ext cx="914400" cy="914400"/>
          </a:xfrm>
          <a:prstGeom prst="rect">
            <a:avLst/>
          </a:prstGeom>
          <a:solidFill>
            <a:srgbClr val="22222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8AE3A-8B87-433C-7EEA-DD2E832638E4}"/>
              </a:ext>
            </a:extLst>
          </p:cNvPr>
          <p:cNvSpPr txBox="1"/>
          <p:nvPr/>
        </p:nvSpPr>
        <p:spPr>
          <a:xfrm>
            <a:off x="9727206" y="3180514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#222222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ACFE3F-CC56-3FE4-CC86-17A7100A6383}"/>
              </a:ext>
            </a:extLst>
          </p:cNvPr>
          <p:cNvSpPr txBox="1"/>
          <p:nvPr/>
        </p:nvSpPr>
        <p:spPr>
          <a:xfrm>
            <a:off x="8290971" y="1566036"/>
            <a:ext cx="258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Futura Bk BT" panose="020B0502020204020303" pitchFamily="34" charset="0"/>
              </a:rPr>
              <a:t>Primary Colors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01575-F174-E40B-35FB-5BA6C5847196}"/>
              </a:ext>
            </a:extLst>
          </p:cNvPr>
          <p:cNvSpPr txBox="1"/>
          <p:nvPr/>
        </p:nvSpPr>
        <p:spPr>
          <a:xfrm>
            <a:off x="612475" y="336430"/>
            <a:ext cx="389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Futura Bk BT" panose="020B0502020204020303" pitchFamily="34" charset="0"/>
              </a:rPr>
              <a:t>Design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E07CA3-0642-4A94-E0AE-CFE08C5E33E2}"/>
              </a:ext>
            </a:extLst>
          </p:cNvPr>
          <p:cNvSpPr txBox="1"/>
          <p:nvPr/>
        </p:nvSpPr>
        <p:spPr>
          <a:xfrm>
            <a:off x="612475" y="1573907"/>
            <a:ext cx="272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Font: Futura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C15E3-D002-3879-7232-DD097B3A8C0E}"/>
              </a:ext>
            </a:extLst>
          </p:cNvPr>
          <p:cNvSpPr/>
          <p:nvPr/>
        </p:nvSpPr>
        <p:spPr>
          <a:xfrm>
            <a:off x="623940" y="4355141"/>
            <a:ext cx="640080" cy="64008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68C68B-E899-86EB-A11F-89D49B81D183}"/>
              </a:ext>
            </a:extLst>
          </p:cNvPr>
          <p:cNvSpPr/>
          <p:nvPr/>
        </p:nvSpPr>
        <p:spPr>
          <a:xfrm>
            <a:off x="1403945" y="4355141"/>
            <a:ext cx="640080" cy="640080"/>
          </a:xfrm>
          <a:prstGeom prst="rect">
            <a:avLst/>
          </a:prstGeom>
          <a:solidFill>
            <a:srgbClr val="FF0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F99ACE-FEB0-C58A-381E-C47E52F41964}"/>
              </a:ext>
            </a:extLst>
          </p:cNvPr>
          <p:cNvSpPr/>
          <p:nvPr/>
        </p:nvSpPr>
        <p:spPr>
          <a:xfrm>
            <a:off x="2183950" y="4355141"/>
            <a:ext cx="640080" cy="640080"/>
          </a:xfrm>
          <a:prstGeom prst="rect">
            <a:avLst/>
          </a:prstGeom>
          <a:solidFill>
            <a:srgbClr val="FF47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31C7B-985A-51DF-20CA-BAD3A6BE647B}"/>
              </a:ext>
            </a:extLst>
          </p:cNvPr>
          <p:cNvSpPr/>
          <p:nvPr/>
        </p:nvSpPr>
        <p:spPr>
          <a:xfrm>
            <a:off x="2963955" y="4355141"/>
            <a:ext cx="640080" cy="640080"/>
          </a:xfrm>
          <a:prstGeom prst="rect">
            <a:avLst/>
          </a:prstGeom>
          <a:solidFill>
            <a:srgbClr val="FF8B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E3B1B-9575-6703-EA4C-902AAF4AD3B1}"/>
              </a:ext>
            </a:extLst>
          </p:cNvPr>
          <p:cNvSpPr/>
          <p:nvPr/>
        </p:nvSpPr>
        <p:spPr>
          <a:xfrm>
            <a:off x="3743960" y="4355141"/>
            <a:ext cx="640080" cy="640080"/>
          </a:xfrm>
          <a:prstGeom prst="rect">
            <a:avLst/>
          </a:prstGeom>
          <a:solidFill>
            <a:srgbClr val="FFC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A0FCCD-6B3D-23B2-4B74-061918FE437D}"/>
              </a:ext>
            </a:extLst>
          </p:cNvPr>
          <p:cNvSpPr/>
          <p:nvPr/>
        </p:nvSpPr>
        <p:spPr>
          <a:xfrm>
            <a:off x="612475" y="5089432"/>
            <a:ext cx="640080" cy="64008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910D92-C028-6123-FFBE-75D02473EE4E}"/>
              </a:ext>
            </a:extLst>
          </p:cNvPr>
          <p:cNvSpPr/>
          <p:nvPr/>
        </p:nvSpPr>
        <p:spPr>
          <a:xfrm>
            <a:off x="1392480" y="5089432"/>
            <a:ext cx="640080" cy="64008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7FD803-66D6-B360-A594-5F366028346D}"/>
              </a:ext>
            </a:extLst>
          </p:cNvPr>
          <p:cNvSpPr/>
          <p:nvPr/>
        </p:nvSpPr>
        <p:spPr>
          <a:xfrm>
            <a:off x="2172485" y="5089432"/>
            <a:ext cx="640080" cy="640080"/>
          </a:xfrm>
          <a:prstGeom prst="rect">
            <a:avLst/>
          </a:prstGeom>
          <a:solidFill>
            <a:srgbClr val="5E5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715E56-4839-6B64-FC6E-99A0FFF00CFF}"/>
              </a:ext>
            </a:extLst>
          </p:cNvPr>
          <p:cNvSpPr/>
          <p:nvPr/>
        </p:nvSpPr>
        <p:spPr>
          <a:xfrm>
            <a:off x="2952490" y="5089432"/>
            <a:ext cx="640080" cy="640080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8969E7-ED06-D926-8AC6-7AFEA075DBB5}"/>
              </a:ext>
            </a:extLst>
          </p:cNvPr>
          <p:cNvSpPr/>
          <p:nvPr/>
        </p:nvSpPr>
        <p:spPr>
          <a:xfrm>
            <a:off x="3732495" y="5089432"/>
            <a:ext cx="640080" cy="64008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18B78-924F-DF81-9091-6DD217871FE0}"/>
              </a:ext>
            </a:extLst>
          </p:cNvPr>
          <p:cNvSpPr/>
          <p:nvPr/>
        </p:nvSpPr>
        <p:spPr>
          <a:xfrm>
            <a:off x="623940" y="5823723"/>
            <a:ext cx="640080" cy="640080"/>
          </a:xfrm>
          <a:prstGeom prst="rect">
            <a:avLst/>
          </a:prstGeom>
          <a:solidFill>
            <a:srgbClr val="0A24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ABE4C1-61DB-83C2-FB55-46530480639B}"/>
              </a:ext>
            </a:extLst>
          </p:cNvPr>
          <p:cNvSpPr/>
          <p:nvPr/>
        </p:nvSpPr>
        <p:spPr>
          <a:xfrm>
            <a:off x="1403945" y="5823723"/>
            <a:ext cx="640080" cy="640080"/>
          </a:xfrm>
          <a:prstGeom prst="rect">
            <a:avLst/>
          </a:prstGeom>
          <a:solidFill>
            <a:srgbClr val="1039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AE37C7-81AE-D914-21CC-332B796B48E6}"/>
              </a:ext>
            </a:extLst>
          </p:cNvPr>
          <p:cNvSpPr/>
          <p:nvPr/>
        </p:nvSpPr>
        <p:spPr>
          <a:xfrm>
            <a:off x="2183950" y="5823723"/>
            <a:ext cx="640080" cy="640080"/>
          </a:xfrm>
          <a:prstGeom prst="rect">
            <a:avLst/>
          </a:prstGeom>
          <a:solidFill>
            <a:srgbClr val="2F5C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3C1F9A-BC6E-015E-602B-4E0870864B7E}"/>
              </a:ext>
            </a:extLst>
          </p:cNvPr>
          <p:cNvSpPr/>
          <p:nvPr/>
        </p:nvSpPr>
        <p:spPr>
          <a:xfrm>
            <a:off x="2963955" y="5823723"/>
            <a:ext cx="640080" cy="640080"/>
          </a:xfrm>
          <a:prstGeom prst="rect">
            <a:avLst/>
          </a:prstGeom>
          <a:solidFill>
            <a:srgbClr val="79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8BF8E3-5385-6AB0-62E0-4C2B9767B688}"/>
              </a:ext>
            </a:extLst>
          </p:cNvPr>
          <p:cNvSpPr/>
          <p:nvPr/>
        </p:nvSpPr>
        <p:spPr>
          <a:xfrm>
            <a:off x="3743960" y="5823723"/>
            <a:ext cx="640080" cy="640080"/>
          </a:xfrm>
          <a:prstGeom prst="rect">
            <a:avLst/>
          </a:prstGeom>
          <a:solidFill>
            <a:srgbClr val="C2C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2D3573-8177-5A65-FFA7-C5DB034C1245}"/>
              </a:ext>
            </a:extLst>
          </p:cNvPr>
          <p:cNvSpPr txBox="1"/>
          <p:nvPr/>
        </p:nvSpPr>
        <p:spPr>
          <a:xfrm>
            <a:off x="551840" y="3590051"/>
            <a:ext cx="298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Futura Bk BT" panose="020B0502020204020303" pitchFamily="34" charset="0"/>
              </a:rPr>
              <a:t>Other colors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961CF2-0B82-CAA9-0F92-A057FA2193B7}"/>
              </a:ext>
            </a:extLst>
          </p:cNvPr>
          <p:cNvSpPr txBox="1"/>
          <p:nvPr/>
        </p:nvSpPr>
        <p:spPr>
          <a:xfrm>
            <a:off x="8290971" y="4355141"/>
            <a:ext cx="378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Futura Bk BT" panose="020B0502020204020303" pitchFamily="34" charset="0"/>
              </a:rPr>
              <a:t>Used shapes and icons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E7ACC31-C7E8-2E22-4FF7-067AAAA29E0A}"/>
              </a:ext>
            </a:extLst>
          </p:cNvPr>
          <p:cNvSpPr/>
          <p:nvPr/>
        </p:nvSpPr>
        <p:spPr>
          <a:xfrm>
            <a:off x="8509277" y="5129883"/>
            <a:ext cx="548640" cy="5486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CA8397-BCE1-46DA-CE77-F5ABC219003D}"/>
              </a:ext>
            </a:extLst>
          </p:cNvPr>
          <p:cNvSpPr/>
          <p:nvPr/>
        </p:nvSpPr>
        <p:spPr>
          <a:xfrm>
            <a:off x="9314297" y="5217027"/>
            <a:ext cx="777085" cy="428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art 55">
            <a:extLst>
              <a:ext uri="{FF2B5EF4-FFF2-40B4-BE49-F238E27FC236}">
                <a16:creationId xmlns:a16="http://schemas.microsoft.com/office/drawing/2014/main" id="{1B6CDD48-4308-AE08-123C-F73BC3C54F99}"/>
              </a:ext>
            </a:extLst>
          </p:cNvPr>
          <p:cNvSpPr/>
          <p:nvPr/>
        </p:nvSpPr>
        <p:spPr>
          <a:xfrm>
            <a:off x="10343607" y="5129883"/>
            <a:ext cx="640080" cy="52322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90E7F3-070B-0E05-AA84-F472B9065653}"/>
              </a:ext>
            </a:extLst>
          </p:cNvPr>
          <p:cNvGrpSpPr/>
          <p:nvPr/>
        </p:nvGrpSpPr>
        <p:grpSpPr>
          <a:xfrm>
            <a:off x="11235912" y="5129883"/>
            <a:ext cx="457200" cy="457200"/>
            <a:chOff x="11235912" y="5129883"/>
            <a:chExt cx="457200" cy="4572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14DCA3-7383-4175-A35B-ECAC9E6C30F3}"/>
                </a:ext>
              </a:extLst>
            </p:cNvPr>
            <p:cNvSpPr/>
            <p:nvPr/>
          </p:nvSpPr>
          <p:spPr>
            <a:xfrm>
              <a:off x="11235912" y="5129883"/>
              <a:ext cx="457200" cy="457200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rgbClr val="A3A3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60B8E26-B5ED-2C88-9B0B-5DA0419C9126}"/>
                </a:ext>
              </a:extLst>
            </p:cNvPr>
            <p:cNvSpPr/>
            <p:nvPr/>
          </p:nvSpPr>
          <p:spPr>
            <a:xfrm>
              <a:off x="11401840" y="5291189"/>
              <a:ext cx="133900" cy="1306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 descr="A person in a black dress">
            <a:extLst>
              <a:ext uri="{FF2B5EF4-FFF2-40B4-BE49-F238E27FC236}">
                <a16:creationId xmlns:a16="http://schemas.microsoft.com/office/drawing/2014/main" id="{FEFEB535-30DB-6361-6504-2FAE35AE2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4"/>
          <a:stretch/>
        </p:blipFill>
        <p:spPr>
          <a:xfrm>
            <a:off x="4177124" y="1802493"/>
            <a:ext cx="4122753" cy="505550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404D941-AA76-5E71-9CDC-5212C1B8CD92}"/>
              </a:ext>
            </a:extLst>
          </p:cNvPr>
          <p:cNvSpPr txBox="1"/>
          <p:nvPr/>
        </p:nvSpPr>
        <p:spPr>
          <a:xfrm>
            <a:off x="4813065" y="1540883"/>
            <a:ext cx="299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Futura Bk BT" panose="020B0502020204020303" pitchFamily="34" charset="0"/>
              </a:rPr>
              <a:t>Welcome persona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B46483-63C4-FF1A-8E83-17EC5123DF47}"/>
              </a:ext>
            </a:extLst>
          </p:cNvPr>
          <p:cNvGrpSpPr/>
          <p:nvPr/>
        </p:nvGrpSpPr>
        <p:grpSpPr>
          <a:xfrm>
            <a:off x="9615483" y="5878357"/>
            <a:ext cx="395429" cy="452103"/>
            <a:chOff x="8586646" y="5161297"/>
            <a:chExt cx="395429" cy="45210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3B9106A-B139-190A-4CE4-152D4D604A85}"/>
                </a:ext>
              </a:extLst>
            </p:cNvPr>
            <p:cNvSpPr/>
            <p:nvPr/>
          </p:nvSpPr>
          <p:spPr>
            <a:xfrm>
              <a:off x="8586646" y="5161297"/>
              <a:ext cx="365760" cy="365760"/>
            </a:xfrm>
            <a:prstGeom prst="ellipse">
              <a:avLst/>
            </a:prstGeom>
            <a:solidFill>
              <a:srgbClr val="D9D9D9"/>
            </a:solidFill>
            <a:ln w="25400">
              <a:solidFill>
                <a:srgbClr val="A3A3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108EBA-5061-57E3-202C-ACEB9A725E13}"/>
                </a:ext>
              </a:extLst>
            </p:cNvPr>
            <p:cNvCxnSpPr>
              <a:cxnSpLocks/>
            </p:cNvCxnSpPr>
            <p:nvPr/>
          </p:nvCxnSpPr>
          <p:spPr>
            <a:xfrm>
              <a:off x="8872431" y="5490832"/>
              <a:ext cx="109644" cy="12256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Picture 82" descr="A black and white image of a person">
            <a:extLst>
              <a:ext uri="{FF2B5EF4-FFF2-40B4-BE49-F238E27FC236}">
                <a16:creationId xmlns:a16="http://schemas.microsoft.com/office/drawing/2014/main" id="{30BEF338-0222-6825-89E7-722C8C2B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72" y="5645376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AB61F0E-7947-8AA5-5E04-A72C831285D9}"/>
              </a:ext>
            </a:extLst>
          </p:cNvPr>
          <p:cNvSpPr/>
          <p:nvPr/>
        </p:nvSpPr>
        <p:spPr>
          <a:xfrm>
            <a:off x="8416839" y="2195699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869BAE-22E7-67C2-0067-747DB3221E02}"/>
              </a:ext>
            </a:extLst>
          </p:cNvPr>
          <p:cNvSpPr txBox="1"/>
          <p:nvPr/>
        </p:nvSpPr>
        <p:spPr>
          <a:xfrm>
            <a:off x="8534669" y="318051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#f2f2f2</a:t>
            </a:r>
          </a:p>
        </p:txBody>
      </p:sp>
    </p:spTree>
    <p:extLst>
      <p:ext uri="{BB962C8B-B14F-4D97-AF65-F5344CB8AC3E}">
        <p14:creationId xmlns:p14="http://schemas.microsoft.com/office/powerpoint/2010/main" val="26407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00926-B8C6-C1BC-9F75-D12A693B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1136C-8148-414B-5C6B-49B034231D26}"/>
              </a:ext>
            </a:extLst>
          </p:cNvPr>
          <p:cNvSpPr txBox="1"/>
          <p:nvPr/>
        </p:nvSpPr>
        <p:spPr>
          <a:xfrm>
            <a:off x="3716188" y="2617827"/>
            <a:ext cx="4892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latin typeface="Futura Bk BT" panose="020B0502020204020303" pitchFamily="34" charset="0"/>
              </a:rPr>
              <a:t>Page design</a:t>
            </a:r>
          </a:p>
        </p:txBody>
      </p:sp>
    </p:spTree>
    <p:extLst>
      <p:ext uri="{BB962C8B-B14F-4D97-AF65-F5344CB8AC3E}">
        <p14:creationId xmlns:p14="http://schemas.microsoft.com/office/powerpoint/2010/main" val="12059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6689-6974-DA16-33EE-8F3CF175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B484F8-A777-C7D5-23F3-78744D70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49" y="1414462"/>
            <a:ext cx="8558852" cy="48124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AB3663-A6A8-B1B0-C9CC-D68B1034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258" y="1414463"/>
            <a:ext cx="2992793" cy="48124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3200A5-1941-3C47-B6CE-57F046DD9A43}"/>
              </a:ext>
            </a:extLst>
          </p:cNvPr>
          <p:cNvSpPr txBox="1"/>
          <p:nvPr/>
        </p:nvSpPr>
        <p:spPr>
          <a:xfrm>
            <a:off x="3073250" y="517405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Desktop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2271B2-83D5-B7FF-4B35-5D44ACA871B7}"/>
              </a:ext>
            </a:extLst>
          </p:cNvPr>
          <p:cNvSpPr txBox="1"/>
          <p:nvPr/>
        </p:nvSpPr>
        <p:spPr>
          <a:xfrm>
            <a:off x="8954258" y="517405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1670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64999-239F-B207-4E61-74C3F584A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70A21-2C4D-E969-41A2-62B894AD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4" y="1277888"/>
            <a:ext cx="5442240" cy="530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E8AE8-9058-85C9-82BC-EF5AF7D65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894" y="1415048"/>
            <a:ext cx="3008881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41155-1C7F-455C-0EA9-32E5AA07A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615" y="1415048"/>
            <a:ext cx="2989685" cy="502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0050C5-EBC3-FECD-037E-D11525EA2996}"/>
              </a:ext>
            </a:extLst>
          </p:cNvPr>
          <p:cNvSpPr txBox="1"/>
          <p:nvPr/>
        </p:nvSpPr>
        <p:spPr>
          <a:xfrm>
            <a:off x="612476" y="336430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4235A-B3CF-3748-009B-A533F03B8A5F}"/>
              </a:ext>
            </a:extLst>
          </p:cNvPr>
          <p:cNvSpPr txBox="1"/>
          <p:nvPr/>
        </p:nvSpPr>
        <p:spPr>
          <a:xfrm>
            <a:off x="7624490" y="336430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5985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8FCF-2278-390D-6E03-FADA86467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6183B7-72DD-035D-42DD-F3DE217B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3" y="1319015"/>
            <a:ext cx="7046863" cy="5212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6157A1-943D-D9D7-D49C-02314BDFFDDF}"/>
              </a:ext>
            </a:extLst>
          </p:cNvPr>
          <p:cNvSpPr txBox="1"/>
          <p:nvPr/>
        </p:nvSpPr>
        <p:spPr>
          <a:xfrm>
            <a:off x="2596999" y="520460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Desktop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9214E-A89C-B382-D82C-F6A6AA48C235}"/>
              </a:ext>
            </a:extLst>
          </p:cNvPr>
          <p:cNvSpPr txBox="1"/>
          <p:nvPr/>
        </p:nvSpPr>
        <p:spPr>
          <a:xfrm>
            <a:off x="8605738" y="520460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Mobile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F3282-1050-1D14-23C1-7AB62F5A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243" y="1319015"/>
            <a:ext cx="31292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38F4C-5492-320A-3DF0-AB2D5F8A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DF3E7E-73ED-3BA8-3D6A-0EB742B7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46" r="12657"/>
          <a:stretch/>
        </p:blipFill>
        <p:spPr>
          <a:xfrm>
            <a:off x="79075" y="1396027"/>
            <a:ext cx="9131600" cy="4885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4293F-D544-9764-FFB8-1DF8C9A9E0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06" t="4905" r="4606" b="2222"/>
          <a:stretch/>
        </p:blipFill>
        <p:spPr>
          <a:xfrm>
            <a:off x="9271869" y="1598594"/>
            <a:ext cx="2841056" cy="4480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24D132-0480-70C3-BACB-9345EE4C09A3}"/>
              </a:ext>
            </a:extLst>
          </p:cNvPr>
          <p:cNvSpPr txBox="1"/>
          <p:nvPr/>
        </p:nvSpPr>
        <p:spPr>
          <a:xfrm>
            <a:off x="2511275" y="501410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Desktop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F0A76-BE41-A77A-B0F2-2721D0ACD648}"/>
              </a:ext>
            </a:extLst>
          </p:cNvPr>
          <p:cNvSpPr txBox="1"/>
          <p:nvPr/>
        </p:nvSpPr>
        <p:spPr>
          <a:xfrm>
            <a:off x="9210675" y="501410"/>
            <a:ext cx="290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Futura Bk BT" panose="020B0502020204020303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69888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77</Words>
  <Application>Microsoft Office PowerPoint</Application>
  <PresentationFormat>Widescreen</PresentationFormat>
  <Paragraphs>28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Futura Bk BT</vt:lpstr>
      <vt:lpstr>Office Theme</vt:lpstr>
      <vt:lpstr>A design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yassine jaouik</dc:creator>
  <cp:lastModifiedBy>yassine jaouik</cp:lastModifiedBy>
  <cp:revision>6</cp:revision>
  <dcterms:created xsi:type="dcterms:W3CDTF">2025-01-12T11:00:51Z</dcterms:created>
  <dcterms:modified xsi:type="dcterms:W3CDTF">2025-01-13T10:11:54Z</dcterms:modified>
</cp:coreProperties>
</file>