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Play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Play-bold.fntdata"/><Relationship Id="rId10" Type="http://schemas.openxmlformats.org/officeDocument/2006/relationships/font" Target="fonts/Play-regular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3D Glass Rendering Of Chemical Compounds" id="85" name="Google Shape;85;p13"/>
          <p:cNvPicPr preferRelativeResize="0"/>
          <p:nvPr/>
        </p:nvPicPr>
        <p:blipFill rotWithShape="1">
          <a:blip r:embed="rId3">
            <a:alphaModFix/>
          </a:blip>
          <a:srcRect b="282" l="0" r="-1" t="0"/>
          <a:stretch/>
        </p:blipFill>
        <p:spPr>
          <a:xfrm>
            <a:off x="20" y="-22"/>
            <a:ext cx="12191977" cy="685802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/>
          <p:nvPr/>
        </p:nvSpPr>
        <p:spPr>
          <a:xfrm rot="-5400000">
            <a:off x="-1103377" y="1100316"/>
            <a:ext cx="6858003" cy="465734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8000">
                <a:srgbClr val="000000">
                  <a:alpha val="23921"/>
                </a:srgbClr>
              </a:gs>
              <a:gs pos="85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643466" y="643467"/>
            <a:ext cx="5452529" cy="35692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lay"/>
              <a:buNone/>
            </a:pPr>
            <a:r>
              <a:rPr lang="en-US" sz="5200">
                <a:solidFill>
                  <a:srgbClr val="FFFFFF"/>
                </a:solidFill>
              </a:rPr>
              <a:t>LAB#06</a:t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643466" y="4551037"/>
            <a:ext cx="5449479" cy="1578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>
                <a:solidFill>
                  <a:srgbClr val="FFFFFF"/>
                </a:solidFill>
              </a:rPr>
              <a:t>Artificial Intelligence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>
                <a:solidFill>
                  <a:srgbClr val="FFFFFF"/>
                </a:solidFill>
              </a:rPr>
              <a:t>Abdul Haseeb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" name="Google Shape;89;p13"/>
          <p:cNvSpPr/>
          <p:nvPr/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8000">
                <a:srgbClr val="000000">
                  <a:alpha val="23921"/>
                </a:srgbClr>
              </a:gs>
              <a:gs pos="85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14"/>
          <p:cNvGrpSpPr/>
          <p:nvPr/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97" name="Google Shape;97;p14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p14"/>
          <p:cNvGrpSpPr/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00" name="Google Shape;100;p14"/>
            <p:cNvSpPr/>
            <p:nvPr/>
          </p:nvSpPr>
          <p:spPr>
            <a:xfrm>
              <a:off x="26122" y="6015669"/>
              <a:ext cx="2605762" cy="842331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655184" y="5798001"/>
              <a:ext cx="2485581" cy="1059999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3474720" y="0"/>
              <a:ext cx="6177282" cy="1778750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0" y="2390523"/>
              <a:ext cx="611491" cy="1421482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3792772" y="0"/>
              <a:ext cx="2423863" cy="1343767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10946850" y="0"/>
              <a:ext cx="1242102" cy="2620884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0" y="0"/>
              <a:ext cx="1577788" cy="98014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14"/>
          <p:cNvSpPr txBox="1"/>
          <p:nvPr>
            <p:ph type="title"/>
          </p:nvPr>
        </p:nvSpPr>
        <p:spPr>
          <a:xfrm>
            <a:off x="786385" y="841248"/>
            <a:ext cx="5129600" cy="5340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 sz="4800">
                <a:solidFill>
                  <a:schemeClr val="lt1"/>
                </a:solidFill>
              </a:rPr>
              <a:t>Lab Objectives</a:t>
            </a:r>
            <a:endParaRPr sz="4800">
              <a:solidFill>
                <a:schemeClr val="lt1"/>
              </a:solidFill>
            </a:endParaRPr>
          </a:p>
        </p:txBody>
      </p:sp>
      <p:grpSp>
        <p:nvGrpSpPr>
          <p:cNvPr id="108" name="Google Shape;108;p14"/>
          <p:cNvGrpSpPr/>
          <p:nvPr/>
        </p:nvGrpSpPr>
        <p:grpSpPr>
          <a:xfrm>
            <a:off x="6525628" y="2063100"/>
            <a:ext cx="4828172" cy="2584530"/>
            <a:chOff x="0" y="1533712"/>
            <a:chExt cx="4828172" cy="2584530"/>
          </a:xfrm>
        </p:grpSpPr>
        <p:sp>
          <p:nvSpPr>
            <p:cNvPr id="109" name="Google Shape;109;p14"/>
            <p:cNvSpPr/>
            <p:nvPr/>
          </p:nvSpPr>
          <p:spPr>
            <a:xfrm>
              <a:off x="0" y="1533712"/>
              <a:ext cx="4828172" cy="2584530"/>
            </a:xfrm>
            <a:prstGeom prst="roundRect">
              <a:avLst>
                <a:gd fmla="val 16667" name="adj"/>
              </a:avLst>
            </a:prstGeom>
            <a:solidFill>
              <a:srgbClr val="A0289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126166" y="1659878"/>
              <a:ext cx="4575840" cy="2332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9050" lIns="179050" spcFirstLastPara="1" rIns="179050" wrap="square" tIns="17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700"/>
                <a:buFont typeface="Arial"/>
                <a:buNone/>
              </a:pPr>
              <a:r>
                <a:rPr b="0" i="0" lang="en-US" sz="4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Implementation of Decision Tree Algorithm</a:t>
              </a:r>
              <a:endParaRPr b="0" i="0" sz="4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Lab Task 01</a:t>
            </a:r>
            <a:endParaRPr/>
          </a:p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Import the Iris dataset in jupyter notebook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Print the first five rows from dataframe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Check for null values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Check Data types of each column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Check unique values from the species column and count of each unique values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Check Maximum value and Minimum value of each column in the dataset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Train a Decision Tree Classifier and Evaluate it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Lab Task 02</a:t>
            </a:r>
            <a:endParaRPr/>
          </a:p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Load the dataset Train.csv in a dataframe named train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Load the dataset Test.csv in a dataframe named test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Display the shape of each dataframe using the shape attribute of dataframe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Describe the summary statistics of both dataframes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Check if there are any null values in both train and test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Check for unique values from species column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Separate the features and Independent variables in X and y from train df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Train the Decision Tree Model on X and 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Perform predictions on X and name it as train_pred 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Lab Task 02</a:t>
            </a:r>
            <a:endParaRPr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Check Train accuracy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Separate the test data into dependent and independent variables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Perform predictions on the dependent variblaes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Check the test accuracy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