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88" d="100"/>
          <a:sy n="88" d="100"/>
        </p:scale>
        <p:origin x="9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AFB5-0CB3-48E3-A0F8-B178B4EBB2F3}"/>
              </a:ext>
            </a:extLst>
          </p:cNvPr>
          <p:cNvSpPr>
            <a:spLocks noGrp="1"/>
          </p:cNvSpPr>
          <p:nvPr>
            <p:ph type="ctrTitle"/>
          </p:nvPr>
        </p:nvSpPr>
        <p:spPr/>
        <p:txBody>
          <a:bodyPr/>
          <a:lstStyle/>
          <a:p>
            <a:r>
              <a:rPr lang="en-US" sz="2800" dirty="0"/>
              <a:t>Tenable Code Challenge High Level Design document </a:t>
            </a:r>
          </a:p>
        </p:txBody>
      </p:sp>
    </p:spTree>
    <p:extLst>
      <p:ext uri="{BB962C8B-B14F-4D97-AF65-F5344CB8AC3E}">
        <p14:creationId xmlns:p14="http://schemas.microsoft.com/office/powerpoint/2010/main" val="229801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3A30-BEA7-432E-9F6D-EA305709752B}"/>
              </a:ext>
            </a:extLst>
          </p:cNvPr>
          <p:cNvSpPr>
            <a:spLocks noGrp="1"/>
          </p:cNvSpPr>
          <p:nvPr>
            <p:ph type="title"/>
          </p:nvPr>
        </p:nvSpPr>
        <p:spPr/>
        <p:txBody>
          <a:bodyPr/>
          <a:lstStyle/>
          <a:p>
            <a:r>
              <a:rPr lang="en-US" dirty="0"/>
              <a:t>Application Architecture </a:t>
            </a:r>
          </a:p>
        </p:txBody>
      </p:sp>
      <p:sp>
        <p:nvSpPr>
          <p:cNvPr id="3" name="Content Placeholder 2">
            <a:extLst>
              <a:ext uri="{FF2B5EF4-FFF2-40B4-BE49-F238E27FC236}">
                <a16:creationId xmlns:a16="http://schemas.microsoft.com/office/drawing/2014/main" id="{D474CA8A-062D-4324-BFBD-41528473F287}"/>
              </a:ext>
            </a:extLst>
          </p:cNvPr>
          <p:cNvSpPr>
            <a:spLocks noGrp="1"/>
          </p:cNvSpPr>
          <p:nvPr>
            <p:ph idx="1"/>
          </p:nvPr>
        </p:nvSpPr>
        <p:spPr/>
        <p:txBody>
          <a:bodyPr/>
          <a:lstStyle/>
          <a:p>
            <a:r>
              <a:rPr lang="en-US" dirty="0"/>
              <a:t>The application has 2 layers REST and Service. The calls are intercepted by the REST layer and delegated to the Service layer, where business logic is applied to the call and the result is returned to the caller as a </a:t>
            </a:r>
            <a:r>
              <a:rPr lang="en-US" dirty="0" err="1"/>
              <a:t>json</a:t>
            </a:r>
            <a:r>
              <a:rPr lang="en-US" dirty="0"/>
              <a:t> document. </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4" name="Thought Bubble: Cloud 3">
            <a:extLst>
              <a:ext uri="{FF2B5EF4-FFF2-40B4-BE49-F238E27FC236}">
                <a16:creationId xmlns:a16="http://schemas.microsoft.com/office/drawing/2014/main" id="{68116E42-5939-44B7-AB62-77F94A2AC3A1}"/>
              </a:ext>
            </a:extLst>
          </p:cNvPr>
          <p:cNvSpPr/>
          <p:nvPr/>
        </p:nvSpPr>
        <p:spPr>
          <a:xfrm>
            <a:off x="1012371" y="4343399"/>
            <a:ext cx="1632858" cy="116477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Oval 4">
            <a:extLst>
              <a:ext uri="{FF2B5EF4-FFF2-40B4-BE49-F238E27FC236}">
                <a16:creationId xmlns:a16="http://schemas.microsoft.com/office/drawing/2014/main" id="{C4D5D2AA-0EDE-4E04-AE3A-F9F95D39A205}"/>
              </a:ext>
            </a:extLst>
          </p:cNvPr>
          <p:cNvSpPr/>
          <p:nvPr/>
        </p:nvSpPr>
        <p:spPr>
          <a:xfrm>
            <a:off x="4005942" y="4343398"/>
            <a:ext cx="1491342" cy="1164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Layer</a:t>
            </a:r>
          </a:p>
        </p:txBody>
      </p:sp>
      <p:sp>
        <p:nvSpPr>
          <p:cNvPr id="6" name="Oval 5">
            <a:extLst>
              <a:ext uri="{FF2B5EF4-FFF2-40B4-BE49-F238E27FC236}">
                <a16:creationId xmlns:a16="http://schemas.microsoft.com/office/drawing/2014/main" id="{24C7E3BD-A5E8-43E6-9EB9-C98284DAF310}"/>
              </a:ext>
            </a:extLst>
          </p:cNvPr>
          <p:cNvSpPr/>
          <p:nvPr/>
        </p:nvSpPr>
        <p:spPr>
          <a:xfrm>
            <a:off x="7794172" y="4343398"/>
            <a:ext cx="1491342" cy="1066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a:p>
            <a:pPr algn="ctr"/>
            <a:r>
              <a:rPr lang="en-US" dirty="0"/>
              <a:t>Layer </a:t>
            </a:r>
          </a:p>
        </p:txBody>
      </p:sp>
      <p:cxnSp>
        <p:nvCxnSpPr>
          <p:cNvPr id="8" name="Straight Arrow Connector 7">
            <a:extLst>
              <a:ext uri="{FF2B5EF4-FFF2-40B4-BE49-F238E27FC236}">
                <a16:creationId xmlns:a16="http://schemas.microsoft.com/office/drawing/2014/main" id="{9B36B782-DBBC-4A50-B64E-304464C29AA2}"/>
              </a:ext>
            </a:extLst>
          </p:cNvPr>
          <p:cNvCxnSpPr>
            <a:stCxn id="4" idx="2"/>
            <a:endCxn id="5" idx="2"/>
          </p:cNvCxnSpPr>
          <p:nvPr/>
        </p:nvCxnSpPr>
        <p:spPr>
          <a:xfrm flipV="1">
            <a:off x="2643868" y="4925784"/>
            <a:ext cx="13620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DC8718-6AF5-4D46-9C4E-E58B7A295E0A}"/>
              </a:ext>
            </a:extLst>
          </p:cNvPr>
          <p:cNvCxnSpPr>
            <a:stCxn id="5" idx="6"/>
            <a:endCxn id="6" idx="2"/>
          </p:cNvCxnSpPr>
          <p:nvPr/>
        </p:nvCxnSpPr>
        <p:spPr>
          <a:xfrm flipV="1">
            <a:off x="5497284" y="4876799"/>
            <a:ext cx="2296888" cy="4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75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5A79-F876-47E0-ACBA-95680069D07B}"/>
              </a:ext>
            </a:extLst>
          </p:cNvPr>
          <p:cNvSpPr>
            <a:spLocks noGrp="1"/>
          </p:cNvSpPr>
          <p:nvPr>
            <p:ph type="title"/>
          </p:nvPr>
        </p:nvSpPr>
        <p:spPr/>
        <p:txBody>
          <a:bodyPr/>
          <a:lstStyle/>
          <a:p>
            <a:r>
              <a:rPr lang="en-US" dirty="0"/>
              <a:t>Tools used to achieve the above design</a:t>
            </a:r>
          </a:p>
        </p:txBody>
      </p:sp>
      <p:sp>
        <p:nvSpPr>
          <p:cNvPr id="3" name="Content Placeholder 2">
            <a:extLst>
              <a:ext uri="{FF2B5EF4-FFF2-40B4-BE49-F238E27FC236}">
                <a16:creationId xmlns:a16="http://schemas.microsoft.com/office/drawing/2014/main" id="{B6CA2149-E248-47DC-AE17-9E69D2536D1A}"/>
              </a:ext>
            </a:extLst>
          </p:cNvPr>
          <p:cNvSpPr>
            <a:spLocks noGrp="1"/>
          </p:cNvSpPr>
          <p:nvPr>
            <p:ph idx="1"/>
          </p:nvPr>
        </p:nvSpPr>
        <p:spPr/>
        <p:txBody>
          <a:bodyPr/>
          <a:lstStyle/>
          <a:p>
            <a:pPr marL="0" indent="0">
              <a:buNone/>
            </a:pPr>
            <a:r>
              <a:rPr lang="en-US" dirty="0"/>
              <a:t>The following tools are used to construct the application</a:t>
            </a:r>
          </a:p>
          <a:p>
            <a:r>
              <a:rPr lang="en-US" dirty="0"/>
              <a:t>Build tools: maven</a:t>
            </a:r>
          </a:p>
          <a:p>
            <a:r>
              <a:rPr lang="en-US" dirty="0"/>
              <a:t>REST: Jersey</a:t>
            </a:r>
          </a:p>
          <a:p>
            <a:r>
              <a:rPr lang="en-US" dirty="0"/>
              <a:t>IOC: Google </a:t>
            </a:r>
            <a:r>
              <a:rPr lang="en-US" dirty="0" err="1"/>
              <a:t>Guice</a:t>
            </a:r>
            <a:r>
              <a:rPr lang="en-US" dirty="0"/>
              <a:t> </a:t>
            </a:r>
          </a:p>
          <a:p>
            <a:r>
              <a:rPr lang="en-US" dirty="0"/>
              <a:t>Unit Test: Spoke </a:t>
            </a:r>
          </a:p>
          <a:p>
            <a:r>
              <a:rPr lang="en-US" dirty="0"/>
              <a:t>Language: Java 8</a:t>
            </a:r>
          </a:p>
          <a:p>
            <a:r>
              <a:rPr lang="en-US" dirty="0"/>
              <a:t>Server: Apache Tomcat</a:t>
            </a:r>
          </a:p>
          <a:p>
            <a:pPr marL="0" indent="0">
              <a:buNone/>
            </a:pPr>
            <a:br>
              <a:rPr lang="en-US" dirty="0"/>
            </a:br>
            <a:endParaRPr lang="en-US" dirty="0"/>
          </a:p>
        </p:txBody>
      </p:sp>
    </p:spTree>
    <p:extLst>
      <p:ext uri="{BB962C8B-B14F-4D97-AF65-F5344CB8AC3E}">
        <p14:creationId xmlns:p14="http://schemas.microsoft.com/office/powerpoint/2010/main" val="402640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042D-91F3-4F60-BFB3-48BB72492FB7}"/>
              </a:ext>
            </a:extLst>
          </p:cNvPr>
          <p:cNvSpPr>
            <a:spLocks noGrp="1"/>
          </p:cNvSpPr>
          <p:nvPr>
            <p:ph type="title"/>
          </p:nvPr>
        </p:nvSpPr>
        <p:spPr/>
        <p:txBody>
          <a:bodyPr/>
          <a:lstStyle/>
          <a:p>
            <a:r>
              <a:rPr lang="en-US" dirty="0"/>
              <a:t>Application Structure </a:t>
            </a:r>
          </a:p>
        </p:txBody>
      </p:sp>
      <p:sp>
        <p:nvSpPr>
          <p:cNvPr id="3" name="Content Placeholder 2">
            <a:extLst>
              <a:ext uri="{FF2B5EF4-FFF2-40B4-BE49-F238E27FC236}">
                <a16:creationId xmlns:a16="http://schemas.microsoft.com/office/drawing/2014/main" id="{3D924077-60D4-4A21-B3DC-7A49D33B3672}"/>
              </a:ext>
            </a:extLst>
          </p:cNvPr>
          <p:cNvSpPr>
            <a:spLocks noGrp="1"/>
          </p:cNvSpPr>
          <p:nvPr>
            <p:ph idx="1"/>
          </p:nvPr>
        </p:nvSpPr>
        <p:spPr>
          <a:xfrm>
            <a:off x="818712" y="1981200"/>
            <a:ext cx="11373288" cy="4876799"/>
          </a:xfrm>
        </p:spPr>
        <p:txBody>
          <a:bodyPr/>
          <a:lstStyle/>
          <a:p>
            <a:pPr marL="0" indent="0">
              <a:buNone/>
            </a:pPr>
            <a:r>
              <a:rPr lang="en-US" dirty="0"/>
              <a:t>The project has total of 3 modules</a:t>
            </a:r>
          </a:p>
          <a:p>
            <a:r>
              <a:rPr lang="en-US" dirty="0"/>
              <a:t>Common: Where until classes, Kit and Location Data Objects resides. REST and Service depends on Common.</a:t>
            </a:r>
          </a:p>
          <a:p>
            <a:r>
              <a:rPr lang="en-US" dirty="0"/>
              <a:t>REST Layer depends on Service Layer</a:t>
            </a:r>
          </a:p>
          <a:p>
            <a:endParaRPr lang="en-US" dirty="0"/>
          </a:p>
        </p:txBody>
      </p:sp>
      <p:sp>
        <p:nvSpPr>
          <p:cNvPr id="5" name="Oval 4">
            <a:extLst>
              <a:ext uri="{FF2B5EF4-FFF2-40B4-BE49-F238E27FC236}">
                <a16:creationId xmlns:a16="http://schemas.microsoft.com/office/drawing/2014/main" id="{6D91AE2E-5403-4142-9AE5-682F0C9D8FC9}"/>
              </a:ext>
            </a:extLst>
          </p:cNvPr>
          <p:cNvSpPr/>
          <p:nvPr/>
        </p:nvSpPr>
        <p:spPr>
          <a:xfrm>
            <a:off x="7701595" y="4481214"/>
            <a:ext cx="170905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p:txBody>
      </p:sp>
      <p:sp>
        <p:nvSpPr>
          <p:cNvPr id="6" name="Oval 5">
            <a:extLst>
              <a:ext uri="{FF2B5EF4-FFF2-40B4-BE49-F238E27FC236}">
                <a16:creationId xmlns:a16="http://schemas.microsoft.com/office/drawing/2014/main" id="{9788617E-2388-4119-BE32-8757063A2CFE}"/>
              </a:ext>
            </a:extLst>
          </p:cNvPr>
          <p:cNvSpPr/>
          <p:nvPr/>
        </p:nvSpPr>
        <p:spPr>
          <a:xfrm>
            <a:off x="6065095" y="5831412"/>
            <a:ext cx="179934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a:t>
            </a:r>
          </a:p>
        </p:txBody>
      </p:sp>
      <p:sp>
        <p:nvSpPr>
          <p:cNvPr id="7" name="Oval 6">
            <a:extLst>
              <a:ext uri="{FF2B5EF4-FFF2-40B4-BE49-F238E27FC236}">
                <a16:creationId xmlns:a16="http://schemas.microsoft.com/office/drawing/2014/main" id="{21CD6EF0-228F-4082-A0C2-9282C0B96365}"/>
              </a:ext>
            </a:extLst>
          </p:cNvPr>
          <p:cNvSpPr/>
          <p:nvPr/>
        </p:nvSpPr>
        <p:spPr>
          <a:xfrm>
            <a:off x="9952888" y="5831412"/>
            <a:ext cx="198119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cxnSp>
        <p:nvCxnSpPr>
          <p:cNvPr id="9" name="Straight Arrow Connector 8">
            <a:extLst>
              <a:ext uri="{FF2B5EF4-FFF2-40B4-BE49-F238E27FC236}">
                <a16:creationId xmlns:a16="http://schemas.microsoft.com/office/drawing/2014/main" id="{31C70AA1-4E0E-4E8E-8C0C-05DC4CF86725}"/>
              </a:ext>
            </a:extLst>
          </p:cNvPr>
          <p:cNvCxnSpPr>
            <a:cxnSpLocks/>
            <a:stCxn id="6" idx="0"/>
            <a:endCxn id="5" idx="3"/>
          </p:cNvCxnSpPr>
          <p:nvPr/>
        </p:nvCxnSpPr>
        <p:spPr>
          <a:xfrm flipV="1">
            <a:off x="6964766" y="5261703"/>
            <a:ext cx="987115" cy="569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E0076F-EAAE-413B-BF82-28D43F60ABC7}"/>
              </a:ext>
            </a:extLst>
          </p:cNvPr>
          <p:cNvCxnSpPr>
            <a:cxnSpLocks/>
            <a:stCxn id="7" idx="0"/>
            <a:endCxn id="5" idx="5"/>
          </p:cNvCxnSpPr>
          <p:nvPr/>
        </p:nvCxnSpPr>
        <p:spPr>
          <a:xfrm flipH="1" flipV="1">
            <a:off x="9160368" y="5261703"/>
            <a:ext cx="1783119" cy="569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8EAEF06-3A5E-4C6B-BD31-BD6DFCD92E66}"/>
              </a:ext>
            </a:extLst>
          </p:cNvPr>
          <p:cNvSpPr/>
          <p:nvPr/>
        </p:nvSpPr>
        <p:spPr>
          <a:xfrm>
            <a:off x="2092398" y="5831412"/>
            <a:ext cx="179934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cxnSp>
        <p:nvCxnSpPr>
          <p:cNvPr id="15" name="Straight Arrow Connector 14">
            <a:extLst>
              <a:ext uri="{FF2B5EF4-FFF2-40B4-BE49-F238E27FC236}">
                <a16:creationId xmlns:a16="http://schemas.microsoft.com/office/drawing/2014/main" id="{DF096DCC-3B24-4E1B-826B-5D9AC0AFF468}"/>
              </a:ext>
            </a:extLst>
          </p:cNvPr>
          <p:cNvCxnSpPr>
            <a:cxnSpLocks/>
            <a:stCxn id="6" idx="2"/>
            <a:endCxn id="13" idx="6"/>
          </p:cNvCxnSpPr>
          <p:nvPr/>
        </p:nvCxnSpPr>
        <p:spPr>
          <a:xfrm flipH="1">
            <a:off x="3891739" y="6288612"/>
            <a:ext cx="2173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62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CF255-2862-408E-B25E-399069B0C430}"/>
              </a:ext>
            </a:extLst>
          </p:cNvPr>
          <p:cNvSpPr>
            <a:spLocks noGrp="1"/>
          </p:cNvSpPr>
          <p:nvPr>
            <p:ph idx="1"/>
          </p:nvPr>
        </p:nvSpPr>
        <p:spPr/>
        <p:txBody>
          <a:bodyPr/>
          <a:lstStyle/>
          <a:p>
            <a:r>
              <a:rPr lang="en-US" dirty="0"/>
              <a:t>REST Layer depends on Service Layer, As requests are intercepted by REST Layer, the call is  delegated to Service layer and the response is returned the caller. </a:t>
            </a:r>
          </a:p>
        </p:txBody>
      </p:sp>
    </p:spTree>
    <p:extLst>
      <p:ext uri="{BB962C8B-B14F-4D97-AF65-F5344CB8AC3E}">
        <p14:creationId xmlns:p14="http://schemas.microsoft.com/office/powerpoint/2010/main" val="140616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DEA0-A143-44E8-B9E2-249DDACA465E}"/>
              </a:ext>
            </a:extLst>
          </p:cNvPr>
          <p:cNvSpPr>
            <a:spLocks noGrp="1"/>
          </p:cNvSpPr>
          <p:nvPr>
            <p:ph type="title"/>
          </p:nvPr>
        </p:nvSpPr>
        <p:spPr/>
        <p:txBody>
          <a:bodyPr/>
          <a:lstStyle/>
          <a:p>
            <a:r>
              <a:rPr lang="en-US" dirty="0"/>
              <a:t>Future improvements </a:t>
            </a:r>
          </a:p>
        </p:txBody>
      </p:sp>
      <p:sp>
        <p:nvSpPr>
          <p:cNvPr id="3" name="Content Placeholder 2">
            <a:extLst>
              <a:ext uri="{FF2B5EF4-FFF2-40B4-BE49-F238E27FC236}">
                <a16:creationId xmlns:a16="http://schemas.microsoft.com/office/drawing/2014/main" id="{DC8628A9-3B50-4A8D-8E51-51C952BF1099}"/>
              </a:ext>
            </a:extLst>
          </p:cNvPr>
          <p:cNvSpPr>
            <a:spLocks noGrp="1"/>
          </p:cNvSpPr>
          <p:nvPr>
            <p:ph idx="1"/>
          </p:nvPr>
        </p:nvSpPr>
        <p:spPr/>
        <p:txBody>
          <a:bodyPr/>
          <a:lstStyle/>
          <a:p>
            <a:r>
              <a:rPr lang="en-US" dirty="0"/>
              <a:t>Software application should be responsive, fault tolerant and elastic (i.e. scale up, out and in based on the load)</a:t>
            </a:r>
          </a:p>
          <a:p>
            <a:r>
              <a:rPr lang="en-US" dirty="0"/>
              <a:t> Usually applications are made of multiple components. In the event if some of the components downstream is slower then components upstream, back pressure by slower components should be considered. Slower components should have a way to tell faster component upstream to slow down. </a:t>
            </a:r>
          </a:p>
          <a:p>
            <a:r>
              <a:rPr lang="en-US" dirty="0" err="1"/>
              <a:t>Akka</a:t>
            </a:r>
            <a:r>
              <a:rPr lang="en-US" dirty="0"/>
              <a:t> tool kit is an implementation of reactive manifesto, which solve the above problem and many more in an elegant way. </a:t>
            </a:r>
          </a:p>
        </p:txBody>
      </p:sp>
    </p:spTree>
    <p:extLst>
      <p:ext uri="{BB962C8B-B14F-4D97-AF65-F5344CB8AC3E}">
        <p14:creationId xmlns:p14="http://schemas.microsoft.com/office/powerpoint/2010/main" val="432236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49</TotalTime>
  <Words>266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Tenable Code Challenge High Level Design document </vt:lpstr>
      <vt:lpstr>Application Architecture </vt:lpstr>
      <vt:lpstr>Tools used to achieve the above design</vt:lpstr>
      <vt:lpstr>Application Structure </vt:lpstr>
      <vt:lpstr>PowerPoint Presentation</vt:lpstr>
      <vt:lpstr>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Tenable Code Challenge High Level Design document </dc:title>
  <dc:creator>Jawad Kakar</dc:creator>
  <cp:lastModifiedBy>Jawad Kakar</cp:lastModifiedBy>
  <cp:revision>17</cp:revision>
  <dcterms:created xsi:type="dcterms:W3CDTF">2018-04-17T12:39:05Z</dcterms:created>
  <dcterms:modified xsi:type="dcterms:W3CDTF">2018-04-17T13:32:01Z</dcterms:modified>
</cp:coreProperties>
</file>