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 599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in Transportation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Proposal: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Assessing Accuracy of Traffic Forecasts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06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65" y="405783"/>
            <a:ext cx="10537970" cy="15070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Question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965" y="2090651"/>
            <a:ext cx="10537970" cy="36152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much does the actual traffic differ from the forecasted traffic?</a:t>
            </a: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factors influence the error?</a:t>
            </a:r>
          </a:p>
        </p:txBody>
      </p:sp>
    </p:spTree>
    <p:extLst>
      <p:ext uri="{BB962C8B-B14F-4D97-AF65-F5344CB8AC3E}">
        <p14:creationId xmlns:p14="http://schemas.microsoft.com/office/powerpoint/2010/main" val="382869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65" y="405783"/>
            <a:ext cx="10537970" cy="15070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Forecasts: why and how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965" y="2090651"/>
            <a:ext cx="10537970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Justification of a project: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Why it should be built,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it would affect existing network.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Travel Demand Modelling or Four Step Modelling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Trend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1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65" y="107362"/>
            <a:ext cx="10537970" cy="1507067"/>
          </a:xfrm>
        </p:spPr>
        <p:txBody>
          <a:bodyPr/>
          <a:lstStyle/>
          <a:p>
            <a:r>
              <a:rPr lang="en-US" dirty="0" smtClean="0"/>
              <a:t>Forecasts: why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965" y="2090651"/>
            <a:ext cx="10537970" cy="361526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0993" y="1912850"/>
            <a:ext cx="269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 Network (2010)</a:t>
            </a:r>
          </a:p>
          <a:p>
            <a:r>
              <a:rPr lang="en-US" dirty="0" smtClean="0"/>
              <a:t>2-Lane Rural Highway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46225" y="2705793"/>
            <a:ext cx="20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AADT: 15000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865418" y="3142174"/>
            <a:ext cx="6591993" cy="1708847"/>
            <a:chOff x="3865418" y="4074403"/>
            <a:chExt cx="6591993" cy="170884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3865418" y="4481726"/>
              <a:ext cx="1970117" cy="82296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835535" y="4481726"/>
              <a:ext cx="2286000" cy="141316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1535" y="4623042"/>
              <a:ext cx="2335876" cy="1047403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ctagon 20"/>
            <p:cNvSpPr/>
            <p:nvPr/>
          </p:nvSpPr>
          <p:spPr>
            <a:xfrm>
              <a:off x="4659284" y="4348722"/>
              <a:ext cx="407324" cy="40732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Octagon 21"/>
            <p:cNvSpPr/>
            <p:nvPr/>
          </p:nvSpPr>
          <p:spPr>
            <a:xfrm>
              <a:off x="6878781" y="4074403"/>
              <a:ext cx="407324" cy="40732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Octagon 22"/>
            <p:cNvSpPr/>
            <p:nvPr/>
          </p:nvSpPr>
          <p:spPr>
            <a:xfrm>
              <a:off x="9085811" y="4623042"/>
              <a:ext cx="407324" cy="40732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53244" y="5128332"/>
              <a:ext cx="2068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AADT: 25000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61015" y="4737634"/>
              <a:ext cx="2068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AADT: 31000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8826" y="5413918"/>
              <a:ext cx="2068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AADT: 21000</a:t>
              </a:r>
              <a:endParaRPr lang="en-US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3865418" y="1934497"/>
            <a:ext cx="1970117" cy="8229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35535" y="1934497"/>
            <a:ext cx="2286000" cy="1413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121535" y="2075813"/>
            <a:ext cx="2335876" cy="104740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Octagon 38"/>
          <p:cNvSpPr/>
          <p:nvPr/>
        </p:nvSpPr>
        <p:spPr>
          <a:xfrm>
            <a:off x="4659284" y="1801493"/>
            <a:ext cx="407324" cy="40732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ctagon 39"/>
          <p:cNvSpPr/>
          <p:nvPr/>
        </p:nvSpPr>
        <p:spPr>
          <a:xfrm>
            <a:off x="6878781" y="1527174"/>
            <a:ext cx="407324" cy="40732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Octagon 40"/>
          <p:cNvSpPr/>
          <p:nvPr/>
        </p:nvSpPr>
        <p:spPr>
          <a:xfrm>
            <a:off x="9085811" y="2075813"/>
            <a:ext cx="407324" cy="40732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53244" y="2581103"/>
            <a:ext cx="20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AADT: 16000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61015" y="2190405"/>
            <a:ext cx="20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AADT: 18000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90108" y="4674668"/>
            <a:ext cx="6591993" cy="1708847"/>
            <a:chOff x="3865418" y="4074403"/>
            <a:chExt cx="6591993" cy="1708847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865418" y="4481726"/>
              <a:ext cx="1970117" cy="82296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35535" y="4481726"/>
              <a:ext cx="2286000" cy="141316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121535" y="4623042"/>
              <a:ext cx="2335876" cy="1047403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ctagon 49"/>
            <p:cNvSpPr/>
            <p:nvPr/>
          </p:nvSpPr>
          <p:spPr>
            <a:xfrm>
              <a:off x="4659284" y="4348722"/>
              <a:ext cx="407324" cy="40732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1" name="Octagon 50"/>
            <p:cNvSpPr/>
            <p:nvPr/>
          </p:nvSpPr>
          <p:spPr>
            <a:xfrm>
              <a:off x="6878781" y="4074403"/>
              <a:ext cx="407324" cy="40732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2" name="Octagon 51"/>
            <p:cNvSpPr/>
            <p:nvPr/>
          </p:nvSpPr>
          <p:spPr>
            <a:xfrm>
              <a:off x="9085811" y="4623042"/>
              <a:ext cx="407324" cy="40732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36867" y="5170952"/>
              <a:ext cx="2068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AADT: 23000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61015" y="4737634"/>
              <a:ext cx="2068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AADT: 27000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8826" y="5413918"/>
              <a:ext cx="2068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AADT: 25000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86837" y="3764462"/>
            <a:ext cx="2592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Traffic Forecast (2015)</a:t>
            </a:r>
          </a:p>
          <a:p>
            <a:r>
              <a:rPr lang="en-US" dirty="0" smtClean="0"/>
              <a:t>4-Lane Rural Highway</a:t>
            </a:r>
            <a:endParaRPr lang="en-US" dirty="0"/>
          </a:p>
          <a:p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6836" y="5337899"/>
            <a:ext cx="2592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Traffic (2015)</a:t>
            </a:r>
          </a:p>
          <a:p>
            <a:r>
              <a:rPr lang="en-US" dirty="0" smtClean="0"/>
              <a:t>4-Lane Rural Highway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65" y="187221"/>
            <a:ext cx="10537970" cy="1507067"/>
          </a:xfrm>
        </p:spPr>
        <p:txBody>
          <a:bodyPr/>
          <a:lstStyle/>
          <a:p>
            <a:r>
              <a:rPr lang="en-US" dirty="0" smtClean="0"/>
              <a:t>Forecasts: why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965" y="2090651"/>
            <a:ext cx="10537970" cy="361526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558742" y="2709949"/>
            <a:ext cx="2335876" cy="104740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Octagon 11"/>
          <p:cNvSpPr/>
          <p:nvPr/>
        </p:nvSpPr>
        <p:spPr>
          <a:xfrm>
            <a:off x="5212080" y="2161310"/>
            <a:ext cx="407324" cy="40732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ctagon 12"/>
          <p:cNvSpPr/>
          <p:nvPr/>
        </p:nvSpPr>
        <p:spPr>
          <a:xfrm>
            <a:off x="7726680" y="2816474"/>
            <a:ext cx="407324" cy="40732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73036" y="3433156"/>
            <a:ext cx="149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2005: 36000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1487978"/>
            <a:ext cx="9900458" cy="49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5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65" y="405783"/>
            <a:ext cx="10537970" cy="15070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researches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965" y="2090651"/>
            <a:ext cx="10537970" cy="3615267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Flyvbjerg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al. (2006): 183 studies, forecasting error ±30%</a:t>
            </a:r>
          </a:p>
          <a:p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Anam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S. et. Al (2016): 39 studies, absolute percent error about 40%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 and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Hensher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(2010): Australian Toll Road network, actual traffic 40% lower.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many more.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36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65" y="405783"/>
            <a:ext cx="10537970" cy="15070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Data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965" y="2090651"/>
            <a:ext cx="10537970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NCHRP 08-110 database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reports and traffic counts from Ohio, Wisconsin, Virginia, Florida, Minnesota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17000 unique reports.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information: type of improvement, location.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 information: forecast year, year produced, forecasted traffic, forecast year type.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count information: year of observation, AADT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03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65" y="405783"/>
            <a:ext cx="10537970" cy="150706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Option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965" y="2090651"/>
            <a:ext cx="10537970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up data.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limits for project level and segment level analysis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distributions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correlations and causations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792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838" y="2292772"/>
            <a:ext cx="8534400" cy="1507067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9058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275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CE 599 Data Science in Transportation</vt:lpstr>
      <vt:lpstr>Key Question</vt:lpstr>
      <vt:lpstr>Forecasts: why and how</vt:lpstr>
      <vt:lpstr>Forecasts: why and how</vt:lpstr>
      <vt:lpstr>Forecasts: why and how</vt:lpstr>
      <vt:lpstr>Existing researches</vt:lpstr>
      <vt:lpstr>Available Data</vt:lpstr>
      <vt:lpstr>Process Option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599 Data Science in Transportation</dc:title>
  <dc:creator>Hoque, Jawad Mahmud</dc:creator>
  <cp:lastModifiedBy>Hoque, Jawad Mahmud</cp:lastModifiedBy>
  <cp:revision>6</cp:revision>
  <dcterms:created xsi:type="dcterms:W3CDTF">2018-03-22T13:26:53Z</dcterms:created>
  <dcterms:modified xsi:type="dcterms:W3CDTF">2018-03-22T15:06:53Z</dcterms:modified>
</cp:coreProperties>
</file>