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5"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4" r:id="rId9"/>
  </p:sldIdLst>
  <p:sldSz cx="12190413" cy="6858000"/>
  <p:notesSz cx="6888163" cy="10020300"/>
  <p:custDataLst>
    <p:tags r:id="rId1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19" userDrawn="1">
          <p15:clr>
            <a:srgbClr val="A4A3A4"/>
          </p15:clr>
        </p15:guide>
        <p15:guide id="2" orient="horz" pos="4085" userDrawn="1">
          <p15:clr>
            <a:srgbClr val="A4A3A4"/>
          </p15:clr>
        </p15:guide>
        <p15:guide id="3" pos="7423" userDrawn="1">
          <p15:clr>
            <a:srgbClr val="A4A3A4"/>
          </p15:clr>
        </p15:guide>
        <p15:guide id="4" orient="horz" pos="10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857">
          <p15:clr>
            <a:srgbClr val="A4A3A4"/>
          </p15:clr>
        </p15:guide>
        <p15:guide id="4" pos="19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a:srgbClr val="00BCFF"/>
    <a:srgbClr val="74C713"/>
    <a:srgbClr val="00A5E2"/>
    <a:srgbClr val="E61A5D"/>
    <a:srgbClr val="FF3162"/>
    <a:srgbClr val="624963"/>
    <a:srgbClr val="D30F4B"/>
    <a:srgbClr val="0091DF"/>
    <a:srgbClr val="0061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CACCB-AC97-9423-6407-3D1A436BCC9F}" v="1" dt="2025-03-18T06:36:06.710"/>
    <p1510:client id="{8584FD5D-E52D-38A2-BF68-0148E194F6E5}" v="5" dt="2025-03-18T05:27:33.352"/>
    <p1510:client id="{8DB75584-06DF-93E3-052B-A885274F1276}" v="5" dt="2025-03-18T05:38:07.941"/>
    <p1510:client id="{B90F92F0-E145-E194-4E40-B8FD74140AA9}" v="1" dt="2025-03-18T05:14:57.471"/>
    <p1510:client id="{BC365BD0-5218-FC0D-2C73-B6FF6BC8C4E8}" v="1" dt="2025-03-18T05:45:12.434"/>
    <p1510:client id="{D3D24F5E-5D0D-77D0-0EC4-124CB6281C43}" v="1" dt="2025-03-18T12:16:20.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619"/>
        <p:guide orient="horz" pos="4085"/>
        <p:guide pos="7423"/>
        <p:guide orient="horz" pos="1094"/>
      </p:guideLst>
    </p:cSldViewPr>
  </p:slideViewPr>
  <p:notesViewPr>
    <p:cSldViewPr snapToGrid="0">
      <p:cViewPr>
        <p:scale>
          <a:sx n="1" d="2"/>
          <a:sy n="1" d="2"/>
        </p:scale>
        <p:origin x="0" y="0"/>
      </p:cViewPr>
      <p:guideLst>
        <p:guide orient="horz" pos="2880"/>
        <p:guide pos="2160"/>
        <p:guide orient="horz" pos="2857"/>
        <p:guide pos="19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h Kumar K V" userId="S::ranjithkumar.kv@hcltech.com::097984c3-3c0e-4b8a-90ab-bcb58cecd8c8" providerId="AD" clId="Web-{B90F92F0-E145-E194-4E40-B8FD74140AA9}"/>
    <pc:docChg chg="modSld">
      <pc:chgData name="Ranjith Kumar K V" userId="S::ranjithkumar.kv@hcltech.com::097984c3-3c0e-4b8a-90ab-bcb58cecd8c8" providerId="AD" clId="Web-{B90F92F0-E145-E194-4E40-B8FD74140AA9}" dt="2025-03-18T05:14:57.471" v="0" actId="14100"/>
      <pc:docMkLst>
        <pc:docMk/>
      </pc:docMkLst>
      <pc:sldChg chg="modSp">
        <pc:chgData name="Ranjith Kumar K V" userId="S::ranjithkumar.kv@hcltech.com::097984c3-3c0e-4b8a-90ab-bcb58cecd8c8" providerId="AD" clId="Web-{B90F92F0-E145-E194-4E40-B8FD74140AA9}" dt="2025-03-18T05:14:57.471" v="0" actId="14100"/>
        <pc:sldMkLst>
          <pc:docMk/>
          <pc:sldMk cId="281508064" sldId="259"/>
        </pc:sldMkLst>
        <pc:spChg chg="mod">
          <ac:chgData name="Ranjith Kumar K V" userId="S::ranjithkumar.kv@hcltech.com::097984c3-3c0e-4b8a-90ab-bcb58cecd8c8" providerId="AD" clId="Web-{B90F92F0-E145-E194-4E40-B8FD74140AA9}" dt="2025-03-18T05:14:57.471" v="0" actId="14100"/>
          <ac:spMkLst>
            <pc:docMk/>
            <pc:sldMk cId="281508064" sldId="259"/>
            <ac:spMk id="6" creationId="{4000AEBB-63CD-CA3C-130C-58C1E775BEB7}"/>
          </ac:spMkLst>
        </pc:spChg>
      </pc:sldChg>
    </pc:docChg>
  </pc:docChgLst>
  <pc:docChgLst>
    <pc:chgData name="Umar Shaik" userId="S::umar-shaik@hcltech.com::803ce864-39fd-467c-bc47-d2a99d896a7f" providerId="AD" clId="Web-{8584FD5D-E52D-38A2-BF68-0148E194F6E5}"/>
    <pc:docChg chg="modSld">
      <pc:chgData name="Umar Shaik" userId="S::umar-shaik@hcltech.com::803ce864-39fd-467c-bc47-d2a99d896a7f" providerId="AD" clId="Web-{8584FD5D-E52D-38A2-BF68-0148E194F6E5}" dt="2025-03-18T05:27:33.352" v="4" actId="20577"/>
      <pc:docMkLst>
        <pc:docMk/>
      </pc:docMkLst>
      <pc:sldChg chg="modSp">
        <pc:chgData name="Umar Shaik" userId="S::umar-shaik@hcltech.com::803ce864-39fd-467c-bc47-d2a99d896a7f" providerId="AD" clId="Web-{8584FD5D-E52D-38A2-BF68-0148E194F6E5}" dt="2025-03-18T05:27:33.352" v="4" actId="20577"/>
        <pc:sldMkLst>
          <pc:docMk/>
          <pc:sldMk cId="281508064" sldId="259"/>
        </pc:sldMkLst>
        <pc:spChg chg="mod">
          <ac:chgData name="Umar Shaik" userId="S::umar-shaik@hcltech.com::803ce864-39fd-467c-bc47-d2a99d896a7f" providerId="AD" clId="Web-{8584FD5D-E52D-38A2-BF68-0148E194F6E5}" dt="2025-03-18T05:27:33.352" v="4" actId="20577"/>
          <ac:spMkLst>
            <pc:docMk/>
            <pc:sldMk cId="281508064" sldId="259"/>
            <ac:spMk id="6" creationId="{4000AEBB-63CD-CA3C-130C-58C1E775BEB7}"/>
          </ac:spMkLst>
        </pc:spChg>
      </pc:sldChg>
    </pc:docChg>
  </pc:docChgLst>
  <pc:docChgLst>
    <pc:chgData name="Divya Kumari ." userId="S::divyakumari-d@hcltech.com::7309627e-20ff-4ce7-ba7a-56d4e9f85e50" providerId="AD" clId="Web-{BC365BD0-5218-FC0D-2C73-B6FF6BC8C4E8}"/>
    <pc:docChg chg="modSld">
      <pc:chgData name="Divya Kumari ." userId="S::divyakumari-d@hcltech.com::7309627e-20ff-4ce7-ba7a-56d4e9f85e50" providerId="AD" clId="Web-{BC365BD0-5218-FC0D-2C73-B6FF6BC8C4E8}" dt="2025-03-18T05:45:12.434" v="0" actId="1076"/>
      <pc:docMkLst>
        <pc:docMk/>
      </pc:docMkLst>
      <pc:sldChg chg="modSp">
        <pc:chgData name="Divya Kumari ." userId="S::divyakumari-d@hcltech.com::7309627e-20ff-4ce7-ba7a-56d4e9f85e50" providerId="AD" clId="Web-{BC365BD0-5218-FC0D-2C73-B6FF6BC8C4E8}" dt="2025-03-18T05:45:12.434" v="0" actId="1076"/>
        <pc:sldMkLst>
          <pc:docMk/>
          <pc:sldMk cId="281508064" sldId="259"/>
        </pc:sldMkLst>
        <pc:spChg chg="mod">
          <ac:chgData name="Divya Kumari ." userId="S::divyakumari-d@hcltech.com::7309627e-20ff-4ce7-ba7a-56d4e9f85e50" providerId="AD" clId="Web-{BC365BD0-5218-FC0D-2C73-B6FF6BC8C4E8}" dt="2025-03-18T05:45:12.434" v="0" actId="1076"/>
          <ac:spMkLst>
            <pc:docMk/>
            <pc:sldMk cId="281508064" sldId="259"/>
            <ac:spMk id="6" creationId="{4000AEBB-63CD-CA3C-130C-58C1E775BEB7}"/>
          </ac:spMkLst>
        </pc:spChg>
      </pc:sldChg>
    </pc:docChg>
  </pc:docChgLst>
  <pc:docChgLst>
    <pc:chgData name="Bapu Pradhan" userId="S::bapu.pradhan@hcltech.com::a6b1e246-650b-4f01-a0e6-1a2ebb722dd5" providerId="AD" clId="Web-{D3D24F5E-5D0D-77D0-0EC4-124CB6281C43}"/>
    <pc:docChg chg="modSld">
      <pc:chgData name="Bapu Pradhan" userId="S::bapu.pradhan@hcltech.com::a6b1e246-650b-4f01-a0e6-1a2ebb722dd5" providerId="AD" clId="Web-{D3D24F5E-5D0D-77D0-0EC4-124CB6281C43}" dt="2025-03-18T12:16:20.182" v="0" actId="14100"/>
      <pc:docMkLst>
        <pc:docMk/>
      </pc:docMkLst>
      <pc:sldChg chg="modSp">
        <pc:chgData name="Bapu Pradhan" userId="S::bapu.pradhan@hcltech.com::a6b1e246-650b-4f01-a0e6-1a2ebb722dd5" providerId="AD" clId="Web-{D3D24F5E-5D0D-77D0-0EC4-124CB6281C43}" dt="2025-03-18T12:16:20.182" v="0" actId="14100"/>
        <pc:sldMkLst>
          <pc:docMk/>
          <pc:sldMk cId="281508064" sldId="259"/>
        </pc:sldMkLst>
        <pc:spChg chg="mod">
          <ac:chgData name="Bapu Pradhan" userId="S::bapu.pradhan@hcltech.com::a6b1e246-650b-4f01-a0e6-1a2ebb722dd5" providerId="AD" clId="Web-{D3D24F5E-5D0D-77D0-0EC4-124CB6281C43}" dt="2025-03-18T12:16:20.182" v="0" actId="14100"/>
          <ac:spMkLst>
            <pc:docMk/>
            <pc:sldMk cId="281508064" sldId="259"/>
            <ac:spMk id="9" creationId="{0C6A9B2F-C2B2-FA65-24DB-F60BB320300A}"/>
          </ac:spMkLst>
        </pc:spChg>
      </pc:sldChg>
    </pc:docChg>
  </pc:docChgLst>
  <pc:docChgLst>
    <pc:chgData name="Divya Kumari ." userId="S::divyakumari-d@hcltech.com::7309627e-20ff-4ce7-ba7a-56d4e9f85e50" providerId="AD" clId="Web-{2FDCACCB-AC97-9423-6407-3D1A436BCC9F}"/>
    <pc:docChg chg="modSld">
      <pc:chgData name="Divya Kumari ." userId="S::divyakumari-d@hcltech.com::7309627e-20ff-4ce7-ba7a-56d4e9f85e50" providerId="AD" clId="Web-{2FDCACCB-AC97-9423-6407-3D1A436BCC9F}" dt="2025-03-18T06:36:06.710" v="0" actId="1076"/>
      <pc:docMkLst>
        <pc:docMk/>
      </pc:docMkLst>
      <pc:sldChg chg="modSp">
        <pc:chgData name="Divya Kumari ." userId="S::divyakumari-d@hcltech.com::7309627e-20ff-4ce7-ba7a-56d4e9f85e50" providerId="AD" clId="Web-{2FDCACCB-AC97-9423-6407-3D1A436BCC9F}" dt="2025-03-18T06:36:06.710" v="0" actId="1076"/>
        <pc:sldMkLst>
          <pc:docMk/>
          <pc:sldMk cId="3391851105" sldId="262"/>
        </pc:sldMkLst>
        <pc:picChg chg="mod">
          <ac:chgData name="Divya Kumari ." userId="S::divyakumari-d@hcltech.com::7309627e-20ff-4ce7-ba7a-56d4e9f85e50" providerId="AD" clId="Web-{2FDCACCB-AC97-9423-6407-3D1A436BCC9F}" dt="2025-03-18T06:36:06.710" v="0" actId="1076"/>
          <ac:picMkLst>
            <pc:docMk/>
            <pc:sldMk cId="3391851105" sldId="262"/>
            <ac:picMk id="9" creationId="{750F5FAA-911F-4164-CDDD-750E00659841}"/>
          </ac:picMkLst>
        </pc:picChg>
      </pc:sldChg>
    </pc:docChg>
  </pc:docChgLst>
  <pc:docChgLst>
    <pc:chgData name="Vijay Ramachandraiah" userId="e06b74db-d914-495e-9ee6-be06de06c796" providerId="ADAL" clId="{67CBEECE-2575-444B-B8B0-4900A5E4ADD4}"/>
    <pc:docChg chg="undo custSel modSld">
      <pc:chgData name="Vijay Ramachandraiah" userId="e06b74db-d914-495e-9ee6-be06de06c796" providerId="ADAL" clId="{67CBEECE-2575-444B-B8B0-4900A5E4ADD4}" dt="2025-03-13T11:20:51.493" v="63" actId="5793"/>
      <pc:docMkLst>
        <pc:docMk/>
      </pc:docMkLst>
      <pc:sldChg chg="modSp mod">
        <pc:chgData name="Vijay Ramachandraiah" userId="e06b74db-d914-495e-9ee6-be06de06c796" providerId="ADAL" clId="{67CBEECE-2575-444B-B8B0-4900A5E4ADD4}" dt="2025-03-13T11:20:51.493" v="63" actId="5793"/>
        <pc:sldMkLst>
          <pc:docMk/>
          <pc:sldMk cId="2204551747" sldId="258"/>
        </pc:sldMkLst>
        <pc:spChg chg="mod">
          <ac:chgData name="Vijay Ramachandraiah" userId="e06b74db-d914-495e-9ee6-be06de06c796" providerId="ADAL" clId="{67CBEECE-2575-444B-B8B0-4900A5E4ADD4}" dt="2025-03-13T11:20:51.493" v="63" actId="5793"/>
          <ac:spMkLst>
            <pc:docMk/>
            <pc:sldMk cId="2204551747" sldId="258"/>
            <ac:spMk id="6" creationId="{0365EF6D-0B44-E7F7-57E1-ED55437F108E}"/>
          </ac:spMkLst>
        </pc:spChg>
      </pc:sldChg>
    </pc:docChg>
  </pc:docChgLst>
  <pc:docChgLst>
    <pc:chgData name="Prakriti Agrawal" userId="S::prakriti.agrawal@hcltech.com::bc9229a0-2aac-4e65-8b4e-1371128eceb0" providerId="AD" clId="Web-{8DB75584-06DF-93E3-052B-A885274F1276}"/>
    <pc:docChg chg="modSld">
      <pc:chgData name="Prakriti Agrawal" userId="S::prakriti.agrawal@hcltech.com::bc9229a0-2aac-4e65-8b4e-1371128eceb0" providerId="AD" clId="Web-{8DB75584-06DF-93E3-052B-A885274F1276}" dt="2025-03-18T05:38:07.941" v="4" actId="1076"/>
      <pc:docMkLst>
        <pc:docMk/>
      </pc:docMkLst>
      <pc:sldChg chg="modSp">
        <pc:chgData name="Prakriti Agrawal" userId="S::prakriti.agrawal@hcltech.com::bc9229a0-2aac-4e65-8b4e-1371128eceb0" providerId="AD" clId="Web-{8DB75584-06DF-93E3-052B-A885274F1276}" dt="2025-03-18T05:28:50.476" v="3" actId="20577"/>
        <pc:sldMkLst>
          <pc:docMk/>
          <pc:sldMk cId="281508064" sldId="259"/>
        </pc:sldMkLst>
        <pc:spChg chg="mod">
          <ac:chgData name="Prakriti Agrawal" userId="S::prakriti.agrawal@hcltech.com::bc9229a0-2aac-4e65-8b4e-1371128eceb0" providerId="AD" clId="Web-{8DB75584-06DF-93E3-052B-A885274F1276}" dt="2025-03-18T05:28:29.476" v="1" actId="20577"/>
          <ac:spMkLst>
            <pc:docMk/>
            <pc:sldMk cId="281508064" sldId="259"/>
            <ac:spMk id="3" creationId="{921331D1-B495-FFD8-AC96-E8177A5EA1BA}"/>
          </ac:spMkLst>
        </pc:spChg>
        <pc:spChg chg="mod">
          <ac:chgData name="Prakriti Agrawal" userId="S::prakriti.agrawal@hcltech.com::bc9229a0-2aac-4e65-8b4e-1371128eceb0" providerId="AD" clId="Web-{8DB75584-06DF-93E3-052B-A885274F1276}" dt="2025-03-18T05:28:50.476" v="3" actId="20577"/>
          <ac:spMkLst>
            <pc:docMk/>
            <pc:sldMk cId="281508064" sldId="259"/>
            <ac:spMk id="9" creationId="{0C6A9B2F-C2B2-FA65-24DB-F60BB320300A}"/>
          </ac:spMkLst>
        </pc:spChg>
      </pc:sldChg>
      <pc:sldChg chg="modSp">
        <pc:chgData name="Prakriti Agrawal" userId="S::prakriti.agrawal@hcltech.com::bc9229a0-2aac-4e65-8b4e-1371128eceb0" providerId="AD" clId="Web-{8DB75584-06DF-93E3-052B-A885274F1276}" dt="2025-03-18T05:38:07.941" v="4" actId="1076"/>
        <pc:sldMkLst>
          <pc:docMk/>
          <pc:sldMk cId="4042486276" sldId="264"/>
        </pc:sldMkLst>
        <pc:spChg chg="mod">
          <ac:chgData name="Prakriti Agrawal" userId="S::prakriti.agrawal@hcltech.com::bc9229a0-2aac-4e65-8b4e-1371128eceb0" providerId="AD" clId="Web-{8DB75584-06DF-93E3-052B-A885274F1276}" dt="2025-03-18T05:38:07.941" v="4" actId="1076"/>
          <ac:spMkLst>
            <pc:docMk/>
            <pc:sldMk cId="4042486276" sldId="264"/>
            <ac:spMk id="7" creationId="{BAA70734-C2E9-052D-DAC3-F968E53B4EC3}"/>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2216" y="176715"/>
            <a:ext cx="5983605" cy="1785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216864" y="9671310"/>
            <a:ext cx="492259" cy="1785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a:pPr/>
              <a:t>3/18/2025</a:t>
            </a:fld>
            <a:endParaRPr lang="en-US"/>
          </a:p>
        </p:txBody>
      </p:sp>
      <p:sp>
        <p:nvSpPr>
          <p:cNvPr id="13" name="Footer Placeholder 3"/>
          <p:cNvSpPr>
            <a:spLocks noGrp="1"/>
          </p:cNvSpPr>
          <p:nvPr>
            <p:ph type="ftr" sz="quarter" idx="2"/>
          </p:nvPr>
        </p:nvSpPr>
        <p:spPr bwMode="gray">
          <a:xfrm>
            <a:off x="494926" y="9671310"/>
            <a:ext cx="5567925" cy="1785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5703" y="9671310"/>
            <a:ext cx="190528" cy="1785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a:pPr/>
              <a:t>‹#›</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341769" y="192454"/>
            <a:ext cx="364262" cy="36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theme" Target="../theme/them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153988" y="617538"/>
            <a:ext cx="3292475" cy="185261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2788" y="2938490"/>
            <a:ext cx="6506513" cy="646503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199933" y="183269"/>
            <a:ext cx="5900408" cy="185193"/>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157508" y="9658526"/>
            <a:ext cx="540250" cy="185193"/>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a:pPr/>
              <a:t>3/18/2025</a:t>
            </a:fld>
            <a:endParaRPr lang="en-US"/>
          </a:p>
        </p:txBody>
      </p:sp>
      <p:sp>
        <p:nvSpPr>
          <p:cNvPr id="15" name="Footer Placeholder 3"/>
          <p:cNvSpPr>
            <a:spLocks noGrp="1"/>
          </p:cNvSpPr>
          <p:nvPr>
            <p:ph type="ftr" sz="quarter" idx="4"/>
          </p:nvPr>
        </p:nvSpPr>
        <p:spPr bwMode="gray">
          <a:xfrm>
            <a:off x="547782" y="9658526"/>
            <a:ext cx="5465661" cy="185193"/>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2834" y="9658526"/>
            <a:ext cx="208896" cy="185193"/>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a:pPr/>
              <a:t>‹#›</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298071" y="2056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2F3CE37-8989-471A-BC57-D3CAAD03839D}" type="slidenum">
              <a:rPr lang="en-US" smtClean="0"/>
              <a:pPr/>
              <a:t>1</a:t>
            </a:fld>
            <a:endParaRPr lang="en-US"/>
          </a:p>
        </p:txBody>
      </p:sp>
    </p:spTree>
    <p:extLst>
      <p:ext uri="{BB962C8B-B14F-4D97-AF65-F5344CB8AC3E}">
        <p14:creationId xmlns:p14="http://schemas.microsoft.com/office/powerpoint/2010/main" val="2360106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accent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A2FEF8-95DF-4328-850D-3F7840A62554}"/>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a:t>Master-Untertitelformat bearbeiten</a:t>
            </a:r>
            <a:endParaRPr lang="en-US"/>
          </a:p>
        </p:txBody>
      </p:sp>
      <p:sp>
        <p:nvSpPr>
          <p:cNvPr id="4" name="Date Placeholder 3"/>
          <p:cNvSpPr>
            <a:spLocks noGrp="1"/>
          </p:cNvSpPr>
          <p:nvPr>
            <p:ph type="dt" sz="half" idx="10"/>
          </p:nvPr>
        </p:nvSpPr>
        <p:spPr bwMode="gray"/>
        <p:txBody>
          <a:bodyPr/>
          <a:lstStyle/>
          <a:p>
            <a:fld id="{579268C1-3555-40F0-9F50-FDE1FC183A0D}" type="datetime1">
              <a:rPr lang="en-US"/>
              <a:t>3/18/2025</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January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4"/>
                </a:solidFill>
              </a:defRPr>
            </a:lvl1pPr>
          </a:lstStyle>
          <a:p>
            <a:r>
              <a:rPr lang="de-DE"/>
              <a:t>Mastertitelformat bearbeiten</a:t>
            </a:r>
            <a:endParaRPr lang="en-US"/>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tx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Picture Placeholder 16">
            <a:extLst>
              <a:ext uri="{FF2B5EF4-FFF2-40B4-BE49-F238E27FC236}">
                <a16:creationId xmlns:a16="http://schemas.microsoft.com/office/drawing/2014/main" id="{13F626E8-4D4D-4477-BEF3-9372D1A5AD54}"/>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de-DE"/>
              <a:t>Bild durch Klicken auf Symbol hinzufügen</a:t>
            </a:r>
          </a:p>
        </p:txBody>
      </p:sp>
      <p:sp>
        <p:nvSpPr>
          <p:cNvPr id="12" name="Logoschutz" hidden="1">
            <a:extLst>
              <a:ext uri="{FF2B5EF4-FFF2-40B4-BE49-F238E27FC236}">
                <a16:creationId xmlns:a16="http://schemas.microsoft.com/office/drawing/2014/main" id="{C9A9C5E1-5EC5-4E10-A801-6F56DB71E6CD}"/>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133058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2) &amp; Images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64ACC3FA-741F-4DD7-A29C-E85845E74CE5}" type="datetime1">
              <a:rPr lang="en-US"/>
              <a:t>3/18/2025</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a:p>
        </p:txBody>
      </p:sp>
      <p:sp>
        <p:nvSpPr>
          <p:cNvPr id="11" name="Text Placeholder 10 (left)"/>
          <p:cNvSpPr>
            <a:spLocks noGrp="1"/>
          </p:cNvSpPr>
          <p:nvPr>
            <p:ph type="body" sz="quarter" idx="14"/>
          </p:nvPr>
        </p:nvSpPr>
        <p:spPr bwMode="gray">
          <a:xfrm>
            <a:off x="981820" y="3892749"/>
            <a:ext cx="5220000" cy="25920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2" name="Text Placeholder 10 (right)"/>
          <p:cNvSpPr>
            <a:spLocks noGrp="1"/>
          </p:cNvSpPr>
          <p:nvPr>
            <p:ph type="body" sz="quarter" idx="15"/>
          </p:nvPr>
        </p:nvSpPr>
        <p:spPr bwMode="gray">
          <a:xfrm>
            <a:off x="6559719" y="3892749"/>
            <a:ext cx="5220000" cy="2592001"/>
          </a:xfrm>
        </p:spPr>
        <p:txBody>
          <a:bodyPr/>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5" name="Picture Placeholder 14 (left)"/>
          <p:cNvSpPr>
            <a:spLocks noGrp="1"/>
          </p:cNvSpPr>
          <p:nvPr>
            <p:ph type="pic" sz="quarter" idx="16"/>
          </p:nvPr>
        </p:nvSpPr>
        <p:spPr bwMode="gray">
          <a:xfrm>
            <a:off x="981820" y="1732750"/>
            <a:ext cx="5220000" cy="1800000"/>
          </a:xfrm>
        </p:spPr>
        <p:txBody>
          <a:bodyPr tIns="540000" anchor="ctr"/>
          <a:lstStyle>
            <a:lvl1pPr algn="ctr">
              <a:defRPr/>
            </a:lvl1pPr>
          </a:lstStyle>
          <a:p>
            <a:r>
              <a:rPr lang="de-DE"/>
              <a:t>Bild durch Klicken auf Symbol hinzufügen</a:t>
            </a:r>
            <a:endParaRPr lang="en-US"/>
          </a:p>
        </p:txBody>
      </p:sp>
      <p:sp>
        <p:nvSpPr>
          <p:cNvPr id="16" name="Picture Placeholder 14 (right)"/>
          <p:cNvSpPr>
            <a:spLocks noGrp="1"/>
          </p:cNvSpPr>
          <p:nvPr>
            <p:ph type="pic" sz="quarter" idx="17"/>
          </p:nvPr>
        </p:nvSpPr>
        <p:spPr bwMode="gray">
          <a:xfrm>
            <a:off x="6559719" y="1732750"/>
            <a:ext cx="5220000" cy="1800000"/>
          </a:xfrm>
        </p:spPr>
        <p:txBody>
          <a:bodyPr tIns="540000" anchor="ctr"/>
          <a:lstStyle>
            <a:lvl1pPr algn="ctr">
              <a:defRPr/>
            </a:lvl1pPr>
          </a:lstStyle>
          <a:p>
            <a:r>
              <a:rPr lang="de-DE"/>
              <a:t>Bild durch Klicken auf Symbol hinzufügen</a:t>
            </a:r>
            <a:endParaRPr lang="en-US"/>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14"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1574239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908" userDrawn="1">
          <p15:clr>
            <a:srgbClr val="FBAE40"/>
          </p15:clr>
        </p15:guide>
        <p15:guide id="2" pos="4134" userDrawn="1">
          <p15:clr>
            <a:srgbClr val="FBAE40"/>
          </p15:clr>
        </p15:guide>
        <p15:guide id="3" orient="horz" pos="2228" userDrawn="1">
          <p15:clr>
            <a:srgbClr val="FBAE40"/>
          </p15:clr>
        </p15:guide>
        <p15:guide id="4" orient="horz" pos="2455" userDrawn="1">
          <p15:clr>
            <a:srgbClr val="FBAE40"/>
          </p15:clr>
        </p15:guide>
        <p15:guide id="5" pos="619" userDrawn="1">
          <p15:clr>
            <a:srgbClr val="FBAE40"/>
          </p15:clr>
        </p15:guide>
        <p15:guide id="6" pos="7423" userDrawn="1">
          <p15:clr>
            <a:srgbClr val="FBAE40"/>
          </p15:clr>
        </p15:guide>
        <p15:guide id="7" orient="horz" pos="1094" userDrawn="1">
          <p15:clr>
            <a:srgbClr val="FBAE40"/>
          </p15:clr>
        </p15:guide>
        <p15:guide id="8" orient="horz" pos="408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color)">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a:xfrm>
            <a:off x="981821" y="181938"/>
            <a:ext cx="10798460" cy="864000"/>
          </a:xfrm>
        </p:spPr>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F09B50E6-EFC3-4D55-B5FD-6C07B3F1809C}" type="datetime1">
              <a:rPr lang="en-US"/>
              <a:t>3/18/2025</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9"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1424933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4086" userDrawn="1">
          <p15:clr>
            <a:srgbClr val="FBAE40"/>
          </p15:clr>
        </p15:guide>
        <p15:guide id="4" orient="horz" pos="1094" userDrawn="1">
          <p15:clr>
            <a:srgbClr val="FBAE40"/>
          </p15:clr>
        </p15:guide>
        <p15:guide id="5" pos="2150" userDrawn="1">
          <p15:clr>
            <a:srgbClr val="FBAE40"/>
          </p15:clr>
        </p15:guide>
        <p15:guide id="6" pos="2376" userDrawn="1">
          <p15:clr>
            <a:srgbClr val="FBAE40"/>
          </p15:clr>
        </p15:guide>
        <p15:guide id="7" pos="3908" userDrawn="1">
          <p15:clr>
            <a:srgbClr val="FBAE40"/>
          </p15:clr>
        </p15:guide>
        <p15:guide id="8" pos="4021" userDrawn="1">
          <p15:clr>
            <a:srgbClr val="FBAE40"/>
          </p15:clr>
        </p15:guide>
        <p15:guide id="9" pos="4134" userDrawn="1">
          <p15:clr>
            <a:srgbClr val="FBAE40"/>
          </p15:clr>
        </p15:guide>
        <p15:guide id="10" pos="5667" userDrawn="1">
          <p15:clr>
            <a:srgbClr val="FBAE40"/>
          </p15:clr>
        </p15:guide>
        <p15:guide id="11" pos="5894" userDrawn="1">
          <p15:clr>
            <a:srgbClr val="FBAE40"/>
          </p15:clr>
        </p15:guide>
        <p15:guide id="13" orient="horz" pos="2704" userDrawn="1">
          <p15:clr>
            <a:srgbClr val="FBAE40"/>
          </p15:clr>
        </p15:guide>
        <p15:guide id="14" orient="horz" pos="2591" userDrawn="1">
          <p15:clr>
            <a:srgbClr val="FBAE40"/>
          </p15:clr>
        </p15:guide>
        <p15:guide id="15" orient="horz" pos="247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color/white)">
    <p:spTree>
      <p:nvGrpSpPr>
        <p:cNvPr id="1" name=""/>
        <p:cNvGrpSpPr/>
        <p:nvPr/>
      </p:nvGrpSpPr>
      <p:grpSpPr>
        <a:xfrm>
          <a:off x="0" y="0"/>
          <a:ext cx="0" cy="0"/>
          <a:chOff x="0" y="0"/>
          <a:chExt cx="0" cy="0"/>
        </a:xfrm>
      </p:grpSpPr>
      <p:sp>
        <p:nvSpPr>
          <p:cNvPr id="8" name="Subtitle 2"/>
          <p:cNvSpPr>
            <a:spLocks noGrp="1"/>
          </p:cNvSpPr>
          <p:nvPr>
            <p:ph type="subTitle" idx="13"/>
          </p:nvPr>
        </p:nvSpPr>
        <p:spPr bwMode="invGray">
          <a:xfrm>
            <a:off x="981821" y="1138299"/>
            <a:ext cx="10798460" cy="252000"/>
          </a:xfrm>
        </p:spPr>
        <p:txBody>
          <a:bodyPr anchor="t"/>
          <a:lstStyle>
            <a:lvl1pPr marL="0" indent="0" algn="l">
              <a:buNone/>
              <a:defRPr sz="1800">
                <a:solidFill>
                  <a:schemeClr val="bg1"/>
                </a:solidFill>
              </a:defRPr>
            </a:lvl1pPr>
            <a:lvl2pPr marL="0" indent="0" algn="l">
              <a:buNone/>
              <a:defRPr sz="1800">
                <a:solidFill>
                  <a:schemeClr val="bg1"/>
                </a:solidFill>
              </a:defRPr>
            </a:lvl2pPr>
            <a:lvl3pPr marL="0" indent="0" algn="l">
              <a:buNone/>
              <a:defRPr sz="1800">
                <a:solidFill>
                  <a:schemeClr val="bg1"/>
                </a:solidFill>
              </a:defRPr>
            </a:lvl3pPr>
            <a:lvl4pPr marL="0" indent="0" algn="l">
              <a:buNone/>
              <a:defRPr sz="1800">
                <a:solidFill>
                  <a:schemeClr val="bg1"/>
                </a:solidFill>
              </a:defRPr>
            </a:lvl4pPr>
            <a:lvl5pPr marL="0" indent="0" algn="l">
              <a:buNone/>
              <a:defRPr sz="1800">
                <a:solidFill>
                  <a:schemeClr val="bg1"/>
                </a:solidFill>
              </a:defRPr>
            </a:lvl5pPr>
            <a:lvl6pPr marL="0" indent="0" algn="l">
              <a:buNone/>
              <a:defRPr sz="1800">
                <a:solidFill>
                  <a:schemeClr val="bg1"/>
                </a:solidFill>
              </a:defRPr>
            </a:lvl6pPr>
            <a:lvl7pPr marL="0" indent="0" algn="l">
              <a:buNone/>
              <a:defRPr sz="1800">
                <a:solidFill>
                  <a:schemeClr val="bg1"/>
                </a:solidFill>
              </a:defRPr>
            </a:lvl7pPr>
            <a:lvl8pPr marL="0" indent="0" algn="l">
              <a:buNone/>
              <a:defRPr sz="1800">
                <a:solidFill>
                  <a:schemeClr val="bg1"/>
                </a:solidFill>
              </a:defRPr>
            </a:lvl8pPr>
            <a:lvl9pPr marL="0" indent="0" algn="l">
              <a:buNone/>
              <a:defRPr sz="1800">
                <a:solidFill>
                  <a:schemeClr val="bg1"/>
                </a:solidFill>
              </a:defRPr>
            </a:lvl9pPr>
          </a:lstStyle>
          <a:p>
            <a:pPr lvl="0"/>
            <a:r>
              <a:rPr lang="de-DE"/>
              <a:t>Master-Untertitelformat bearbeiten</a:t>
            </a:r>
            <a:endParaRPr lang="en-US"/>
          </a:p>
        </p:txBody>
      </p:sp>
      <p:sp>
        <p:nvSpPr>
          <p:cNvPr id="2" name="Title 1"/>
          <p:cNvSpPr>
            <a:spLocks noGrp="1"/>
          </p:cNvSpPr>
          <p:nvPr>
            <p:ph type="title"/>
          </p:nvPr>
        </p:nvSpPr>
        <p:spPr bwMode="invGray"/>
        <p:txBody>
          <a:bodyPr/>
          <a:lstStyle>
            <a:lvl1pPr>
              <a:defRPr>
                <a:solidFill>
                  <a:schemeClr val="bg1"/>
                </a:solidFill>
              </a:defRPr>
            </a:lvl1pPr>
          </a:lstStyle>
          <a:p>
            <a:r>
              <a:rPr lang="de-DE"/>
              <a:t>Mastertitelformat bearbeiten</a:t>
            </a:r>
            <a:endParaRPr lang="en-US"/>
          </a:p>
        </p:txBody>
      </p:sp>
      <p:sp>
        <p:nvSpPr>
          <p:cNvPr id="4" name="Date Placeholder 3"/>
          <p:cNvSpPr>
            <a:spLocks noGrp="1"/>
          </p:cNvSpPr>
          <p:nvPr>
            <p:ph type="dt" sz="half" idx="10"/>
          </p:nvPr>
        </p:nvSpPr>
        <p:spPr bwMode="invGray"/>
        <p:txBody>
          <a:bodyPr/>
          <a:lstStyle/>
          <a:p>
            <a:fld id="{0EA7F3AE-922E-4A2E-A184-1A6BB453B592}" type="datetime1">
              <a:rPr lang="en-US"/>
              <a:t>3/18/2025</a:t>
            </a:fld>
            <a:endParaRPr lang="en-US"/>
          </a:p>
        </p:txBody>
      </p:sp>
      <p:sp>
        <p:nvSpPr>
          <p:cNvPr id="5" name="Footer Placeholder 4"/>
          <p:cNvSpPr>
            <a:spLocks noGrp="1"/>
          </p:cNvSpPr>
          <p:nvPr>
            <p:ph type="ftr" sz="quarter" idx="11"/>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6" name="Slide Number Placeholder 5"/>
          <p:cNvSpPr>
            <a:spLocks noGrp="1"/>
          </p:cNvSpPr>
          <p:nvPr>
            <p:ph type="sldNum" sz="quarter" idx="12"/>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196018"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110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1094" userDrawn="1">
          <p15:clr>
            <a:srgbClr val="FBAE40"/>
          </p15:clr>
        </p15:guide>
        <p15:guide id="4" orient="horz" pos="2704" userDrawn="1">
          <p15:clr>
            <a:srgbClr val="FBAE40"/>
          </p15:clr>
        </p15:guide>
        <p15:guide id="5" orient="horz" pos="2478" userDrawn="1">
          <p15:clr>
            <a:srgbClr val="FBAE40"/>
          </p15:clr>
        </p15:guide>
        <p15:guide id="6" orient="horz" pos="4086" userDrawn="1">
          <p15:clr>
            <a:srgbClr val="FBAE40"/>
          </p15:clr>
        </p15:guide>
        <p15:guide id="7" orient="horz" pos="2591" userDrawn="1">
          <p15:clr>
            <a:srgbClr val="FBAE40"/>
          </p15:clr>
        </p15:guide>
        <p15:guide id="8" pos="2150" userDrawn="1">
          <p15:clr>
            <a:srgbClr val="FBAE40"/>
          </p15:clr>
        </p15:guide>
        <p15:guide id="9" pos="2376" userDrawn="1">
          <p15:clr>
            <a:srgbClr val="FBAE40"/>
          </p15:clr>
        </p15:guide>
        <p15:guide id="10" pos="3908" userDrawn="1">
          <p15:clr>
            <a:srgbClr val="FBAE40"/>
          </p15:clr>
        </p15:guide>
        <p15:guide id="11" pos="4021" userDrawn="1">
          <p15:clr>
            <a:srgbClr val="FBAE40"/>
          </p15:clr>
        </p15:guide>
        <p15:guide id="12" pos="4134" userDrawn="1">
          <p15:clr>
            <a:srgbClr val="FBAE40"/>
          </p15:clr>
        </p15:guide>
        <p15:guide id="13" pos="5667" userDrawn="1">
          <p15:clr>
            <a:srgbClr val="FBAE40"/>
          </p15:clr>
        </p15:guide>
        <p15:guide id="14" pos="589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white)">
    <p:spTree>
      <p:nvGrpSpPr>
        <p:cNvPr id="1" name=""/>
        <p:cNvGrpSpPr/>
        <p:nvPr/>
      </p:nvGrpSpPr>
      <p:grpSpPr>
        <a:xfrm>
          <a:off x="0" y="0"/>
          <a:ext cx="0" cy="0"/>
          <a:chOff x="0" y="0"/>
          <a:chExt cx="0" cy="0"/>
        </a:xfrm>
      </p:grpSpPr>
      <p:sp>
        <p:nvSpPr>
          <p:cNvPr id="8" name="Subtitle 2"/>
          <p:cNvSpPr>
            <a:spLocks noGrp="1"/>
          </p:cNvSpPr>
          <p:nvPr>
            <p:ph type="subTitle" idx="13"/>
          </p:nvPr>
        </p:nvSpPr>
        <p:spPr bwMode="invGray">
          <a:xfrm>
            <a:off x="981821" y="1138299"/>
            <a:ext cx="10798460" cy="252000"/>
          </a:xfrm>
        </p:spPr>
        <p:txBody>
          <a:bodyPr anchor="t"/>
          <a:lstStyle>
            <a:lvl1pPr marL="0" indent="0" algn="l">
              <a:buNone/>
              <a:defRPr sz="1800">
                <a:solidFill>
                  <a:schemeClr val="bg1"/>
                </a:solidFill>
              </a:defRPr>
            </a:lvl1pPr>
            <a:lvl2pPr marL="0" indent="0" algn="l">
              <a:buNone/>
              <a:defRPr sz="1800">
                <a:solidFill>
                  <a:schemeClr val="bg1"/>
                </a:solidFill>
              </a:defRPr>
            </a:lvl2pPr>
            <a:lvl3pPr marL="0" indent="0" algn="l">
              <a:buNone/>
              <a:defRPr sz="1800">
                <a:solidFill>
                  <a:schemeClr val="bg1"/>
                </a:solidFill>
              </a:defRPr>
            </a:lvl3pPr>
            <a:lvl4pPr marL="0" indent="0" algn="l">
              <a:buNone/>
              <a:defRPr sz="1800">
                <a:solidFill>
                  <a:schemeClr val="bg1"/>
                </a:solidFill>
              </a:defRPr>
            </a:lvl4pPr>
            <a:lvl5pPr marL="0" indent="0" algn="l">
              <a:buNone/>
              <a:defRPr sz="1800">
                <a:solidFill>
                  <a:schemeClr val="bg1"/>
                </a:solidFill>
              </a:defRPr>
            </a:lvl5pPr>
            <a:lvl6pPr marL="0" indent="0" algn="l">
              <a:buNone/>
              <a:defRPr sz="1800">
                <a:solidFill>
                  <a:schemeClr val="bg1"/>
                </a:solidFill>
              </a:defRPr>
            </a:lvl6pPr>
            <a:lvl7pPr marL="0" indent="0" algn="l">
              <a:buNone/>
              <a:defRPr sz="1800">
                <a:solidFill>
                  <a:schemeClr val="bg1"/>
                </a:solidFill>
              </a:defRPr>
            </a:lvl7pPr>
            <a:lvl8pPr marL="0" indent="0" algn="l">
              <a:buNone/>
              <a:defRPr sz="1800">
                <a:solidFill>
                  <a:schemeClr val="bg1"/>
                </a:solidFill>
              </a:defRPr>
            </a:lvl8pPr>
            <a:lvl9pPr marL="0" indent="0" algn="l">
              <a:buNone/>
              <a:defRPr sz="1800">
                <a:solidFill>
                  <a:schemeClr val="bg1"/>
                </a:solidFill>
              </a:defRPr>
            </a:lvl9pPr>
          </a:lstStyle>
          <a:p>
            <a:pPr lvl="0"/>
            <a:r>
              <a:rPr lang="de-DE"/>
              <a:t>Master-Untertitelformat bearbeiten</a:t>
            </a:r>
            <a:endParaRPr lang="en-US"/>
          </a:p>
        </p:txBody>
      </p:sp>
      <p:sp>
        <p:nvSpPr>
          <p:cNvPr id="2" name="Title 1"/>
          <p:cNvSpPr>
            <a:spLocks noGrp="1"/>
          </p:cNvSpPr>
          <p:nvPr>
            <p:ph type="title"/>
          </p:nvPr>
        </p:nvSpPr>
        <p:spPr bwMode="invGray"/>
        <p:txBody>
          <a:bodyPr/>
          <a:lstStyle>
            <a:lvl1pPr>
              <a:defRPr>
                <a:solidFill>
                  <a:schemeClr val="bg1"/>
                </a:solidFill>
              </a:defRPr>
            </a:lvl1pPr>
          </a:lstStyle>
          <a:p>
            <a:r>
              <a:rPr lang="de-DE"/>
              <a:t>Mastertitelformat bearbeiten</a:t>
            </a:r>
            <a:endParaRPr lang="en-US"/>
          </a:p>
        </p:txBody>
      </p:sp>
      <p:sp>
        <p:nvSpPr>
          <p:cNvPr id="4" name="Date Placeholder 3"/>
          <p:cNvSpPr>
            <a:spLocks noGrp="1"/>
          </p:cNvSpPr>
          <p:nvPr>
            <p:ph type="dt" sz="half" idx="10"/>
          </p:nvPr>
        </p:nvSpPr>
        <p:spPr bwMode="invGray"/>
        <p:txBody>
          <a:bodyPr/>
          <a:lstStyle/>
          <a:p>
            <a:fld id="{F5D252DB-0ED2-464E-8741-6A8F1AFB279A}" type="datetime1">
              <a:rPr lang="en-US"/>
              <a:t>3/18/2025</a:t>
            </a:fld>
            <a:endParaRPr lang="en-US"/>
          </a:p>
        </p:txBody>
      </p:sp>
      <p:sp>
        <p:nvSpPr>
          <p:cNvPr id="5" name="Footer Placeholder 4"/>
          <p:cNvSpPr>
            <a:spLocks noGrp="1"/>
          </p:cNvSpPr>
          <p:nvPr>
            <p:ph type="ftr" sz="quarter" idx="11"/>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6" name="Slide Number Placeholder 5"/>
          <p:cNvSpPr>
            <a:spLocks noGrp="1"/>
          </p:cNvSpPr>
          <p:nvPr>
            <p:ph type="sldNum" sz="quarter" idx="12"/>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747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1094" userDrawn="1">
          <p15:clr>
            <a:srgbClr val="FBAE40"/>
          </p15:clr>
        </p15:guide>
        <p15:guide id="4" orient="horz" pos="2478" userDrawn="1">
          <p15:clr>
            <a:srgbClr val="FBAE40"/>
          </p15:clr>
        </p15:guide>
        <p15:guide id="5" orient="horz" pos="2591" userDrawn="1">
          <p15:clr>
            <a:srgbClr val="FBAE40"/>
          </p15:clr>
        </p15:guide>
        <p15:guide id="6" orient="horz" pos="2704" userDrawn="1">
          <p15:clr>
            <a:srgbClr val="FBAE40"/>
          </p15:clr>
        </p15:guide>
        <p15:guide id="7" orient="horz" pos="4085" userDrawn="1">
          <p15:clr>
            <a:srgbClr val="FBAE40"/>
          </p15:clr>
        </p15:guide>
        <p15:guide id="8" pos="2150" userDrawn="1">
          <p15:clr>
            <a:srgbClr val="FBAE40"/>
          </p15:clr>
        </p15:guide>
        <p15:guide id="9" pos="2376" userDrawn="1">
          <p15:clr>
            <a:srgbClr val="FBAE40"/>
          </p15:clr>
        </p15:guide>
        <p15:guide id="10" pos="3908" userDrawn="1">
          <p15:clr>
            <a:srgbClr val="FBAE40"/>
          </p15:clr>
        </p15:guide>
        <p15:guide id="11" pos="4021" userDrawn="1">
          <p15:clr>
            <a:srgbClr val="FBAE40"/>
          </p15:clr>
        </p15:guide>
        <p15:guide id="12" pos="4134" userDrawn="1">
          <p15:clr>
            <a:srgbClr val="FBAE40"/>
          </p15:clr>
        </p15:guide>
        <p15:guide id="14" pos="5667" userDrawn="1">
          <p15:clr>
            <a:srgbClr val="FBAE40"/>
          </p15:clr>
        </p15:guide>
        <p15:guide id="15" pos="589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980282" y="1052513"/>
            <a:ext cx="10800000" cy="5432237"/>
          </a:xfrm>
        </p:spPr>
        <p:txBody>
          <a:bodyPr bIns="0" anchor="ctr"/>
          <a:lstStyle>
            <a:lvl1pPr marL="0" indent="0" algn="l">
              <a:buNone/>
              <a:defRPr sz="6600">
                <a:solidFill>
                  <a:schemeClr val="tx2"/>
                </a:solidFill>
              </a:defRPr>
            </a:lvl1pPr>
            <a:lvl2pPr marL="0" indent="0" algn="l">
              <a:buNone/>
              <a:defRPr sz="6600">
                <a:solidFill>
                  <a:schemeClr val="tx2"/>
                </a:solidFill>
              </a:defRPr>
            </a:lvl2pPr>
            <a:lvl3pPr marL="0" indent="0" algn="l">
              <a:buNone/>
              <a:defRPr sz="6600">
                <a:solidFill>
                  <a:schemeClr val="tx2"/>
                </a:solidFill>
              </a:defRPr>
            </a:lvl3pPr>
            <a:lvl4pPr marL="0" indent="0" algn="l">
              <a:buNone/>
              <a:defRPr sz="6600">
                <a:solidFill>
                  <a:schemeClr val="tx2"/>
                </a:solidFill>
              </a:defRPr>
            </a:lvl4pPr>
            <a:lvl5pPr marL="0" indent="0" algn="l">
              <a:buNone/>
              <a:defRPr sz="6600">
                <a:solidFill>
                  <a:schemeClr val="tx2"/>
                </a:solidFill>
              </a:defRPr>
            </a:lvl5pPr>
            <a:lvl6pPr marL="0" indent="0" algn="l">
              <a:buNone/>
              <a:defRPr sz="6600">
                <a:solidFill>
                  <a:schemeClr val="tx2"/>
                </a:solidFill>
              </a:defRPr>
            </a:lvl6pPr>
            <a:lvl7pPr marL="0" indent="0" algn="l">
              <a:buNone/>
              <a:defRPr sz="6600">
                <a:solidFill>
                  <a:schemeClr val="tx2"/>
                </a:solidFill>
              </a:defRPr>
            </a:lvl7pPr>
            <a:lvl8pPr marL="0" indent="0" algn="l">
              <a:buNone/>
              <a:defRPr sz="6600">
                <a:solidFill>
                  <a:schemeClr val="tx2"/>
                </a:solidFill>
              </a:defRPr>
            </a:lvl8pPr>
            <a:lvl9pPr marL="0" indent="0" algn="l">
              <a:buNone/>
              <a:defRPr sz="6600">
                <a:solidFill>
                  <a:schemeClr val="tx2"/>
                </a:solidFill>
              </a:defRPr>
            </a:lvl9pPr>
          </a:lstStyle>
          <a:p>
            <a:pPr lvl="0"/>
            <a:r>
              <a:rPr lang="de-DE"/>
              <a:t>Master-Untertitelformat bearbeiten</a:t>
            </a:r>
            <a:endParaRPr lang="en-US"/>
          </a:p>
        </p:txBody>
      </p:sp>
      <p:sp>
        <p:nvSpPr>
          <p:cNvPr id="3" name="Date Placeholder 2"/>
          <p:cNvSpPr>
            <a:spLocks noGrp="1"/>
          </p:cNvSpPr>
          <p:nvPr>
            <p:ph type="dt" sz="half" idx="10"/>
          </p:nvPr>
        </p:nvSpPr>
        <p:spPr bwMode="gray"/>
        <p:txBody>
          <a:bodyPr/>
          <a:lstStyle/>
          <a:p>
            <a:fld id="{7CF3B6FA-5BE5-423F-AE86-D3FCA9B0BA1B}" type="datetime1">
              <a:rPr lang="en-US"/>
              <a:t>3/18/2025</a:t>
            </a:fld>
            <a:endParaRPr lang="en-US"/>
          </a:p>
        </p:txBody>
      </p:sp>
      <p:sp>
        <p:nvSpPr>
          <p:cNvPr id="4" name="Footer Placeholder 3"/>
          <p:cNvSpPr>
            <a:spLocks noGrp="1"/>
          </p:cNvSpPr>
          <p:nvPr>
            <p:ph type="ftr" sz="quarter" idx="11"/>
          </p:nvPr>
        </p:nvSpPr>
        <p:spPr bwMode="gray"/>
        <p:txBody>
          <a:bodyPr/>
          <a:lstStyle/>
          <a:p>
            <a:r>
              <a:rPr lang="en-US"/>
              <a:t>/// Bayer 16:9 Template /// June 2018</a:t>
            </a:r>
          </a:p>
        </p:txBody>
      </p:sp>
      <p:sp>
        <p:nvSpPr>
          <p:cNvPr id="5" name="Slide Number Placeholder 4"/>
          <p:cNvSpPr>
            <a:spLocks noGrp="1"/>
          </p:cNvSpPr>
          <p:nvPr>
            <p:ph type="sldNum" sz="quarter" idx="12"/>
          </p:nvPr>
        </p:nvSpPr>
        <p:spPr bwMode="gray"/>
        <p:txBody>
          <a:bodyPr/>
          <a:lstStyle/>
          <a:p>
            <a:fld id="{EEAD9179-7A6B-4268-BEB2-F3B8EB06115B}" type="slidenum">
              <a:rPr lang="en-US"/>
              <a:pPr/>
              <a:t>‹#›</a:t>
            </a:fld>
            <a:endParaRPr lang="en-US"/>
          </a:p>
        </p:txBody>
      </p:sp>
      <p:sp>
        <p:nvSpPr>
          <p:cNvPr id="2" name="Title 1"/>
          <p:cNvSpPr>
            <a:spLocks noGrp="1"/>
          </p:cNvSpPr>
          <p:nvPr>
            <p:ph type="title"/>
          </p:nvPr>
        </p:nvSpPr>
        <p:spPr bwMode="gray"/>
        <p:txBody>
          <a:bodyPr/>
          <a:lstStyle/>
          <a:p>
            <a:r>
              <a:rPr lang="de-DE"/>
              <a:t>Mastertitelformat bearbeiten</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8"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2427268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663" userDrawn="1">
          <p15:clr>
            <a:srgbClr val="FBAE40"/>
          </p15:clr>
        </p15:guide>
        <p15:guide id="4" orient="horz" pos="40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54D65EF7-0DB8-46AD-91BA-1361F976A2E5}" type="datetime1">
              <a:rPr lang="en-US"/>
              <a:t>3/18/2025</a:t>
            </a:fld>
            <a:endParaRPr lang="en-US"/>
          </a:p>
        </p:txBody>
      </p:sp>
      <p:sp>
        <p:nvSpPr>
          <p:cNvPr id="4" name="Footer Placeholder 3"/>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6" name="Picture Placeholder 14"/>
          <p:cNvSpPr>
            <a:spLocks noGrp="1"/>
          </p:cNvSpPr>
          <p:nvPr>
            <p:ph type="pic" sz="quarter" idx="16"/>
          </p:nvPr>
        </p:nvSpPr>
        <p:spPr bwMode="gray">
          <a:xfrm>
            <a:off x="0" y="0"/>
            <a:ext cx="12190413" cy="6858000"/>
          </a:xfrm>
        </p:spPr>
        <p:txBody>
          <a:bodyPr tIns="540000"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4110759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Slide">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flip="none" rotWithShape="1">
            <a:gsLst>
              <a:gs pos="32760">
                <a:srgbClr val="00617F"/>
              </a:gs>
              <a:gs pos="0">
                <a:srgbClr val="00617F"/>
              </a:gs>
              <a:gs pos="72000">
                <a:srgbClr val="10384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19" y="1732422"/>
            <a:ext cx="5381498"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a:t>Master-Untertitelformat bearbeiten</a:t>
            </a:r>
            <a:endParaRPr lang="en-US"/>
          </a:p>
        </p:txBody>
      </p:sp>
      <p:sp>
        <p:nvSpPr>
          <p:cNvPr id="4" name="Date Placeholder 3"/>
          <p:cNvSpPr>
            <a:spLocks noGrp="1"/>
          </p:cNvSpPr>
          <p:nvPr>
            <p:ph type="dt" sz="half" idx="10"/>
          </p:nvPr>
        </p:nvSpPr>
        <p:spPr bwMode="gray"/>
        <p:txBody>
          <a:bodyPr/>
          <a:lstStyle/>
          <a:p>
            <a:fld id="{91DAC8AC-69B9-434F-A771-029EB0ECF11E}" type="datetime1">
              <a:rPr lang="en-US"/>
              <a:t>3/18/2025</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2" name="Title 1"/>
          <p:cNvSpPr>
            <a:spLocks noGrp="1"/>
          </p:cNvSpPr>
          <p:nvPr>
            <p:ph type="ctrTitle"/>
          </p:nvPr>
        </p:nvSpPr>
        <p:spPr bwMode="white">
          <a:xfrm>
            <a:off x="708819" y="2424948"/>
            <a:ext cx="5381498" cy="1620000"/>
          </a:xfrm>
        </p:spPr>
        <p:txBody>
          <a:bodyPr anchor="t"/>
          <a:lstStyle>
            <a:lvl1pPr>
              <a:defRPr sz="5400" i="1">
                <a:solidFill>
                  <a:schemeClr val="accent4"/>
                </a:solidFill>
              </a:defRPr>
            </a:lvl1pPr>
          </a:lstStyle>
          <a:p>
            <a:r>
              <a:rPr lang="de-DE"/>
              <a:t>Mastertitelformat bearbeiten</a:t>
            </a:r>
            <a:endParaRPr lang="en-US"/>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tx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de-DE"/>
              <a:t>Bild durch Klicken auf Symbol hinzufügen</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2355826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nal Slide 2">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2B6636"/>
              </a:gs>
              <a:gs pos="0">
                <a:srgbClr val="2B6636"/>
              </a:gs>
              <a:gs pos="72000">
                <a:srgbClr val="00442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1"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a:t>Master-Untertitelformat bearbeiten</a:t>
            </a:r>
            <a:endParaRPr lang="en-US"/>
          </a:p>
        </p:txBody>
      </p:sp>
      <p:sp>
        <p:nvSpPr>
          <p:cNvPr id="4" name="Date Placeholder 3"/>
          <p:cNvSpPr>
            <a:spLocks noGrp="1"/>
          </p:cNvSpPr>
          <p:nvPr>
            <p:ph type="dt" sz="half" idx="10"/>
          </p:nvPr>
        </p:nvSpPr>
        <p:spPr bwMode="gray"/>
        <p:txBody>
          <a:bodyPr/>
          <a:lstStyle/>
          <a:p>
            <a:fld id="{5576CC04-5BC7-4D90-881D-F4830D1A1CA8}" type="datetime1">
              <a:rPr lang="en-US"/>
              <a:t>3/18/2025</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tx2"/>
                </a:solidFill>
              </a:defRPr>
            </a:lvl1pPr>
          </a:lstStyle>
          <a:p>
            <a:r>
              <a:rPr lang="de-DE"/>
              <a:t>Mastertitelformat bearbeiten</a:t>
            </a:r>
            <a:endParaRPr lang="en-US"/>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de-DE"/>
              <a:t>Bild durch Klicken auf Symbol hinzufügen</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3218817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nal Slide 3">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624963"/>
              </a:gs>
              <a:gs pos="0">
                <a:srgbClr val="624963"/>
              </a:gs>
              <a:gs pos="72000">
                <a:srgbClr val="443247"/>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0"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a:t>Master-Untertitelformat bearbeiten</a:t>
            </a:r>
            <a:endParaRPr lang="en-US"/>
          </a:p>
        </p:txBody>
      </p:sp>
      <p:sp>
        <p:nvSpPr>
          <p:cNvPr id="4" name="Date Placeholder 3"/>
          <p:cNvSpPr>
            <a:spLocks noGrp="1"/>
          </p:cNvSpPr>
          <p:nvPr>
            <p:ph type="dt" sz="half" idx="10"/>
          </p:nvPr>
        </p:nvSpPr>
        <p:spPr bwMode="gray"/>
        <p:txBody>
          <a:bodyPr/>
          <a:lstStyle/>
          <a:p>
            <a:fld id="{42804E57-7BF7-4369-9EB4-F1EAB6B023F9}" type="datetime1">
              <a:rPr lang="en-US"/>
              <a:t>3/18/2025</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accent2"/>
                </a:solidFill>
              </a:defRPr>
            </a:lvl1pPr>
          </a:lstStyle>
          <a:p>
            <a:r>
              <a:rPr lang="de-DE"/>
              <a:t>Mastertitelformat bearbeiten</a:t>
            </a:r>
            <a:endParaRPr lang="en-US"/>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4"/>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de-DE"/>
              <a:t>Bild durch Klicken auf Symbol hinzufügen</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1764844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a:t>Master-Untertitelformat bearbeiten</a:t>
            </a:r>
            <a:endParaRPr lang="en-US"/>
          </a:p>
        </p:txBody>
      </p:sp>
      <p:sp>
        <p:nvSpPr>
          <p:cNvPr id="4" name="Date Placeholder 3"/>
          <p:cNvSpPr>
            <a:spLocks noGrp="1"/>
          </p:cNvSpPr>
          <p:nvPr>
            <p:ph type="dt" sz="half" idx="10"/>
          </p:nvPr>
        </p:nvSpPr>
        <p:spPr bwMode="gray"/>
        <p:txBody>
          <a:bodyPr/>
          <a:lstStyle/>
          <a:p>
            <a:fld id="{9F33C267-8000-477D-991A-6C15839D7000}" type="datetime1">
              <a:rPr lang="en-US"/>
              <a:t>3/18/2025</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January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tx2"/>
                </a:solidFill>
              </a:defRPr>
            </a:lvl1pPr>
          </a:lstStyle>
          <a:p>
            <a:r>
              <a:rPr lang="de-DE"/>
              <a:t>Mastertitelformat bearbeiten</a:t>
            </a:r>
            <a:endParaRPr lang="en-US"/>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5">
            <a:extLst>
              <a:ext uri="{FF2B5EF4-FFF2-40B4-BE49-F238E27FC236}">
                <a16:creationId xmlns:a16="http://schemas.microsoft.com/office/drawing/2014/main" id="{8C0614FA-2289-4D50-861D-D1CE2042502D}"/>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2CD53346-3B88-4ECD-BC3C-B158CECCD4F5}"/>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de-DE"/>
              <a:t>Bild durch Klicken auf Symbol hinzufügen</a:t>
            </a:r>
          </a:p>
        </p:txBody>
      </p:sp>
      <p:sp>
        <p:nvSpPr>
          <p:cNvPr id="13" name="Logoschutz" hidden="1">
            <a:extLst>
              <a:ext uri="{FF2B5EF4-FFF2-40B4-BE49-F238E27FC236}">
                <a16:creationId xmlns:a16="http://schemas.microsoft.com/office/drawing/2014/main" id="{2FE56050-78D4-446C-87C6-B9C42DDC4070}"/>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364177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5"/>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58331062-53AF-412B-A235-6DCBA819F08B}"/>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a:t>Master-Untertitelformat bearbeiten</a:t>
            </a:r>
            <a:endParaRPr lang="en-US"/>
          </a:p>
        </p:txBody>
      </p:sp>
      <p:sp>
        <p:nvSpPr>
          <p:cNvPr id="4" name="Date Placeholder 3"/>
          <p:cNvSpPr>
            <a:spLocks noGrp="1"/>
          </p:cNvSpPr>
          <p:nvPr>
            <p:ph type="dt" sz="half" idx="10"/>
          </p:nvPr>
        </p:nvSpPr>
        <p:spPr bwMode="gray"/>
        <p:txBody>
          <a:bodyPr/>
          <a:lstStyle/>
          <a:p>
            <a:fld id="{8CDB9F33-836B-4915-B13C-79B01E209756}" type="datetime1">
              <a:rPr lang="en-US"/>
              <a:t>3/18/2025</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January 2018</a:t>
            </a:r>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2"/>
                </a:solidFill>
              </a:defRPr>
            </a:lvl1pPr>
          </a:lstStyle>
          <a:p>
            <a:r>
              <a:rPr lang="de-DE"/>
              <a:t>Mastertitelformat bearbeiten</a:t>
            </a:r>
            <a:endParaRPr lang="en-US"/>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a:ln>
                  <a:noFill/>
                </a:ln>
                <a:solidFill>
                  <a:schemeClr val="accent4"/>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5" name="Picture Placeholder 14">
            <a:extLst>
              <a:ext uri="{FF2B5EF4-FFF2-40B4-BE49-F238E27FC236}">
                <a16:creationId xmlns:a16="http://schemas.microsoft.com/office/drawing/2014/main" id="{4F895202-4A4D-43A2-B3BF-4253EA64031B}"/>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de-DE"/>
              <a:t>Bild durch Klicken auf Symbol hinzufügen</a:t>
            </a:r>
          </a:p>
        </p:txBody>
      </p:sp>
      <p:sp>
        <p:nvSpPr>
          <p:cNvPr id="13" name="Logoschutz" hidden="1">
            <a:extLst>
              <a:ext uri="{FF2B5EF4-FFF2-40B4-BE49-F238E27FC236}">
                <a16:creationId xmlns:a16="http://schemas.microsoft.com/office/drawing/2014/main" id="{82EE1829-716E-40CB-A4A0-CAB36B358641}"/>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267290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976765" y="403540"/>
            <a:ext cx="9624002" cy="864000"/>
          </a:xfrm>
        </p:spPr>
        <p:txBody>
          <a:bodyPr/>
          <a:lstStyle>
            <a:lvl1pPr>
              <a:defRPr/>
            </a:lvl1pPr>
          </a:lstStyle>
          <a:p>
            <a:r>
              <a:rPr lang="en-US"/>
              <a:t>Click to edit Master title style</a:t>
            </a:r>
          </a:p>
        </p:txBody>
      </p:sp>
      <p:sp>
        <p:nvSpPr>
          <p:cNvPr id="55" name="Text Placeholder 54"/>
          <p:cNvSpPr>
            <a:spLocks noGrp="1"/>
          </p:cNvSpPr>
          <p:nvPr>
            <p:ph type="body" sz="quarter" idx="13"/>
          </p:nvPr>
        </p:nvSpPr>
        <p:spPr bwMode="gray">
          <a:xfrm>
            <a:off x="2005337" y="1843721"/>
            <a:ext cx="4680000" cy="4641030"/>
          </a:xfrm>
        </p:spPr>
        <p:txBody>
          <a:bodyPr/>
          <a:lstStyle>
            <a:lvl1pPr marL="270000" indent="-270000">
              <a:spcBef>
                <a:spcPts val="1800"/>
              </a:spcBef>
              <a:spcAft>
                <a:spcPts val="0"/>
              </a:spcAft>
              <a:buFontTx/>
              <a:buBlip>
                <a:blip r:embed="rId3"/>
              </a:buBlip>
              <a:defRPr sz="2000"/>
            </a:lvl1pPr>
            <a:lvl2pPr marL="540000" indent="-270000">
              <a:spcBef>
                <a:spcPts val="600"/>
              </a:spcBef>
              <a:spcAft>
                <a:spcPts val="0"/>
              </a:spcAft>
              <a:buFontTx/>
              <a:buBlip>
                <a:blip r:embed="rId4"/>
              </a:buBlip>
              <a:defRPr sz="2000"/>
            </a:lvl2pPr>
            <a:lvl3pPr marL="810000" indent="-270000">
              <a:spcBef>
                <a:spcPts val="600"/>
              </a:spcBef>
              <a:spcAft>
                <a:spcPts val="0"/>
              </a:spcAft>
              <a:buFontTx/>
              <a:buBlip>
                <a:blip r:embed="rId5"/>
              </a:buBlip>
              <a:defRPr sz="2000"/>
            </a:lvl3pPr>
            <a:lvl4pPr marL="1080000" indent="-270000">
              <a:spcBef>
                <a:spcPts val="600"/>
              </a:spcBef>
              <a:spcAft>
                <a:spcPts val="0"/>
              </a:spcAft>
              <a:buFontTx/>
              <a:buBlip>
                <a:blip r:embed="rId6"/>
              </a:buBlip>
              <a:defRPr sz="2000"/>
            </a:lvl4pPr>
            <a:lvl5pPr>
              <a:spcBef>
                <a:spcPts val="600"/>
              </a:spcBef>
              <a:spcAft>
                <a:spcPts val="0"/>
              </a:spcAft>
              <a:defRPr sz="2000"/>
            </a:lvl5pPr>
            <a:lvl6pPr>
              <a:spcBef>
                <a:spcPts val="600"/>
              </a:spcBef>
              <a:spcAft>
                <a:spcPts val="0"/>
              </a:spcAft>
              <a:defRPr sz="2000"/>
            </a:lvl6pPr>
            <a:lvl7pPr>
              <a:spcBef>
                <a:spcPts val="600"/>
              </a:spcBef>
              <a:spcAft>
                <a:spcPts val="0"/>
              </a:spcAft>
              <a:defRPr sz="2000"/>
            </a:lvl7pPr>
            <a:lvl8pPr>
              <a:spcBef>
                <a:spcPts val="600"/>
              </a:spcBef>
              <a:spcAft>
                <a:spcPts val="0"/>
              </a:spcAft>
              <a:defRPr sz="2000"/>
            </a:lvl8pPr>
            <a:lvl9pPr>
              <a:spcBef>
                <a:spcPts val="600"/>
              </a:spcBef>
              <a:spcAft>
                <a:spcPts val="0"/>
              </a:spcAft>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 name="Date Placeholder 2"/>
          <p:cNvSpPr>
            <a:spLocks noGrp="1"/>
          </p:cNvSpPr>
          <p:nvPr>
            <p:ph type="dt" sz="half" idx="10"/>
          </p:nvPr>
        </p:nvSpPr>
        <p:spPr bwMode="gray"/>
        <p:txBody>
          <a:bodyPr/>
          <a:lstStyle/>
          <a:p>
            <a:fld id="{48FAAE86-FF76-44CC-A668-018373AE554F}" type="datetime1">
              <a:rPr lang="en-US"/>
              <a:t>3/18/2025</a:t>
            </a:fld>
            <a:endParaRPr lang="en-US"/>
          </a:p>
        </p:txBody>
      </p:sp>
      <p:sp>
        <p:nvSpPr>
          <p:cNvPr id="4" name="Footer Placeholder 3"/>
          <p:cNvSpPr>
            <a:spLocks noGrp="1"/>
          </p:cNvSpPr>
          <p:nvPr>
            <p:ph type="ftr" sz="quarter" idx="11"/>
          </p:nvPr>
        </p:nvSpPr>
        <p:spPr bwMode="gray">
          <a:xfrm>
            <a:off x="974672" y="6617933"/>
            <a:ext cx="5710665" cy="108000"/>
          </a:xfrm>
        </p:spPr>
        <p:txBody>
          <a:bodyPr/>
          <a:lstStyle/>
          <a:p>
            <a:r>
              <a:rPr lang="en-US"/>
              <a:t>/// Bayer 16:9 Template /// June 2018</a:t>
            </a:r>
          </a:p>
        </p:txBody>
      </p:sp>
      <p:sp>
        <p:nvSpPr>
          <p:cNvPr id="5" name="Slide Number Placeholder 4"/>
          <p:cNvSpPr>
            <a:spLocks noGrp="1"/>
          </p:cNvSpPr>
          <p:nvPr>
            <p:ph type="sldNum" sz="quarter" idx="12"/>
          </p:nvPr>
        </p:nvSpPr>
        <p:spPr bwMode="gray">
          <a:xfrm>
            <a:off x="195843" y="6617933"/>
            <a:ext cx="392326" cy="108000"/>
          </a:xfrm>
        </p:spPr>
        <p:txBody>
          <a:bodyPr/>
          <a:lstStyle/>
          <a:p>
            <a:fld id="{EEAD9179-7A6B-4268-BEB2-F3B8EB06115B}" type="slidenum">
              <a:rPr lang="en-US"/>
              <a:pPr/>
              <a:t>‹#›</a:t>
            </a:fld>
            <a:endParaRPr lang="en-US"/>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gray">
          <a:xfrm>
            <a:off x="701832" y="704850"/>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bwMode="black">
          <a:xfrm>
            <a:off x="7804236" y="1"/>
            <a:ext cx="4386177" cy="6858000"/>
            <a:chOff x="7804236" y="1"/>
            <a:chExt cx="4386177" cy="6858000"/>
          </a:xfrm>
        </p:grpSpPr>
        <p:sp>
          <p:nvSpPr>
            <p:cNvPr id="19" name="Freeform 6"/>
            <p:cNvSpPr>
              <a:spLocks/>
            </p:cNvSpPr>
            <p:nvPr userDrawn="1"/>
          </p:nvSpPr>
          <p:spPr bwMode="black">
            <a:xfrm>
              <a:off x="7804236" y="1"/>
              <a:ext cx="2489310" cy="6858000"/>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black">
            <a:xfrm>
              <a:off x="8456276" y="1408976"/>
              <a:ext cx="3734137" cy="5449024"/>
            </a:xfrm>
            <a:custGeom>
              <a:avLst/>
              <a:gdLst>
                <a:gd name="T0" fmla="*/ 0 w 2785"/>
                <a:gd name="T1" fmla="*/ 4064 h 4064"/>
                <a:gd name="T2" fmla="*/ 11 w 2785"/>
                <a:gd name="T3" fmla="*/ 4064 h 4064"/>
                <a:gd name="T4" fmla="*/ 2785 w 2785"/>
                <a:gd name="T5" fmla="*/ 17 h 4064"/>
                <a:gd name="T6" fmla="*/ 2785 w 2785"/>
                <a:gd name="T7" fmla="*/ 0 h 4064"/>
                <a:gd name="T8" fmla="*/ 0 w 2785"/>
                <a:gd name="T9" fmla="*/ 4064 h 4064"/>
              </a:gdLst>
              <a:ahLst/>
              <a:cxnLst>
                <a:cxn ang="0">
                  <a:pos x="T0" y="T1"/>
                </a:cxn>
                <a:cxn ang="0">
                  <a:pos x="T2" y="T3"/>
                </a:cxn>
                <a:cxn ang="0">
                  <a:pos x="T4" y="T5"/>
                </a:cxn>
                <a:cxn ang="0">
                  <a:pos x="T6" y="T7"/>
                </a:cxn>
                <a:cxn ang="0">
                  <a:pos x="T8" y="T9"/>
                </a:cxn>
              </a:cxnLst>
              <a:rect l="0" t="0" r="r" b="b"/>
              <a:pathLst>
                <a:path w="2785" h="4064">
                  <a:moveTo>
                    <a:pt x="0" y="4064"/>
                  </a:moveTo>
                  <a:lnTo>
                    <a:pt x="11" y="4064"/>
                  </a:lnTo>
                  <a:lnTo>
                    <a:pt x="2785" y="17"/>
                  </a:lnTo>
                  <a:lnTo>
                    <a:pt x="2785" y="0"/>
                  </a:lnTo>
                  <a:lnTo>
                    <a:pt x="0" y="40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6"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Logo</a:t>
            </a:r>
          </a:p>
          <a:p>
            <a:pPr algn="ctr"/>
            <a:r>
              <a:rPr lang="de-DE">
                <a:solidFill>
                  <a:schemeClr val="tx1"/>
                </a:solidFill>
              </a:rPr>
              <a:t>Schutz</a:t>
            </a:r>
          </a:p>
        </p:txBody>
      </p:sp>
    </p:spTree>
    <p:extLst>
      <p:ext uri="{BB962C8B-B14F-4D97-AF65-F5344CB8AC3E}">
        <p14:creationId xmlns:p14="http://schemas.microsoft.com/office/powerpoint/2010/main" val="322964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254" userDrawn="1">
          <p15:clr>
            <a:srgbClr val="FBAE40"/>
          </p15:clr>
        </p15:guide>
        <p15:guide id="2" orient="horz" pos="4086" userDrawn="1">
          <p15:clr>
            <a:srgbClr val="FBAE40"/>
          </p15:clr>
        </p15:guide>
        <p15:guide id="3" orient="horz" pos="1162" userDrawn="1">
          <p15:clr>
            <a:srgbClr val="FBAE40"/>
          </p15:clr>
        </p15:guide>
        <p15:guide id="4" pos="421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p:bg>
      <p:bgPr>
        <a:solidFill>
          <a:schemeClr val="tx2"/>
        </a:solidFill>
        <a:effectLst/>
      </p:bgPr>
    </p:bg>
    <p:spTree>
      <p:nvGrpSpPr>
        <p:cNvPr id="1" name=""/>
        <p:cNvGrpSpPr/>
        <p:nvPr/>
      </p:nvGrpSpPr>
      <p:grpSpPr>
        <a:xfrm>
          <a:off x="0" y="0"/>
          <a:ext cx="0" cy="0"/>
          <a:chOff x="0" y="0"/>
          <a:chExt cx="0" cy="0"/>
        </a:xfrm>
      </p:grpSpPr>
      <p:sp>
        <p:nvSpPr>
          <p:cNvPr id="6" name="Freeform 5"/>
          <p:cNvSpPr/>
          <p:nvPr/>
        </p:nvSpPr>
        <p:spPr bwMode="invGray">
          <a:xfrm>
            <a:off x="0" y="0"/>
            <a:ext cx="2104575" cy="6861175"/>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1175"/>
              <a:gd name="connsiteX1" fmla="*/ 2104575 w 2104575"/>
              <a:gd name="connsiteY1" fmla="*/ 0 h 6861175"/>
              <a:gd name="connsiteX2" fmla="*/ 650732 w 2104575"/>
              <a:gd name="connsiteY2" fmla="*/ 6861175 h 6861175"/>
              <a:gd name="connsiteX3" fmla="*/ 0 w 2104575"/>
              <a:gd name="connsiteY3" fmla="*/ 6858000 h 6861175"/>
              <a:gd name="connsiteX4" fmla="*/ 0 w 2104575"/>
              <a:gd name="connsiteY4" fmla="*/ 0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1175">
                <a:moveTo>
                  <a:pt x="0" y="0"/>
                </a:moveTo>
                <a:lnTo>
                  <a:pt x="2104575" y="0"/>
                </a:lnTo>
                <a:lnTo>
                  <a:pt x="650732" y="6861175"/>
                </a:lnTo>
                <a:lnTo>
                  <a:pt x="0" y="6858000"/>
                </a:lnTo>
                <a:lnTo>
                  <a:pt x="0" y="0"/>
                </a:lnTo>
                <a:close/>
              </a:path>
            </a:pathLst>
          </a:custGeom>
          <a:gradFill flip="none" rotWithShape="1">
            <a:gsLst>
              <a:gs pos="0">
                <a:srgbClr val="E61A5D"/>
              </a:gs>
              <a:gs pos="50000">
                <a:srgbClr val="E61A5D"/>
              </a:gs>
              <a:gs pos="84000">
                <a:srgbClr val="E61A5D">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err="1"/>
          </a:p>
        </p:txBody>
      </p:sp>
      <p:sp>
        <p:nvSpPr>
          <p:cNvPr id="3" name="Date Placeholder 2"/>
          <p:cNvSpPr>
            <a:spLocks noGrp="1"/>
          </p:cNvSpPr>
          <p:nvPr>
            <p:ph type="dt" sz="half" idx="10"/>
          </p:nvPr>
        </p:nvSpPr>
        <p:spPr bwMode="gray"/>
        <p:txBody>
          <a:bodyPr/>
          <a:lstStyle/>
          <a:p>
            <a:fld id="{37D638D7-8796-4CCC-8CE6-AEAD9E04E798}" type="datetime1">
              <a:rPr lang="en-US"/>
              <a:t>3/18/2025</a:t>
            </a:fld>
            <a:endParaRPr lang="en-US"/>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a:p>
        </p:txBody>
      </p:sp>
      <p:sp>
        <p:nvSpPr>
          <p:cNvPr id="26" name="Subtitle 2"/>
          <p:cNvSpPr>
            <a:spLocks noGrp="1"/>
          </p:cNvSpPr>
          <p:nvPr>
            <p:ph type="subTitle" idx="1"/>
          </p:nvPr>
        </p:nvSpPr>
        <p:spPr bwMode="black">
          <a:xfrm>
            <a:off x="6846097" y="3064854"/>
            <a:ext cx="4500000" cy="720000"/>
          </a:xfrm>
        </p:spPr>
        <p:txBody>
          <a:bodyPr anchor="t"/>
          <a:lstStyle>
            <a:lvl1pPr marL="0" indent="0" algn="l">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black">
          <a:xfrm>
            <a:off x="1809949" y="1473902"/>
            <a:ext cx="4140000" cy="1440753"/>
          </a:xfrm>
        </p:spPr>
        <p:txBody>
          <a:bodyPr anchor="b"/>
          <a:lstStyle>
            <a:lvl1pPr algn="r">
              <a:defRPr sz="4800" i="1">
                <a:solidFill>
                  <a:schemeClr val="bg1"/>
                </a:solidFill>
              </a:defRPr>
            </a:lvl1pPr>
          </a:lstStyle>
          <a:p>
            <a:r>
              <a:rPr lang="de-DE"/>
              <a:t>Mastertitelformat bearbeiten</a:t>
            </a:r>
            <a:endParaRPr lang="en-US"/>
          </a:p>
        </p:txBody>
      </p:sp>
      <p:grpSp>
        <p:nvGrpSpPr>
          <p:cNvPr id="49" name="Group 48"/>
          <p:cNvGrpSpPr/>
          <p:nvPr/>
        </p:nvGrpSpPr>
        <p:grpSpPr bwMode="black">
          <a:xfrm>
            <a:off x="4710111" y="1"/>
            <a:ext cx="2593510" cy="6858000"/>
            <a:chOff x="4710111" y="1"/>
            <a:chExt cx="2593510" cy="6858000"/>
          </a:xfrm>
        </p:grpSpPr>
        <p:sp>
          <p:nvSpPr>
            <p:cNvPr id="50" name="Freeform 6"/>
            <p:cNvSpPr>
              <a:spLocks/>
            </p:cNvSpPr>
            <p:nvPr userDrawn="1"/>
          </p:nvSpPr>
          <p:spPr bwMode="black">
            <a:xfrm>
              <a:off x="4710111" y="1"/>
              <a:ext cx="2393982" cy="6858000"/>
            </a:xfrm>
            <a:custGeom>
              <a:avLst/>
              <a:gdLst>
                <a:gd name="T0" fmla="*/ 9 w 1781"/>
                <a:gd name="T1" fmla="*/ 5102 h 5102"/>
                <a:gd name="T2" fmla="*/ 1781 w 1781"/>
                <a:gd name="T3" fmla="*/ 0 h 5102"/>
                <a:gd name="T4" fmla="*/ 1770 w 1781"/>
                <a:gd name="T5" fmla="*/ 0 h 5102"/>
                <a:gd name="T6" fmla="*/ 0 w 1781"/>
                <a:gd name="T7" fmla="*/ 5102 h 5102"/>
                <a:gd name="T8" fmla="*/ 9 w 1781"/>
                <a:gd name="T9" fmla="*/ 5102 h 5102"/>
              </a:gdLst>
              <a:ahLst/>
              <a:cxnLst>
                <a:cxn ang="0">
                  <a:pos x="T0" y="T1"/>
                </a:cxn>
                <a:cxn ang="0">
                  <a:pos x="T2" y="T3"/>
                </a:cxn>
                <a:cxn ang="0">
                  <a:pos x="T4" y="T5"/>
                </a:cxn>
                <a:cxn ang="0">
                  <a:pos x="T6" y="T7"/>
                </a:cxn>
                <a:cxn ang="0">
                  <a:pos x="T8" y="T9"/>
                </a:cxn>
              </a:cxnLst>
              <a:rect l="0" t="0" r="r" b="b"/>
              <a:pathLst>
                <a:path w="1781" h="5102">
                  <a:moveTo>
                    <a:pt x="9" y="5102"/>
                  </a:moveTo>
                  <a:lnTo>
                    <a:pt x="1781" y="0"/>
                  </a:lnTo>
                  <a:lnTo>
                    <a:pt x="1770" y="0"/>
                  </a:lnTo>
                  <a:lnTo>
                    <a:pt x="0" y="5102"/>
                  </a:lnTo>
                  <a:lnTo>
                    <a:pt x="9" y="5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userDrawn="1"/>
          </p:nvSpPr>
          <p:spPr bwMode="black">
            <a:xfrm>
              <a:off x="5945695" y="2"/>
              <a:ext cx="1357926" cy="6857998"/>
            </a:xfrm>
            <a:custGeom>
              <a:avLst/>
              <a:gdLst>
                <a:gd name="T0" fmla="*/ 9 w 1013"/>
                <a:gd name="T1" fmla="*/ 5116 h 5116"/>
                <a:gd name="T2" fmla="*/ 1013 w 1013"/>
                <a:gd name="T3" fmla="*/ 0 h 5116"/>
                <a:gd name="T4" fmla="*/ 1004 w 1013"/>
                <a:gd name="T5" fmla="*/ 0 h 5116"/>
                <a:gd name="T6" fmla="*/ 0 w 1013"/>
                <a:gd name="T7" fmla="*/ 5116 h 5116"/>
                <a:gd name="T8" fmla="*/ 9 w 1013"/>
                <a:gd name="T9" fmla="*/ 5116 h 5116"/>
              </a:gdLst>
              <a:ahLst/>
              <a:cxnLst>
                <a:cxn ang="0">
                  <a:pos x="T0" y="T1"/>
                </a:cxn>
                <a:cxn ang="0">
                  <a:pos x="T2" y="T3"/>
                </a:cxn>
                <a:cxn ang="0">
                  <a:pos x="T4" y="T5"/>
                </a:cxn>
                <a:cxn ang="0">
                  <a:pos x="T6" y="T7"/>
                </a:cxn>
                <a:cxn ang="0">
                  <a:pos x="T8" y="T9"/>
                </a:cxn>
              </a:cxnLst>
              <a:rect l="0" t="0" r="r" b="b"/>
              <a:pathLst>
                <a:path w="1013" h="5116">
                  <a:moveTo>
                    <a:pt x="9" y="5116"/>
                  </a:moveTo>
                  <a:lnTo>
                    <a:pt x="1013" y="0"/>
                  </a:lnTo>
                  <a:lnTo>
                    <a:pt x="1004" y="0"/>
                  </a:lnTo>
                  <a:lnTo>
                    <a:pt x="0" y="5116"/>
                  </a:lnTo>
                  <a:lnTo>
                    <a:pt x="9" y="5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3222979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2">
    <p:bg>
      <p:bgPr>
        <a:solidFill>
          <a:schemeClr val="accent2"/>
        </a:solidFill>
        <a:effectLst/>
      </p:bgPr>
    </p:bg>
    <p:spTree>
      <p:nvGrpSpPr>
        <p:cNvPr id="1" name=""/>
        <p:cNvGrpSpPr/>
        <p:nvPr/>
      </p:nvGrpSpPr>
      <p:grpSpPr>
        <a:xfrm>
          <a:off x="0" y="0"/>
          <a:ext cx="0" cy="0"/>
          <a:chOff x="0" y="0"/>
          <a:chExt cx="0" cy="0"/>
        </a:xfrm>
      </p:grpSpPr>
      <p:grpSp>
        <p:nvGrpSpPr>
          <p:cNvPr id="36" name="Group 35"/>
          <p:cNvGrpSpPr/>
          <p:nvPr/>
        </p:nvGrpSpPr>
        <p:grpSpPr bwMode="black">
          <a:xfrm>
            <a:off x="5739926" y="0"/>
            <a:ext cx="6450487" cy="6858000"/>
            <a:chOff x="-7368753" y="-1854009"/>
            <a:chExt cx="6299342" cy="6697306"/>
          </a:xfrm>
        </p:grpSpPr>
        <p:sp>
          <p:nvSpPr>
            <p:cNvPr id="37" name="Freeform 6"/>
            <p:cNvSpPr>
              <a:spLocks/>
            </p:cNvSpPr>
            <p:nvPr userDrawn="1"/>
          </p:nvSpPr>
          <p:spPr bwMode="black">
            <a:xfrm>
              <a:off x="-3543591" y="1231517"/>
              <a:ext cx="2474180" cy="3611780"/>
            </a:xfrm>
            <a:custGeom>
              <a:avLst/>
              <a:gdLst>
                <a:gd name="T0" fmla="*/ 0 w 1890"/>
                <a:gd name="T1" fmla="*/ 2759 h 2759"/>
                <a:gd name="T2" fmla="*/ 12 w 1890"/>
                <a:gd name="T3" fmla="*/ 2759 h 2759"/>
                <a:gd name="T4" fmla="*/ 1890 w 1890"/>
                <a:gd name="T5" fmla="*/ 17 h 2759"/>
                <a:gd name="T6" fmla="*/ 1890 w 1890"/>
                <a:gd name="T7" fmla="*/ 0 h 2759"/>
                <a:gd name="T8" fmla="*/ 0 w 1890"/>
                <a:gd name="T9" fmla="*/ 2759 h 2759"/>
              </a:gdLst>
              <a:ahLst/>
              <a:cxnLst>
                <a:cxn ang="0">
                  <a:pos x="T0" y="T1"/>
                </a:cxn>
                <a:cxn ang="0">
                  <a:pos x="T2" y="T3"/>
                </a:cxn>
                <a:cxn ang="0">
                  <a:pos x="T4" y="T5"/>
                </a:cxn>
                <a:cxn ang="0">
                  <a:pos x="T6" y="T7"/>
                </a:cxn>
                <a:cxn ang="0">
                  <a:pos x="T8" y="T9"/>
                </a:cxn>
              </a:cxnLst>
              <a:rect l="0" t="0" r="r" b="b"/>
              <a:pathLst>
                <a:path w="1890" h="2759">
                  <a:moveTo>
                    <a:pt x="0" y="2759"/>
                  </a:moveTo>
                  <a:lnTo>
                    <a:pt x="12" y="2759"/>
                  </a:lnTo>
                  <a:lnTo>
                    <a:pt x="1890" y="17"/>
                  </a:lnTo>
                  <a:lnTo>
                    <a:pt x="1890" y="0"/>
                  </a:lnTo>
                  <a:lnTo>
                    <a:pt x="0" y="27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sp>
          <p:nvSpPr>
            <p:cNvPr id="38" name="Freeform 7"/>
            <p:cNvSpPr>
              <a:spLocks/>
            </p:cNvSpPr>
            <p:nvPr userDrawn="1"/>
          </p:nvSpPr>
          <p:spPr bwMode="black">
            <a:xfrm>
              <a:off x="-7368753" y="-1854009"/>
              <a:ext cx="1327417" cy="6697305"/>
            </a:xfrm>
            <a:custGeom>
              <a:avLst/>
              <a:gdLst>
                <a:gd name="T0" fmla="*/ 10 w 1014"/>
                <a:gd name="T1" fmla="*/ 5116 h 5116"/>
                <a:gd name="T2" fmla="*/ 1014 w 1014"/>
                <a:gd name="T3" fmla="*/ 0 h 5116"/>
                <a:gd name="T4" fmla="*/ 1007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7" y="0"/>
                  </a:lnTo>
                  <a:lnTo>
                    <a:pt x="0" y="5116"/>
                  </a:lnTo>
                  <a:lnTo>
                    <a:pt x="10" y="5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grpSp>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00A5E2"/>
              </a:gs>
              <a:gs pos="50000">
                <a:srgbClr val="00A5E2"/>
              </a:gs>
              <a:gs pos="84000">
                <a:schemeClr val="accent2">
                  <a:alpha val="0"/>
                </a:scheme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err="1"/>
          </a:p>
        </p:txBody>
      </p:sp>
      <p:sp>
        <p:nvSpPr>
          <p:cNvPr id="2" name="Title 1"/>
          <p:cNvSpPr>
            <a:spLocks noGrp="1"/>
          </p:cNvSpPr>
          <p:nvPr>
            <p:ph type="title"/>
          </p:nvPr>
        </p:nvSpPr>
        <p:spPr bwMode="black">
          <a:xfrm>
            <a:off x="6678387" y="2989333"/>
            <a:ext cx="4500000" cy="1440753"/>
          </a:xfrm>
        </p:spPr>
        <p:txBody>
          <a:bodyPr anchor="t"/>
          <a:lstStyle>
            <a:lvl1pPr algn="l">
              <a:defRPr sz="4800" i="1">
                <a:solidFill>
                  <a:schemeClr val="bg1"/>
                </a:solidFill>
              </a:defRPr>
            </a:lvl1pPr>
          </a:lstStyle>
          <a:p>
            <a:r>
              <a:rPr lang="de-DE"/>
              <a:t>Mastertitelformat bearbeiten</a:t>
            </a:r>
            <a:endParaRPr lang="en-US"/>
          </a:p>
        </p:txBody>
      </p:sp>
      <p:sp>
        <p:nvSpPr>
          <p:cNvPr id="3" name="Date Placeholder 2"/>
          <p:cNvSpPr>
            <a:spLocks noGrp="1"/>
          </p:cNvSpPr>
          <p:nvPr>
            <p:ph type="dt" sz="half" idx="10"/>
          </p:nvPr>
        </p:nvSpPr>
        <p:spPr bwMode="gray"/>
        <p:txBody>
          <a:bodyPr/>
          <a:lstStyle/>
          <a:p>
            <a:fld id="{DD080DD9-49B8-4603-936C-6A08F0541BA0}" type="datetime1">
              <a:rPr lang="en-US"/>
              <a:t>3/18/2025</a:t>
            </a:fld>
            <a:endParaRPr lang="en-US"/>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a:p>
        </p:txBody>
      </p:sp>
      <p:sp>
        <p:nvSpPr>
          <p:cNvPr id="26" name="Subtitle 2"/>
          <p:cNvSpPr>
            <a:spLocks noGrp="1"/>
          </p:cNvSpPr>
          <p:nvPr>
            <p:ph type="subTitle" idx="1"/>
          </p:nvPr>
        </p:nvSpPr>
        <p:spPr bwMode="black">
          <a:xfrm>
            <a:off x="1902190" y="2134650"/>
            <a:ext cx="4500000" cy="720000"/>
          </a:xfrm>
        </p:spPr>
        <p:txBody>
          <a:bodyPr anchor="b"/>
          <a:lstStyle>
            <a:lvl1pPr marL="0" indent="0" algn="r">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de-DE"/>
              <a:t>Master-Untertitelformat bearbeiten</a:t>
            </a:r>
            <a:endParaRPr lang="en-US"/>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2868939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3">
    <p:bg>
      <p:bgPr>
        <a:solidFill>
          <a:schemeClr val="accent4"/>
        </a:solidFill>
        <a:effectLst/>
      </p:bgPr>
    </p:bg>
    <p:spTree>
      <p:nvGrpSpPr>
        <p:cNvPr id="1" name=""/>
        <p:cNvGrpSpPr/>
        <p:nvPr/>
      </p:nvGrpSpPr>
      <p:grpSpPr>
        <a:xfrm>
          <a:off x="0" y="0"/>
          <a:ext cx="0" cy="0"/>
          <a:chOff x="0" y="0"/>
          <a:chExt cx="0" cy="0"/>
        </a:xfrm>
      </p:grpSpPr>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74C713"/>
              </a:gs>
              <a:gs pos="50000">
                <a:srgbClr val="74C713"/>
              </a:gs>
              <a:gs pos="84000">
                <a:srgbClr val="74C713">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err="1"/>
          </a:p>
        </p:txBody>
      </p:sp>
      <p:sp>
        <p:nvSpPr>
          <p:cNvPr id="2" name="Title 1"/>
          <p:cNvSpPr>
            <a:spLocks noGrp="1"/>
          </p:cNvSpPr>
          <p:nvPr>
            <p:ph type="title"/>
          </p:nvPr>
        </p:nvSpPr>
        <p:spPr bwMode="black">
          <a:xfrm>
            <a:off x="4854344" y="1462158"/>
            <a:ext cx="4500000" cy="1440753"/>
          </a:xfrm>
        </p:spPr>
        <p:txBody>
          <a:bodyPr anchor="b"/>
          <a:lstStyle>
            <a:lvl1pPr algn="l">
              <a:defRPr sz="4800" i="1">
                <a:solidFill>
                  <a:schemeClr val="bg1"/>
                </a:solidFill>
              </a:defRPr>
            </a:lvl1pPr>
          </a:lstStyle>
          <a:p>
            <a:r>
              <a:rPr lang="de-DE"/>
              <a:t>Mastertitelformat bearbeiten</a:t>
            </a:r>
            <a:endParaRPr lang="en-US"/>
          </a:p>
        </p:txBody>
      </p:sp>
      <p:sp>
        <p:nvSpPr>
          <p:cNvPr id="3" name="Date Placeholder 2"/>
          <p:cNvSpPr>
            <a:spLocks noGrp="1"/>
          </p:cNvSpPr>
          <p:nvPr>
            <p:ph type="dt" sz="half" idx="10"/>
          </p:nvPr>
        </p:nvSpPr>
        <p:spPr bwMode="gray"/>
        <p:txBody>
          <a:bodyPr/>
          <a:lstStyle/>
          <a:p>
            <a:fld id="{C67E0C7B-342B-4B60-BBFA-D89E1406DD42}" type="datetime1">
              <a:rPr lang="en-US"/>
              <a:t>3/18/2025</a:t>
            </a:fld>
            <a:endParaRPr lang="en-US"/>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a:p>
        </p:txBody>
      </p:sp>
      <p:sp>
        <p:nvSpPr>
          <p:cNvPr id="48" name="Subtitle 2"/>
          <p:cNvSpPr>
            <a:spLocks noGrp="1"/>
          </p:cNvSpPr>
          <p:nvPr>
            <p:ph type="subTitle" idx="1"/>
          </p:nvPr>
        </p:nvSpPr>
        <p:spPr bwMode="black">
          <a:xfrm>
            <a:off x="7055681" y="3064854"/>
            <a:ext cx="4500000" cy="720000"/>
          </a:xfrm>
        </p:spPr>
        <p:txBody>
          <a:bodyPr anchor="t"/>
          <a:lstStyle>
            <a:lvl1pPr marL="0" indent="0" algn="l">
              <a:buNone/>
              <a:defRPr sz="2400" b="1">
                <a:solidFill>
                  <a:schemeClr val="accent3"/>
                </a:solidFill>
              </a:defRPr>
            </a:lvl1pPr>
            <a:lvl2pPr marL="0" indent="0" algn="l">
              <a:buNone/>
              <a:defRPr sz="2400" b="1">
                <a:solidFill>
                  <a:schemeClr val="accent3"/>
                </a:solidFill>
              </a:defRPr>
            </a:lvl2pPr>
            <a:lvl3pPr marL="0" indent="0" algn="l">
              <a:buNone/>
              <a:defRPr sz="2400" b="1">
                <a:solidFill>
                  <a:schemeClr val="accent3"/>
                </a:solidFill>
              </a:defRPr>
            </a:lvl3pPr>
            <a:lvl4pPr marL="0" indent="0" algn="l">
              <a:buNone/>
              <a:defRPr sz="2400" b="1">
                <a:solidFill>
                  <a:schemeClr val="accent3"/>
                </a:solidFill>
              </a:defRPr>
            </a:lvl4pPr>
            <a:lvl5pPr marL="0" indent="0" algn="l">
              <a:buNone/>
              <a:defRPr sz="2400" b="1">
                <a:solidFill>
                  <a:schemeClr val="accent3"/>
                </a:solidFill>
              </a:defRPr>
            </a:lvl5pPr>
            <a:lvl6pPr marL="0" indent="0" algn="l">
              <a:buNone/>
              <a:defRPr sz="2400" b="1">
                <a:solidFill>
                  <a:schemeClr val="accent3"/>
                </a:solidFill>
              </a:defRPr>
            </a:lvl6pPr>
            <a:lvl7pPr marL="0" indent="0" algn="l">
              <a:buNone/>
              <a:defRPr sz="2400" b="1">
                <a:solidFill>
                  <a:schemeClr val="accent3"/>
                </a:solidFill>
              </a:defRPr>
            </a:lvl7pPr>
            <a:lvl8pPr marL="0" indent="0" algn="l">
              <a:buNone/>
              <a:defRPr sz="2400" b="1">
                <a:solidFill>
                  <a:schemeClr val="accent3"/>
                </a:solidFill>
              </a:defRPr>
            </a:lvl8pPr>
            <a:lvl9pPr marL="0" indent="0" algn="l">
              <a:buNone/>
              <a:defRPr sz="2400" b="1">
                <a:solidFill>
                  <a:schemeClr val="accent3"/>
                </a:solidFill>
              </a:defRPr>
            </a:lvl9pPr>
          </a:lstStyle>
          <a:p>
            <a:pPr lvl="0"/>
            <a:r>
              <a:rPr lang="de-DE"/>
              <a:t>Master-Untertitelformat bearbeiten</a:t>
            </a:r>
            <a:endParaRPr lang="en-US"/>
          </a:p>
        </p:txBody>
      </p:sp>
      <p:grpSp>
        <p:nvGrpSpPr>
          <p:cNvPr id="24" name="Group 23"/>
          <p:cNvGrpSpPr/>
          <p:nvPr/>
        </p:nvGrpSpPr>
        <p:grpSpPr bwMode="black">
          <a:xfrm>
            <a:off x="759608" y="1"/>
            <a:ext cx="4148849" cy="6858000"/>
            <a:chOff x="-13927138" y="-1074738"/>
            <a:chExt cx="4913313" cy="8121651"/>
          </a:xfrm>
          <a:solidFill>
            <a:schemeClr val="bg1"/>
          </a:solidFill>
        </p:grpSpPr>
        <p:sp>
          <p:nvSpPr>
            <p:cNvPr id="26" name="Freeform 6"/>
            <p:cNvSpPr>
              <a:spLocks/>
            </p:cNvSpPr>
            <p:nvPr userDrawn="1"/>
          </p:nvSpPr>
          <p:spPr bwMode="black">
            <a:xfrm>
              <a:off x="-13927138" y="-1074738"/>
              <a:ext cx="2947988" cy="8121651"/>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userDrawn="1"/>
          </p:nvSpPr>
          <p:spPr bwMode="black">
            <a:xfrm>
              <a:off x="-10623550" y="-1074738"/>
              <a:ext cx="1609725" cy="8121651"/>
            </a:xfrm>
            <a:custGeom>
              <a:avLst/>
              <a:gdLst>
                <a:gd name="T0" fmla="*/ 10 w 1014"/>
                <a:gd name="T1" fmla="*/ 5116 h 5116"/>
                <a:gd name="T2" fmla="*/ 1014 w 1014"/>
                <a:gd name="T3" fmla="*/ 0 h 5116"/>
                <a:gd name="T4" fmla="*/ 1004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4" y="0"/>
                  </a:lnTo>
                  <a:lnTo>
                    <a:pt x="0" y="5116"/>
                  </a:lnTo>
                  <a:lnTo>
                    <a:pt x="10"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1056618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1240F759-6C5A-4A96-885E-3AC3B4871ADC}" type="datetime1">
              <a:rPr lang="en-US"/>
              <a:t>3/18/2025</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4"/>
          </p:nvPr>
        </p:nvSpPr>
        <p:spPr>
          <a:xfrm>
            <a:off x="981820" y="1732751"/>
            <a:ext cx="10798461" cy="475199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1094" userDrawn="1">
          <p15:clr>
            <a:srgbClr val="FBAE40"/>
          </p15:clr>
        </p15:guide>
        <p15:guide id="4" orient="horz" pos="408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CC9A96C-B18F-4A61-9FE9-4BC0ED17C09C}" type="datetime1">
              <a:rPr lang="en-US"/>
              <a:t>3/18/2025</a:t>
            </a:fld>
            <a:endParaRPr lang="en-US"/>
          </a:p>
        </p:txBody>
      </p:sp>
      <p:sp>
        <p:nvSpPr>
          <p:cNvPr id="5" name="Footer Placeholder 4"/>
          <p:cNvSpPr>
            <a:spLocks noGrp="1"/>
          </p:cNvSpPr>
          <p:nvPr>
            <p:ph type="ftr" sz="quarter" idx="11"/>
          </p:nvPr>
        </p:nvSpPr>
        <p:spPr bwMode="gray"/>
        <p:txBody>
          <a:bodyPr/>
          <a:lstStyle/>
          <a:p>
            <a:r>
              <a:rPr lang="en-US"/>
              <a:t>/// Bayer 16:9 Template /// June 2018</a:t>
            </a:r>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6"/>
          </p:nvPr>
        </p:nvSpPr>
        <p:spPr>
          <a:xfrm>
            <a:off x="981820" y="1732750"/>
            <a:ext cx="5220000" cy="47520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3" name="Inhaltsplatzhalter 12"/>
          <p:cNvSpPr>
            <a:spLocks noGrp="1"/>
          </p:cNvSpPr>
          <p:nvPr>
            <p:ph sz="quarter" idx="17"/>
          </p:nvPr>
        </p:nvSpPr>
        <p:spPr>
          <a:xfrm>
            <a:off x="6559603" y="1732750"/>
            <a:ext cx="5220000" cy="47520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415046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908" userDrawn="1">
          <p15:clr>
            <a:srgbClr val="FBAE40"/>
          </p15:clr>
        </p15:guide>
        <p15:guide id="2" pos="4134" userDrawn="1">
          <p15:clr>
            <a:srgbClr val="FBAE40"/>
          </p15:clr>
        </p15:guide>
        <p15:guide id="3" orient="horz" pos="1094" userDrawn="1">
          <p15:clr>
            <a:srgbClr val="FBAE40"/>
          </p15:clr>
        </p15:guide>
        <p15:guide id="4" orient="horz" pos="4085" userDrawn="1">
          <p15:clr>
            <a:srgbClr val="FBAE40"/>
          </p15:clr>
        </p15:guide>
        <p15:guide id="5" pos="619" userDrawn="1">
          <p15:clr>
            <a:srgbClr val="FBAE40"/>
          </p15:clr>
        </p15:guide>
        <p15:guide id="7"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8E91F6B7-D9DD-40B9-8E0F-7B4E75E5DBFB}" type="datetime1">
              <a:rPr lang="en-US"/>
              <a:t>3/18/2025</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Full Stack Developer Hackathon Handout</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a:pPr/>
              <a:t>‹#›</a:t>
            </a:fld>
            <a:endParaRPr lang="en-US"/>
          </a:p>
        </p:txBody>
      </p:sp>
      <p:sp>
        <p:nvSpPr>
          <p:cNvPr id="7" name="empower - DO NOT DELETE!!!" hidden="1"/>
          <p:cNvSpPr/>
          <p:nvPr userDrawn="1">
            <p:custDataLst>
              <p:tags r:id="rId20"/>
            </p:custDataLst>
          </p:nvPr>
        </p:nvSpPr>
        <p:spPr bwMode="gray">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57" r:id="rId12"/>
    <p:sldLayoutId id="2147484358" r:id="rId13"/>
    <p:sldLayoutId id="2147484349" r:id="rId14"/>
    <p:sldLayoutId id="2147484350" r:id="rId15"/>
    <p:sldLayoutId id="2147484351" r:id="rId16"/>
    <p:sldLayoutId id="2147484352" r:id="rId17"/>
    <p:sldLayoutId id="2147484353" r:id="rId1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1"/>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22"/>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23"/>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24"/>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48D999-3571-4C16-9036-11415E5D2289}"/>
              </a:ext>
            </a:extLst>
          </p:cNvPr>
          <p:cNvSpPr>
            <a:spLocks noGrp="1"/>
          </p:cNvSpPr>
          <p:nvPr>
            <p:ph type="subTitle" idx="1"/>
          </p:nvPr>
        </p:nvSpPr>
        <p:spPr/>
        <p:txBody>
          <a:bodyPr/>
          <a:lstStyle/>
          <a:p>
            <a:r>
              <a:rPr lang="en-US" sz="1800" b="1">
                <a:effectLst/>
                <a:latin typeface="Times New Roman" panose="02020603050405020304" pitchFamily="18" charset="0"/>
                <a:ea typeface="Times New Roman" panose="02020603050405020304" pitchFamily="18" charset="0"/>
              </a:rPr>
              <a:t>Full Stack Developer Hackathon</a:t>
            </a:r>
            <a:endParaRPr lang="en-US"/>
          </a:p>
        </p:txBody>
      </p:sp>
      <p:sp>
        <p:nvSpPr>
          <p:cNvPr id="3" name="Footer Placeholder 2">
            <a:extLst>
              <a:ext uri="{FF2B5EF4-FFF2-40B4-BE49-F238E27FC236}">
                <a16:creationId xmlns:a16="http://schemas.microsoft.com/office/drawing/2014/main" id="{26788611-22B7-48F2-AEDE-57AEC570D88B}"/>
              </a:ext>
            </a:extLst>
          </p:cNvPr>
          <p:cNvSpPr>
            <a:spLocks noGrp="1"/>
          </p:cNvSpPr>
          <p:nvPr>
            <p:ph type="ftr" sz="quarter" idx="11"/>
          </p:nvPr>
        </p:nvSpPr>
        <p:spPr/>
        <p:txBody>
          <a:bodyPr/>
          <a:lstStyle/>
          <a:p>
            <a:r>
              <a:rPr lang="en-US"/>
              <a:t>/// Bayer 16:9 Template /// January 2018</a:t>
            </a:r>
          </a:p>
        </p:txBody>
      </p:sp>
      <p:sp>
        <p:nvSpPr>
          <p:cNvPr id="4" name="Slide Number Placeholder 3">
            <a:extLst>
              <a:ext uri="{FF2B5EF4-FFF2-40B4-BE49-F238E27FC236}">
                <a16:creationId xmlns:a16="http://schemas.microsoft.com/office/drawing/2014/main" id="{240CF5A7-95DB-454D-94B3-D62974FC5D16}"/>
              </a:ext>
            </a:extLst>
          </p:cNvPr>
          <p:cNvSpPr>
            <a:spLocks noGrp="1"/>
          </p:cNvSpPr>
          <p:nvPr>
            <p:ph type="sldNum" sz="quarter" idx="12"/>
          </p:nvPr>
        </p:nvSpPr>
        <p:spPr/>
        <p:txBody>
          <a:bodyPr/>
          <a:lstStyle/>
          <a:p>
            <a:fld id="{EEAD9179-7A6B-4268-BEB2-F3B8EB06115B}" type="slidenum">
              <a:rPr lang="en-US"/>
              <a:pPr/>
              <a:t>1</a:t>
            </a:fld>
            <a:endParaRPr lang="en-US"/>
          </a:p>
        </p:txBody>
      </p:sp>
      <p:sp>
        <p:nvSpPr>
          <p:cNvPr id="5" name="Title 4">
            <a:extLst>
              <a:ext uri="{FF2B5EF4-FFF2-40B4-BE49-F238E27FC236}">
                <a16:creationId xmlns:a16="http://schemas.microsoft.com/office/drawing/2014/main" id="{1423E85F-625C-4C12-B075-825562D17C7D}"/>
              </a:ext>
            </a:extLst>
          </p:cNvPr>
          <p:cNvSpPr>
            <a:spLocks noGrp="1"/>
          </p:cNvSpPr>
          <p:nvPr>
            <p:ph type="ctrTitle"/>
          </p:nvPr>
        </p:nvSpPr>
        <p:spPr/>
        <p:txBody>
          <a:bodyPr/>
          <a:lstStyle/>
          <a:p>
            <a:r>
              <a:rPr lang="en-US" sz="1800" b="1">
                <a:effectLst/>
                <a:latin typeface="Times New Roman" panose="02020603050405020304" pitchFamily="18" charset="0"/>
                <a:ea typeface="Times New Roman" panose="02020603050405020304" pitchFamily="18" charset="0"/>
              </a:rPr>
              <a:t>Use Case 1: Chronic Disease Management Portal</a:t>
            </a:r>
            <a:endParaRPr lang="en-US"/>
          </a:p>
        </p:txBody>
      </p:sp>
      <p:sp>
        <p:nvSpPr>
          <p:cNvPr id="6" name="Text Placeholder 5">
            <a:extLst>
              <a:ext uri="{FF2B5EF4-FFF2-40B4-BE49-F238E27FC236}">
                <a16:creationId xmlns:a16="http://schemas.microsoft.com/office/drawing/2014/main" id="{9D619A09-698C-4E3C-881C-54FC53972E70}"/>
              </a:ext>
            </a:extLst>
          </p:cNvPr>
          <p:cNvSpPr>
            <a:spLocks noGrp="1"/>
          </p:cNvSpPr>
          <p:nvPr>
            <p:ph type="body" sz="quarter" idx="13"/>
          </p:nvPr>
        </p:nvSpPr>
        <p:spPr>
          <a:xfrm>
            <a:off x="1414398" y="4262151"/>
            <a:ext cx="3121976" cy="1080000"/>
          </a:xfrm>
        </p:spPr>
        <p:txBody>
          <a:bodyPr/>
          <a:lstStyle/>
          <a:p>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Groups size – 2-3 Preferably 3</a:t>
            </a:r>
            <a:endParaRPr lang="de-DE" sz="1800" kern="1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a:p>
        </p:txBody>
      </p:sp>
      <p:pic>
        <p:nvPicPr>
          <p:cNvPr id="9" name="Bildplatzhalter 8">
            <a:extLst>
              <a:ext uri="{FF2B5EF4-FFF2-40B4-BE49-F238E27FC236}">
                <a16:creationId xmlns:a16="http://schemas.microsoft.com/office/drawing/2014/main" id="{F6C6C0B8-2E61-4213-B9EA-D141DE136714}"/>
              </a:ext>
            </a:extLst>
          </p:cNvPr>
          <p:cNvPicPr>
            <a:picLocks noGrp="1" noChangeAspect="1"/>
          </p:cNvPicPr>
          <p:nvPr>
            <p:ph type="pic" sz="quarter" idx="14"/>
          </p:nvPr>
        </p:nvPicPr>
        <p:blipFill>
          <a:blip r:embed="rId3"/>
          <a:srcRect t="7561" b="7561"/>
          <a:stretch/>
        </p:blipFill>
        <p:spPr/>
      </p:pic>
    </p:spTree>
    <p:extLst>
      <p:ext uri="{BB962C8B-B14F-4D97-AF65-F5344CB8AC3E}">
        <p14:creationId xmlns:p14="http://schemas.microsoft.com/office/powerpoint/2010/main" val="1986970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FE1E9D-94D1-4F3C-9A31-E69B05ABF29C}"/>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80171509-868E-4C73-91DF-735813768BB1}"/>
              </a:ext>
            </a:extLst>
          </p:cNvPr>
          <p:cNvSpPr>
            <a:spLocks noGrp="1"/>
          </p:cNvSpPr>
          <p:nvPr>
            <p:ph type="title"/>
          </p:nvPr>
        </p:nvSpPr>
        <p:spPr/>
        <p:txBody>
          <a:bodyPr/>
          <a:lstStyle/>
          <a:p>
            <a:r>
              <a:rPr lang="en-US"/>
              <a:t>Problem Statement</a:t>
            </a:r>
            <a:r>
              <a:rPr lang="de-DE"/>
              <a:t> </a:t>
            </a:r>
            <a:endParaRPr lang="en-US"/>
          </a:p>
        </p:txBody>
      </p:sp>
      <p:sp>
        <p:nvSpPr>
          <p:cNvPr id="5" name="Slide Number Placeholder 4">
            <a:extLst>
              <a:ext uri="{FF2B5EF4-FFF2-40B4-BE49-F238E27FC236}">
                <a16:creationId xmlns:a16="http://schemas.microsoft.com/office/drawing/2014/main" id="{288DD30A-C9F8-4967-9172-86F7E0657D61}"/>
              </a:ext>
            </a:extLst>
          </p:cNvPr>
          <p:cNvSpPr>
            <a:spLocks noGrp="1"/>
          </p:cNvSpPr>
          <p:nvPr>
            <p:ph type="sldNum" sz="quarter" idx="12"/>
          </p:nvPr>
        </p:nvSpPr>
        <p:spPr/>
        <p:txBody>
          <a:bodyPr/>
          <a:lstStyle/>
          <a:p>
            <a:fld id="{EEAD9179-7A6B-4268-BEB2-F3B8EB06115B}" type="slidenum">
              <a:rPr lang="en-US"/>
              <a:t>2</a:t>
            </a:fld>
            <a:endParaRPr lang="en-US"/>
          </a:p>
        </p:txBody>
      </p:sp>
      <p:sp>
        <p:nvSpPr>
          <p:cNvPr id="6" name="Content Placeholder 5">
            <a:extLst>
              <a:ext uri="{FF2B5EF4-FFF2-40B4-BE49-F238E27FC236}">
                <a16:creationId xmlns:a16="http://schemas.microsoft.com/office/drawing/2014/main" id="{6B9D3111-53D9-478D-828F-519655CB2990}"/>
              </a:ext>
            </a:extLst>
          </p:cNvPr>
          <p:cNvSpPr>
            <a:spLocks noGrp="1"/>
          </p:cNvSpPr>
          <p:nvPr>
            <p:ph sz="quarter" idx="14"/>
          </p:nvPr>
        </p:nvSpPr>
        <p:spPr/>
        <p:txBody>
          <a:bodyPr/>
          <a:lstStyle/>
          <a:p>
            <a:pPr marL="285750" indent="-285750">
              <a:buFont typeface="Arial" panose="020B0604020202020204" pitchFamily="34" charset="0"/>
              <a:buChar char="•"/>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Develop a full stack solution for a Chronic Disease Management Portal that seamlessly integrates front-end and back-end technologies. </a:t>
            </a:r>
          </a:p>
          <a:p>
            <a:pPr marL="285750" indent="-285750">
              <a:buFont typeface="Arial" panose="020B0604020202020204" pitchFamily="34" charset="0"/>
              <a:buChar char="•"/>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The portal should assist patients and healthcare providers in managing chronic conditions like diabetes or hypertension. The portal should focus on tracking essential health metrics, providing basic health insights, and fostering communication between patients and providers.</a:t>
            </a:r>
          </a:p>
          <a:p>
            <a:pPr marL="285750" indent="-285750">
              <a:buFont typeface="Arial" panose="020B0604020202020204" pitchFamily="34" charset="0"/>
              <a:buChar char="•"/>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The solution should prioritize simplicity, usability, and compliance with healthcare standards, making it achievable within a 5-hour timeframe.</a:t>
            </a:r>
            <a:endParaRPr lang="en-US"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Scope for 5-Hour MVP</a:t>
            </a:r>
            <a:r>
              <a:rPr lang="de-DE" sz="1800">
                <a:latin typeface="Times New Roman" panose="02020603050405020304" pitchFamily="18" charset="0"/>
                <a:ea typeface="Times New Roman" panose="02020603050405020304" pitchFamily="18" charset="0"/>
              </a:rPr>
              <a:t>:</a:t>
            </a:r>
          </a:p>
          <a:p>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Deliver a lightweight </a:t>
            </a:r>
            <a:r>
              <a:rPr lang="en-US" sz="1800" b="1" kern="100">
                <a:effectLst/>
                <a:latin typeface="Times New Roman" panose="02020603050405020304" pitchFamily="18" charset="0"/>
                <a:ea typeface="Times New Roman" panose="02020603050405020304" pitchFamily="18" charset="0"/>
                <a:cs typeface="Times New Roman" panose="02020603050405020304" pitchFamily="18" charset="0"/>
              </a:rPr>
              <a:t>Minimum Viable Product (MVP)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that highlights core features: secure authentication, health metric tracking, and a basic communication system</a:t>
            </a:r>
            <a:endParaRPr lang="de-DE" sz="1800" kern="100">
              <a:effectLst/>
              <a:latin typeface="Arial" panose="020B0604020202020204" pitchFamily="34" charset="0"/>
              <a:ea typeface="Times New Roman" panose="02020603050405020304" pitchFamily="18" charset="0"/>
              <a:cs typeface="Times New Roman" panose="02020603050405020304" pitchFamily="18" charset="0"/>
            </a:endParaRPr>
          </a:p>
          <a:p>
            <a:endParaRPr lang="de-DE" sz="1800" kern="1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a:p>
        </p:txBody>
      </p:sp>
      <p:sp>
        <p:nvSpPr>
          <p:cNvPr id="7" name="Textfeld 6">
            <a:extLst>
              <a:ext uri="{FF2B5EF4-FFF2-40B4-BE49-F238E27FC236}">
                <a16:creationId xmlns:a16="http://schemas.microsoft.com/office/drawing/2014/main" id="{43BD2A39-657A-2F3E-6571-9BB851BBE70B}"/>
              </a:ext>
            </a:extLst>
          </p:cNvPr>
          <p:cNvSpPr txBox="1"/>
          <p:nvPr/>
        </p:nvSpPr>
        <p:spPr bwMode="gray">
          <a:xfrm>
            <a:off x="1662545" y="4512623"/>
            <a:ext cx="0" cy="0"/>
          </a:xfrm>
          <a:prstGeom prst="rect">
            <a:avLst/>
          </a:prstGeom>
          <a:noFill/>
        </p:spPr>
        <p:txBody>
          <a:bodyPr wrap="none" lIns="0" tIns="0" rIns="0" bIns="0" rtlCol="0">
            <a:noAutofit/>
          </a:bodyPr>
          <a:lstStyle/>
          <a:p>
            <a:endParaRPr lang="de-DE" err="1"/>
          </a:p>
        </p:txBody>
      </p:sp>
    </p:spTree>
    <p:extLst>
      <p:ext uri="{BB962C8B-B14F-4D97-AF65-F5344CB8AC3E}">
        <p14:creationId xmlns:p14="http://schemas.microsoft.com/office/powerpoint/2010/main" val="248576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2AE0B-7251-EC86-4F52-B732B9794A54}"/>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6ABEC05-76A9-924C-5E08-644118C2181A}"/>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39D3A2EA-2308-7144-D2F8-8EBB3456EAF8}"/>
              </a:ext>
            </a:extLst>
          </p:cNvPr>
          <p:cNvSpPr>
            <a:spLocks noGrp="1"/>
          </p:cNvSpPr>
          <p:nvPr>
            <p:ph type="title"/>
          </p:nvPr>
        </p:nvSpPr>
        <p:spPr/>
        <p:txBody>
          <a:bodyPr/>
          <a:lstStyle/>
          <a:p>
            <a:r>
              <a:rPr lang="en-US"/>
              <a:t>Technical Requirements</a:t>
            </a:r>
          </a:p>
        </p:txBody>
      </p:sp>
      <p:sp>
        <p:nvSpPr>
          <p:cNvPr id="5" name="Slide Number Placeholder 4">
            <a:extLst>
              <a:ext uri="{FF2B5EF4-FFF2-40B4-BE49-F238E27FC236}">
                <a16:creationId xmlns:a16="http://schemas.microsoft.com/office/drawing/2014/main" id="{174DE001-2AFA-A4D6-D1D4-B49807D664CE}"/>
              </a:ext>
            </a:extLst>
          </p:cNvPr>
          <p:cNvSpPr>
            <a:spLocks noGrp="1"/>
          </p:cNvSpPr>
          <p:nvPr>
            <p:ph type="sldNum" sz="quarter" idx="12"/>
          </p:nvPr>
        </p:nvSpPr>
        <p:spPr/>
        <p:txBody>
          <a:bodyPr/>
          <a:lstStyle/>
          <a:p>
            <a:fld id="{EEAD9179-7A6B-4268-BEB2-F3B8EB06115B}" type="slidenum">
              <a:rPr lang="en-US"/>
              <a:t>3</a:t>
            </a:fld>
            <a:endParaRPr lang="en-US"/>
          </a:p>
        </p:txBody>
      </p:sp>
      <p:sp>
        <p:nvSpPr>
          <p:cNvPr id="6" name="Content Placeholder 5">
            <a:extLst>
              <a:ext uri="{FF2B5EF4-FFF2-40B4-BE49-F238E27FC236}">
                <a16:creationId xmlns:a16="http://schemas.microsoft.com/office/drawing/2014/main" id="{0365EF6D-0B44-E7F7-57E1-ED55437F108E}"/>
              </a:ext>
            </a:extLst>
          </p:cNvPr>
          <p:cNvSpPr>
            <a:spLocks noGrp="1"/>
          </p:cNvSpPr>
          <p:nvPr>
            <p:ph sz="quarter" idx="14"/>
          </p:nvPr>
        </p:nvSpPr>
        <p:spPr>
          <a:xfrm>
            <a:off x="981821" y="1732751"/>
            <a:ext cx="4813338" cy="4751999"/>
          </a:xfrm>
        </p:spPr>
        <p:txBody>
          <a:bodyPr/>
          <a:lstStyle/>
          <a:p>
            <a:r>
              <a:rPr lang="en-US" sz="1400" b="1">
                <a:effectLst/>
                <a:latin typeface="Times New Roman" panose="02020603050405020304" pitchFamily="18" charset="0"/>
                <a:ea typeface="Times New Roman" panose="02020603050405020304" pitchFamily="18" charset="0"/>
              </a:rPr>
              <a:t>1. Frontend</a:t>
            </a:r>
            <a:r>
              <a:rPr lang="de-DE" sz="1400" b="1">
                <a:latin typeface="Times New Roman" panose="02020603050405020304" pitchFamily="18" charset="0"/>
                <a:ea typeface="Times New Roman" panose="02020603050405020304" pitchFamily="18" charset="0"/>
              </a:rPr>
              <a:t>:</a:t>
            </a:r>
          </a:p>
          <a:p>
            <a:pPr marL="555750" lvl="1" indent="-285750">
              <a:lnSpc>
                <a:spcPct val="107000"/>
              </a:lnSpc>
              <a:spcAft>
                <a:spcPts val="800"/>
              </a:spcAft>
              <a:buFont typeface="Arial" panose="020B0604020202020204" pitchFamily="34" charset="0"/>
              <a:buChar char="•"/>
            </a:pP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Angular for the user interface</a:t>
            </a:r>
            <a:endParaRPr lang="de-DE" sz="1300" kern="100">
              <a:effectLst/>
              <a:latin typeface="Arial" panose="020B0604020202020204" pitchFamily="34" charset="0"/>
              <a:ea typeface="Times New Roman" panose="02020603050405020304" pitchFamily="18" charset="0"/>
              <a:cs typeface="Times New Roman" panose="02020603050405020304" pitchFamily="18" charset="0"/>
            </a:endParaRPr>
          </a:p>
          <a:p>
            <a:pPr marL="555750" lvl="1" indent="-285750">
              <a:lnSpc>
                <a:spcPct val="107000"/>
              </a:lnSpc>
              <a:spcAft>
                <a:spcPts val="800"/>
              </a:spcAft>
              <a:buFont typeface="Arial" panose="020B0604020202020204" pitchFamily="34" charset="0"/>
              <a:buChar char="•"/>
            </a:pP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Basic styling with CSS modules or Sass</a:t>
            </a:r>
          </a:p>
          <a:p>
            <a:pPr>
              <a:lnSpc>
                <a:spcPct val="107000"/>
              </a:lnSpc>
              <a:spcAft>
                <a:spcPts val="800"/>
              </a:spcAft>
            </a:pPr>
            <a:r>
              <a:rPr lang="en-US" sz="1400" b="1">
                <a:effectLst/>
                <a:latin typeface="Times New Roman" panose="02020603050405020304" pitchFamily="18" charset="0"/>
                <a:ea typeface="Times New Roman" panose="02020603050405020304" pitchFamily="18" charset="0"/>
              </a:rPr>
              <a:t>2. Backend</a:t>
            </a:r>
            <a:r>
              <a:rPr lang="de-DE" sz="1400" b="1">
                <a:effectLst/>
              </a:rPr>
              <a:t> </a:t>
            </a:r>
            <a:endParaRPr lang="en-US" sz="1300" b="1" kern="100">
              <a:latin typeface="Times New Roman" panose="02020603050405020304" pitchFamily="18" charset="0"/>
              <a:cs typeface="Times New Roman" panose="02020603050405020304" pitchFamily="18" charset="0"/>
            </a:endParaRPr>
          </a:p>
          <a:p>
            <a:pPr marL="555750" lvl="1" indent="-285750">
              <a:lnSpc>
                <a:spcPct val="107000"/>
              </a:lnSpc>
              <a:spcAft>
                <a:spcPts val="800"/>
              </a:spcAft>
              <a:buFont typeface="Arial" panose="020B0604020202020204" pitchFamily="34" charset="0"/>
              <a:buChar char="•"/>
            </a:pP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Node.js with Express.js, Java Spring boot or .NET core for the API server</a:t>
            </a:r>
            <a:endParaRPr lang="de-DE" sz="1300" kern="100">
              <a:effectLst/>
              <a:latin typeface="Arial" panose="020B0604020202020204" pitchFamily="34" charset="0"/>
              <a:ea typeface="Times New Roman" panose="02020603050405020304" pitchFamily="18" charset="0"/>
              <a:cs typeface="Times New Roman" panose="02020603050405020304" pitchFamily="18" charset="0"/>
            </a:endParaRPr>
          </a:p>
          <a:p>
            <a:pPr marL="555750" lvl="1" indent="-285750">
              <a:lnSpc>
                <a:spcPct val="107000"/>
              </a:lnSpc>
              <a:spcAft>
                <a:spcPts val="800"/>
              </a:spcAft>
              <a:buFont typeface="Arial" panose="020B0604020202020204" pitchFamily="34" charset="0"/>
              <a:buChar char="•"/>
            </a:pP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NoSQL database of choice (e.g., MongoDB, DynamoDB, </a:t>
            </a:r>
            <a:r>
              <a:rPr lang="en-US" sz="1400" kern="100" err="1">
                <a:effectLst/>
                <a:latin typeface="Times New Roman" panose="02020603050405020304" pitchFamily="18" charset="0"/>
                <a:ea typeface="Times New Roman" panose="02020603050405020304" pitchFamily="18" charset="0"/>
                <a:cs typeface="Times New Roman" panose="02020603050405020304" pitchFamily="18" charset="0"/>
              </a:rPr>
              <a:t>Firestore</a:t>
            </a: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de-DE" sz="1300" kern="1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b="1">
                <a:effectLst/>
                <a:latin typeface="Times New Roman" panose="02020603050405020304" pitchFamily="18" charset="0"/>
                <a:ea typeface="Times New Roman" panose="02020603050405020304" pitchFamily="18" charset="0"/>
              </a:rPr>
              <a:t>3. Authentication</a:t>
            </a:r>
            <a:r>
              <a:rPr lang="de-DE" sz="1400" b="1">
                <a:effectLst/>
              </a:rPr>
              <a:t> </a:t>
            </a:r>
          </a:p>
          <a:p>
            <a:pPr marL="555750" lvl="1" indent="-285750">
              <a:lnSpc>
                <a:spcPct val="107000"/>
              </a:lnSpc>
              <a:spcAft>
                <a:spcPts val="800"/>
              </a:spcAft>
              <a:buFont typeface="Arial" panose="020B0604020202020204" pitchFamily="34" charset="0"/>
              <a:buChar char="•"/>
            </a:pP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JWT for secure user sessions</a:t>
            </a:r>
            <a:endParaRPr lang="de-DE" sz="1300" kern="100">
              <a:effectLst/>
              <a:latin typeface="Arial" panose="020B0604020202020204" pitchFamily="34" charset="0"/>
              <a:ea typeface="Times New Roman" panose="02020603050405020304" pitchFamily="18" charset="0"/>
              <a:cs typeface="Times New Roman" panose="02020603050405020304" pitchFamily="18" charset="0"/>
            </a:endParaRPr>
          </a:p>
          <a:p>
            <a:pPr marL="555750" lvl="1" indent="-285750">
              <a:lnSpc>
                <a:spcPct val="107000"/>
              </a:lnSpc>
              <a:spcAft>
                <a:spcPts val="800"/>
              </a:spcAft>
              <a:buFont typeface="Arial" panose="020B0604020202020204" pitchFamily="34" charset="0"/>
              <a:buChar char="•"/>
            </a:pPr>
            <a:r>
              <a:rPr lang="en-US" sz="1400" kern="100">
                <a:effectLst/>
                <a:latin typeface="Times New Roman" panose="02020603050405020304" pitchFamily="18" charset="0"/>
                <a:ea typeface="Times New Roman" panose="02020603050405020304" pitchFamily="18" charset="0"/>
                <a:cs typeface="Times New Roman" panose="02020603050405020304" pitchFamily="18" charset="0"/>
              </a:rPr>
              <a:t>Implement role-based access control (patient vs. healthcare provider)</a:t>
            </a:r>
            <a:endParaRPr lang="de-DE" sz="1300" kern="1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CCF27ED3-8095-2BD3-C107-6D3EE3D2DDED}"/>
              </a:ext>
            </a:extLst>
          </p:cNvPr>
          <p:cNvSpPr txBox="1">
            <a:spLocks/>
          </p:cNvSpPr>
          <p:nvPr/>
        </p:nvSpPr>
        <p:spPr bwMode="gray">
          <a:xfrm>
            <a:off x="6246421" y="1732750"/>
            <a:ext cx="5264601" cy="4751999"/>
          </a:xfrm>
          <a:prstGeom prst="rect">
            <a:avLst/>
          </a:prstGeom>
        </p:spPr>
        <p:txBody>
          <a:bodyPr vert="horz" lIns="0" tIns="0" rIns="0" bIns="0" rtlCol="0">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a:lnSpc>
                <a:spcPct val="107000"/>
              </a:lnSpc>
              <a:spcAft>
                <a:spcPts val="800"/>
              </a:spcAft>
            </a:pPr>
            <a:r>
              <a:rPr lang="en-US" sz="1400" b="1">
                <a:latin typeface="Times New Roman" panose="02020603050405020304" pitchFamily="18" charset="0"/>
              </a:rPr>
              <a:t>4. API</a:t>
            </a:r>
            <a:r>
              <a:rPr lang="de-DE" sz="1400" b="1">
                <a:latin typeface="Times New Roman" panose="02020603050405020304" pitchFamily="18" charset="0"/>
              </a:rPr>
              <a:t>:</a:t>
            </a:r>
          </a:p>
          <a:p>
            <a:pPr marL="555750" lvl="1" indent="-285750">
              <a:lnSpc>
                <a:spcPct val="107000"/>
              </a:lnSpc>
              <a:spcAft>
                <a:spcPts val="800"/>
              </a:spcAft>
              <a:buFont typeface="Arial" panose="020B0604020202020204" pitchFamily="34" charset="0"/>
              <a:buChar char="•"/>
            </a:pPr>
            <a:r>
              <a:rPr lang="en-US" sz="1400" kern="100">
                <a:latin typeface="Times New Roman" panose="02020603050405020304" pitchFamily="18" charset="0"/>
                <a:cs typeface="Times New Roman" panose="02020603050405020304" pitchFamily="18" charset="0"/>
              </a:rPr>
              <a:t>RESTful API for communication between frontend and backend</a:t>
            </a:r>
            <a:r>
              <a:rPr lang="de-DE" sz="1400" kern="100">
                <a:latin typeface="Times New Roman" panose="02020603050405020304" pitchFamily="18" charset="0"/>
                <a:cs typeface="Times New Roman" panose="02020603050405020304" pitchFamily="18" charset="0"/>
              </a:rPr>
              <a:t> </a:t>
            </a:r>
            <a:endParaRPr lang="en-US" sz="1400" kern="100">
              <a:latin typeface="Times New Roman" panose="02020603050405020304" pitchFamily="18" charset="0"/>
              <a:cs typeface="Times New Roman" panose="02020603050405020304" pitchFamily="18" charset="0"/>
            </a:endParaRPr>
          </a:p>
          <a:p>
            <a:pPr>
              <a:lnSpc>
                <a:spcPct val="107000"/>
              </a:lnSpc>
              <a:spcAft>
                <a:spcPts val="800"/>
              </a:spcAft>
            </a:pPr>
            <a:r>
              <a:rPr lang="en-US" sz="1400" b="1">
                <a:latin typeface="Times New Roman" panose="02020603050405020304" pitchFamily="18" charset="0"/>
              </a:rPr>
              <a:t>5. Cloud Deployment:</a:t>
            </a:r>
            <a:r>
              <a:rPr lang="de-DE" sz="1400" b="1">
                <a:latin typeface="Times New Roman" panose="02020603050405020304" pitchFamily="18" charset="0"/>
              </a:rPr>
              <a:t>  </a:t>
            </a:r>
          </a:p>
          <a:p>
            <a:pPr marL="555750" lvl="1" indent="-285750">
              <a:lnSpc>
                <a:spcPct val="107000"/>
              </a:lnSpc>
              <a:spcAft>
                <a:spcPts val="800"/>
              </a:spcAft>
              <a:buFont typeface="Arial" panose="020B0604020202020204" pitchFamily="34" charset="0"/>
              <a:buChar char="•"/>
            </a:pPr>
            <a:r>
              <a:rPr lang="en-US" sz="1400" kern="100">
                <a:latin typeface="Times New Roman" panose="02020603050405020304" pitchFamily="18" charset="0"/>
                <a:cs typeface="Times New Roman" panose="02020603050405020304" pitchFamily="18" charset="0"/>
              </a:rPr>
              <a:t>Deploy frontend and backend to cloud platforms of choice</a:t>
            </a:r>
            <a:endParaRPr lang="de-DE" sz="1400" kern="100">
              <a:latin typeface="Times New Roman" panose="02020603050405020304" pitchFamily="18" charset="0"/>
              <a:cs typeface="Times New Roman" panose="02020603050405020304" pitchFamily="18" charset="0"/>
            </a:endParaRPr>
          </a:p>
          <a:p>
            <a:pPr marL="555750" lvl="1" indent="-285750">
              <a:lnSpc>
                <a:spcPct val="107000"/>
              </a:lnSpc>
              <a:spcAft>
                <a:spcPts val="800"/>
              </a:spcAft>
              <a:buFont typeface="Arial" panose="020B0604020202020204" pitchFamily="34" charset="0"/>
              <a:buChar char="•"/>
            </a:pPr>
            <a:r>
              <a:rPr lang="en-US" sz="1400" kern="100">
                <a:latin typeface="Times New Roman" panose="02020603050405020304" pitchFamily="18" charset="0"/>
                <a:cs typeface="Times New Roman" panose="02020603050405020304" pitchFamily="18" charset="0"/>
              </a:rPr>
              <a:t>Set up basic environment variables for configuration</a:t>
            </a:r>
          </a:p>
          <a:p>
            <a:pPr>
              <a:lnSpc>
                <a:spcPct val="107000"/>
              </a:lnSpc>
              <a:spcAft>
                <a:spcPts val="800"/>
              </a:spcAft>
            </a:pPr>
            <a:r>
              <a:rPr lang="en-US" sz="1400" b="1">
                <a:latin typeface="Times New Roman" panose="02020603050405020304" pitchFamily="18" charset="0"/>
              </a:rPr>
              <a:t>6. CI/CD</a:t>
            </a:r>
            <a:r>
              <a:rPr lang="de-DE" sz="1400" b="1">
                <a:latin typeface="Times New Roman" panose="02020603050405020304" pitchFamily="18" charset="0"/>
              </a:rPr>
              <a:t>:</a:t>
            </a:r>
          </a:p>
          <a:p>
            <a:pPr marL="555750" lvl="1" indent="-285750">
              <a:lnSpc>
                <a:spcPct val="107000"/>
              </a:lnSpc>
              <a:spcAft>
                <a:spcPts val="800"/>
              </a:spcAft>
              <a:buFont typeface="Arial" panose="020B0604020202020204" pitchFamily="34" charset="0"/>
              <a:buChar char="•"/>
            </a:pPr>
            <a:r>
              <a:rPr lang="en-US" sz="1400" kern="100">
                <a:latin typeface="Times New Roman" panose="02020603050405020304" pitchFamily="18" charset="0"/>
                <a:cs typeface="Times New Roman" panose="02020603050405020304" pitchFamily="18" charset="0"/>
              </a:rPr>
              <a:t>Implement a basic GitHub Actions workflow for automated testing and deployment</a:t>
            </a:r>
            <a:r>
              <a:rPr lang="de-DE" sz="1400" kern="100">
                <a:latin typeface="Times New Roman" panose="02020603050405020304" pitchFamily="18" charset="0"/>
                <a:cs typeface="Times New Roman" panose="02020603050405020304" pitchFamily="18" charset="0"/>
              </a:rPr>
              <a:t> </a:t>
            </a:r>
          </a:p>
          <a:p>
            <a:pPr>
              <a:lnSpc>
                <a:spcPct val="107000"/>
              </a:lnSpc>
              <a:spcAft>
                <a:spcPts val="800"/>
              </a:spcAft>
            </a:pPr>
            <a:endParaRPr lang="de-DE" sz="1400" kern="10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p>
        </p:txBody>
      </p:sp>
      <p:cxnSp>
        <p:nvCxnSpPr>
          <p:cNvPr id="9" name="Gerade Verbindung 8">
            <a:extLst>
              <a:ext uri="{FF2B5EF4-FFF2-40B4-BE49-F238E27FC236}">
                <a16:creationId xmlns:a16="http://schemas.microsoft.com/office/drawing/2014/main" id="{19935F89-934F-E3F5-8777-2D31C95A6CBF}"/>
              </a:ext>
            </a:extLst>
          </p:cNvPr>
          <p:cNvCxnSpPr/>
          <p:nvPr/>
        </p:nvCxnSpPr>
        <p:spPr bwMode="gray">
          <a:xfrm>
            <a:off x="6040973" y="1138299"/>
            <a:ext cx="0" cy="5148451"/>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04551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961A9-D673-5FD9-4367-41E6CAC019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1331D1-B495-FFD8-AC96-E8177A5EA1BA}"/>
              </a:ext>
            </a:extLst>
          </p:cNvPr>
          <p:cNvSpPr>
            <a:spLocks noGrp="1"/>
          </p:cNvSpPr>
          <p:nvPr>
            <p:ph type="title"/>
          </p:nvPr>
        </p:nvSpPr>
        <p:spPr/>
        <p:txBody>
          <a:bodyPr/>
          <a:lstStyle/>
          <a:p>
            <a:r>
              <a:rPr lang="en-US"/>
              <a:t>Key Features to Implement</a:t>
            </a:r>
            <a:endParaRPr lang="de-DE"/>
          </a:p>
        </p:txBody>
      </p:sp>
      <p:sp>
        <p:nvSpPr>
          <p:cNvPr id="5" name="Slide Number Placeholder 4">
            <a:extLst>
              <a:ext uri="{FF2B5EF4-FFF2-40B4-BE49-F238E27FC236}">
                <a16:creationId xmlns:a16="http://schemas.microsoft.com/office/drawing/2014/main" id="{4A680DBE-9FF4-B0A7-2032-8F735FE1CB3E}"/>
              </a:ext>
            </a:extLst>
          </p:cNvPr>
          <p:cNvSpPr>
            <a:spLocks noGrp="1"/>
          </p:cNvSpPr>
          <p:nvPr>
            <p:ph type="sldNum" sz="quarter" idx="12"/>
          </p:nvPr>
        </p:nvSpPr>
        <p:spPr/>
        <p:txBody>
          <a:bodyPr/>
          <a:lstStyle/>
          <a:p>
            <a:fld id="{EEAD9179-7A6B-4268-BEB2-F3B8EB06115B}" type="slidenum">
              <a:rPr lang="en-US"/>
              <a:t>4</a:t>
            </a:fld>
            <a:endParaRPr lang="en-US"/>
          </a:p>
        </p:txBody>
      </p:sp>
      <p:sp>
        <p:nvSpPr>
          <p:cNvPr id="6" name="Content Placeholder 5">
            <a:extLst>
              <a:ext uri="{FF2B5EF4-FFF2-40B4-BE49-F238E27FC236}">
                <a16:creationId xmlns:a16="http://schemas.microsoft.com/office/drawing/2014/main" id="{4000AEBB-63CD-CA3C-130C-58C1E775BEB7}"/>
              </a:ext>
            </a:extLst>
          </p:cNvPr>
          <p:cNvSpPr>
            <a:spLocks noGrp="1"/>
          </p:cNvSpPr>
          <p:nvPr>
            <p:ph sz="quarter" idx="14"/>
          </p:nvPr>
        </p:nvSpPr>
        <p:spPr>
          <a:xfrm>
            <a:off x="795674" y="1034724"/>
            <a:ext cx="5101664" cy="5786112"/>
          </a:xfrm>
        </p:spPr>
        <p:txBody>
          <a:bodyPr vert="horz" lIns="0" tIns="0" rIns="0" bIns="0" rtlCol="0" anchor="t">
            <a:noAutofit/>
          </a:bodyPr>
          <a:lstStyle/>
          <a:p>
            <a:r>
              <a:rPr lang="en-US" sz="1400" b="1">
                <a:latin typeface="Times New Roman" panose="02020603050405020304" pitchFamily="18" charset="0"/>
              </a:rPr>
              <a:t>1. Secure Authentication System:</a:t>
            </a:r>
            <a:endParaRPr lang="de-DE" sz="1400" b="1">
              <a:latin typeface="Times New Roman" panose="02020603050405020304" pitchFamily="18" charset="0"/>
            </a:endParaRPr>
          </a:p>
          <a:p>
            <a:pPr marL="555625" lvl="1" indent="-285750">
              <a:buFont typeface="Arial" panose="020B0604020202020204" pitchFamily="34" charset="0"/>
              <a:buChar char="•"/>
            </a:pPr>
            <a:r>
              <a:rPr lang="en-US" sz="1400">
                <a:latin typeface="Times New Roman" panose="02020603050405020304" pitchFamily="18" charset="0"/>
              </a:rPr>
              <a:t>Implement login and registration for patients and healthcare providers</a:t>
            </a:r>
            <a:endParaRPr lang="de-DE" sz="1400">
              <a:latin typeface="Times New Roman" panose="02020603050405020304" pitchFamily="18" charset="0"/>
            </a:endParaRPr>
          </a:p>
          <a:p>
            <a:pPr marL="555625" lvl="1" indent="-285750">
              <a:buFont typeface="Arial" panose="020B0604020202020204" pitchFamily="34" charset="0"/>
              <a:buChar char="•"/>
            </a:pPr>
            <a:r>
              <a:rPr lang="en-US" sz="1400">
                <a:latin typeface="Times New Roman" panose="02020603050405020304" pitchFamily="18" charset="0"/>
              </a:rPr>
              <a:t>JWT-based session management with appropriate expiration</a:t>
            </a:r>
            <a:endParaRPr lang="de-DE" sz="1400">
              <a:latin typeface="Times New Roman" panose="02020603050405020304" pitchFamily="18" charset="0"/>
            </a:endParaRPr>
          </a:p>
          <a:p>
            <a:pPr marL="555625" lvl="1" indent="-285750">
              <a:buFont typeface="Arial" panose="020B0604020202020204" pitchFamily="34" charset="0"/>
              <a:buChar char="•"/>
            </a:pPr>
            <a:r>
              <a:rPr lang="en-US" sz="1400">
                <a:latin typeface="Times New Roman" panose="02020603050405020304" pitchFamily="18" charset="0"/>
              </a:rPr>
              <a:t>Password hashing and security measures</a:t>
            </a:r>
            <a:endParaRPr lang="de-DE" sz="1400" b="1">
              <a:latin typeface="Times New Roman" panose="02020603050405020304" pitchFamily="18" charset="0"/>
            </a:endParaRPr>
          </a:p>
          <a:p>
            <a:r>
              <a:rPr lang="en-US" sz="1400" b="1">
                <a:latin typeface="Times New Roman" panose="02020603050405020304" pitchFamily="18" charset="0"/>
              </a:rPr>
              <a:t>2. Patient Dashboard:</a:t>
            </a:r>
            <a:endParaRPr lang="de-DE" sz="1400" b="1">
              <a:latin typeface="Times New Roman" panose="02020603050405020304" pitchFamily="18" charset="0"/>
            </a:endParaRPr>
          </a:p>
          <a:p>
            <a:pPr marL="555625" lvl="1" indent="-285750">
              <a:buFont typeface="Arial" panose="020B0604020202020204" pitchFamily="34" charset="0"/>
              <a:buChar char="•"/>
            </a:pPr>
            <a:r>
              <a:rPr lang="en-US" sz="1400" b="1">
                <a:latin typeface="Times New Roman" panose="02020603050405020304" pitchFamily="18" charset="0"/>
              </a:rPr>
              <a:t>Essential Metrics Display: </a:t>
            </a:r>
          </a:p>
          <a:p>
            <a:pPr marL="825500" lvl="2" indent="-285750">
              <a:buFont typeface="Arial" panose="020B0604020202020204" pitchFamily="34" charset="0"/>
              <a:buChar char="•"/>
            </a:pPr>
            <a:r>
              <a:rPr lang="en-US" sz="1400">
                <a:latin typeface="Times New Roman" panose="02020603050405020304" pitchFamily="18" charset="0"/>
              </a:rPr>
              <a:t>Track and view key health metrics (e.g., blood sugar levels, blood pressure, weight).</a:t>
            </a:r>
          </a:p>
          <a:p>
            <a:pPr marL="825500" lvl="2" indent="-285750">
              <a:buFont typeface="Arial" panose="020B0604020202020204" pitchFamily="34" charset="0"/>
              <a:buChar char="•"/>
            </a:pPr>
            <a:r>
              <a:rPr lang="en-US" sz="1400">
                <a:latin typeface="Times New Roman" panose="02020603050405020304" pitchFamily="18" charset="0"/>
              </a:rPr>
              <a:t>Visualize recent trends in a simple chart format (last 7 days).</a:t>
            </a:r>
          </a:p>
          <a:p>
            <a:pPr marL="555625" lvl="1" indent="-285750">
              <a:buFont typeface="Arial" panose="020B0604020202020204" pitchFamily="34" charset="0"/>
              <a:buChar char="•"/>
            </a:pPr>
            <a:r>
              <a:rPr lang="en-US" sz="1400" b="1">
                <a:latin typeface="Times New Roman" panose="02020603050405020304" pitchFamily="18" charset="0"/>
              </a:rPr>
              <a:t>Health Tips: </a:t>
            </a:r>
          </a:p>
          <a:p>
            <a:pPr marL="825500" lvl="2" indent="-285750">
              <a:buFont typeface="Arial" panose="020B0604020202020204" pitchFamily="34" charset="0"/>
              <a:buChar char="•"/>
            </a:pPr>
            <a:r>
              <a:rPr lang="en-US" sz="1400">
                <a:latin typeface="Times New Roman" panose="02020603050405020304" pitchFamily="18" charset="0"/>
              </a:rPr>
              <a:t>Basic advice relevant to the patient’s condition (e.g., "Stay hydrated" for diabetes).</a:t>
            </a:r>
            <a:endParaRPr lang="de-DE" sz="1400" b="1">
              <a:latin typeface="Times New Roman" panose="02020603050405020304" pitchFamily="18" charset="0"/>
            </a:endParaRPr>
          </a:p>
          <a:p>
            <a:r>
              <a:rPr lang="en-US" sz="1400" b="1">
                <a:latin typeface="Times New Roman"/>
              </a:rPr>
              <a:t>3. Profile Management:</a:t>
            </a:r>
            <a:endParaRPr lang="de-DE" sz="1400" b="1">
              <a:latin typeface="Times New Roman"/>
            </a:endParaRPr>
          </a:p>
          <a:p>
            <a:pPr marL="555625" lvl="1" indent="-285750">
              <a:buChar char="•"/>
            </a:pPr>
            <a:r>
              <a:rPr lang="en-US" sz="1400">
                <a:latin typeface="Times New Roman"/>
              </a:rPr>
              <a:t>Allow patients to view and edit their profile information</a:t>
            </a:r>
            <a:endParaRPr lang="de-DE" sz="1400">
              <a:latin typeface="Times New Roman"/>
            </a:endParaRPr>
          </a:p>
          <a:p>
            <a:pPr marL="555625" lvl="1" indent="-285750">
              <a:buFont typeface="Arial" panose="020B0604020202020204" pitchFamily="34" charset="0"/>
              <a:buChar char="•"/>
            </a:pPr>
            <a:r>
              <a:rPr lang="en-US" sz="1400">
                <a:latin typeface="Times New Roman" panose="02020603050405020304" pitchFamily="18" charset="0"/>
              </a:rPr>
              <a:t>Include fields for basic health information (e.g., allergies, current medications)</a:t>
            </a:r>
          </a:p>
          <a:p>
            <a:pPr>
              <a:lnSpc>
                <a:spcPct val="107000"/>
              </a:lnSpc>
            </a:pPr>
            <a:endParaRPr lang="en-US" sz="1400" b="1">
              <a:latin typeface="Times New Roman" panose="02020603050405020304" pitchFamily="18" charset="0"/>
            </a:endParaRPr>
          </a:p>
        </p:txBody>
      </p:sp>
      <p:sp>
        <p:nvSpPr>
          <p:cNvPr id="7" name="Content Placeholder 5">
            <a:extLst>
              <a:ext uri="{FF2B5EF4-FFF2-40B4-BE49-F238E27FC236}">
                <a16:creationId xmlns:a16="http://schemas.microsoft.com/office/drawing/2014/main" id="{70D8B501-E4BE-F5FC-77ED-BF1FFE397B67}"/>
              </a:ext>
            </a:extLst>
          </p:cNvPr>
          <p:cNvSpPr txBox="1">
            <a:spLocks/>
          </p:cNvSpPr>
          <p:nvPr/>
        </p:nvSpPr>
        <p:spPr bwMode="gray">
          <a:xfrm>
            <a:off x="6381050" y="1197799"/>
            <a:ext cx="5113385" cy="5094451"/>
          </a:xfrm>
          <a:prstGeom prst="rect">
            <a:avLst/>
          </a:prstGeom>
        </p:spPr>
        <p:txBody>
          <a:bodyPr vert="horz" lIns="0" tIns="0" rIns="0" bIns="0" rtlCol="0">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marL="555750" lvl="1" indent="-285750">
              <a:buFont typeface="Arial" panose="020B0604020202020204" pitchFamily="34" charset="0"/>
              <a:buChar char="•"/>
            </a:pPr>
            <a:endParaRPr lang="de-DE" sz="1400" b="1">
              <a:latin typeface="Times New Roman" panose="02020603050405020304" pitchFamily="18" charset="0"/>
            </a:endParaRPr>
          </a:p>
          <a:p>
            <a:endParaRPr lang="en-US" sz="1400" b="1">
              <a:latin typeface="Times New Roman" panose="02020603050405020304" pitchFamily="18" charset="0"/>
            </a:endParaRPr>
          </a:p>
        </p:txBody>
      </p:sp>
      <p:sp>
        <p:nvSpPr>
          <p:cNvPr id="8" name="Textfeld 7">
            <a:extLst>
              <a:ext uri="{FF2B5EF4-FFF2-40B4-BE49-F238E27FC236}">
                <a16:creationId xmlns:a16="http://schemas.microsoft.com/office/drawing/2014/main" id="{6E26775C-BD57-19D1-81A3-534F0E4757BF}"/>
              </a:ext>
            </a:extLst>
          </p:cNvPr>
          <p:cNvSpPr txBox="1"/>
          <p:nvPr/>
        </p:nvSpPr>
        <p:spPr bwMode="gray">
          <a:xfrm>
            <a:off x="7861465" y="2386940"/>
            <a:ext cx="0" cy="0"/>
          </a:xfrm>
          <a:prstGeom prst="rect">
            <a:avLst/>
          </a:prstGeom>
          <a:noFill/>
        </p:spPr>
        <p:txBody>
          <a:bodyPr wrap="none" lIns="0" tIns="0" rIns="0" bIns="0" rtlCol="0">
            <a:noAutofit/>
          </a:bodyPr>
          <a:lstStyle/>
          <a:p>
            <a:endParaRPr lang="de-DE" err="1"/>
          </a:p>
        </p:txBody>
      </p:sp>
      <p:sp>
        <p:nvSpPr>
          <p:cNvPr id="9" name="Textfeld 8">
            <a:extLst>
              <a:ext uri="{FF2B5EF4-FFF2-40B4-BE49-F238E27FC236}">
                <a16:creationId xmlns:a16="http://schemas.microsoft.com/office/drawing/2014/main" id="{0C6A9B2F-C2B2-FA65-24DB-F60BB320300A}"/>
              </a:ext>
            </a:extLst>
          </p:cNvPr>
          <p:cNvSpPr txBox="1"/>
          <p:nvPr/>
        </p:nvSpPr>
        <p:spPr bwMode="gray">
          <a:xfrm>
            <a:off x="6381049" y="1171076"/>
            <a:ext cx="5399229" cy="5086050"/>
          </a:xfrm>
          <a:prstGeom prst="rect">
            <a:avLst/>
          </a:prstGeom>
        </p:spPr>
        <p:txBody>
          <a:bodyPr vert="horz" lIns="0" tIns="0" rIns="0" bIns="0" rtlCol="0">
            <a:noAutofit/>
          </a:bodyPr>
          <a:lstStyle>
            <a:lvl1pPr indent="0">
              <a:spcBef>
                <a:spcPts val="1200"/>
              </a:spcBef>
              <a:spcAft>
                <a:spcPts val="600"/>
              </a:spcAft>
              <a:buFont typeface="Arial" panose="020B0604020202020204" pitchFamily="34" charset="0"/>
              <a:buNone/>
              <a:defRPr sz="1400" b="1">
                <a:solidFill>
                  <a:schemeClr val="accent1"/>
                </a:solidFill>
                <a:latin typeface="Times New Roman" panose="02020603050405020304" pitchFamily="18" charset="0"/>
              </a:defRPr>
            </a:lvl1pPr>
            <a:lvl2pPr marL="555750" lvl="1" indent="-285750">
              <a:spcBef>
                <a:spcPts val="300"/>
              </a:spcBef>
              <a:spcAft>
                <a:spcPts val="600"/>
              </a:spcAft>
              <a:buFont typeface="Arial" panose="020B0604020202020204" pitchFamily="34" charset="0"/>
              <a:buChar char="•"/>
              <a:defRPr sz="1400">
                <a:solidFill>
                  <a:schemeClr val="accent1"/>
                </a:solidFill>
                <a:latin typeface="Times New Roman" panose="02020603050405020304" pitchFamily="18" charset="0"/>
              </a:defRPr>
            </a:lvl2pPr>
            <a:lvl3pPr marL="540000" indent="-270000">
              <a:spcBef>
                <a:spcPts val="300"/>
              </a:spcBef>
              <a:spcAft>
                <a:spcPts val="600"/>
              </a:spcAft>
              <a:buFontTx/>
              <a:buBlip>
                <a:blip r:embed="rId3"/>
              </a:buBlip>
              <a:defRPr>
                <a:solidFill>
                  <a:schemeClr val="accent1"/>
                </a:solidFill>
              </a:defRPr>
            </a:lvl3pPr>
            <a:lvl4pPr marL="810000" indent="-270000">
              <a:spcBef>
                <a:spcPts val="300"/>
              </a:spcBef>
              <a:spcAft>
                <a:spcPts val="600"/>
              </a:spcAft>
              <a:buFontTx/>
              <a:buBlip>
                <a:blip r:embed="rId4"/>
              </a:buBlip>
              <a:defRPr>
                <a:solidFill>
                  <a:schemeClr val="accent1"/>
                </a:solidFill>
              </a:defRPr>
            </a:lvl4pPr>
            <a:lvl5pPr marL="1080000" indent="-270000">
              <a:spcBef>
                <a:spcPts val="300"/>
              </a:spcBef>
              <a:spcAft>
                <a:spcPts val="600"/>
              </a:spcAft>
              <a:buFontTx/>
              <a:buBlip>
                <a:blip r:embed="rId5"/>
              </a:buBlip>
              <a:defRPr>
                <a:solidFill>
                  <a:schemeClr val="accent1"/>
                </a:solidFill>
              </a:defRPr>
            </a:lvl5pPr>
            <a:lvl6pPr marL="1080000" indent="-270000">
              <a:spcBef>
                <a:spcPts val="300"/>
              </a:spcBef>
              <a:spcAft>
                <a:spcPts val="600"/>
              </a:spcAft>
              <a:buFontTx/>
              <a:buBlip>
                <a:blip r:embed="rId5"/>
              </a:buBlip>
            </a:lvl6pPr>
            <a:lvl7pPr marL="1080000" indent="-270000">
              <a:spcBef>
                <a:spcPts val="300"/>
              </a:spcBef>
              <a:spcAft>
                <a:spcPts val="600"/>
              </a:spcAft>
              <a:buFontTx/>
              <a:buBlip>
                <a:blip r:embed="rId5"/>
              </a:buBlip>
            </a:lvl7pPr>
            <a:lvl8pPr marL="1080000" indent="-270000">
              <a:spcBef>
                <a:spcPts val="300"/>
              </a:spcBef>
              <a:spcAft>
                <a:spcPts val="600"/>
              </a:spcAft>
              <a:buFontTx/>
              <a:buBlip>
                <a:blip r:embed="rId5"/>
              </a:buBlip>
            </a:lvl8pPr>
            <a:lvl9pPr marL="1080000" indent="-270000">
              <a:spcBef>
                <a:spcPts val="300"/>
              </a:spcBef>
              <a:spcAft>
                <a:spcPts val="600"/>
              </a:spcAft>
              <a:buFontTx/>
              <a:buBlip>
                <a:blip r:embed="rId5"/>
              </a:buBlip>
            </a:lvl9pPr>
          </a:lstStyle>
          <a:p>
            <a:pPr>
              <a:lnSpc>
                <a:spcPct val="107000"/>
              </a:lnSpc>
            </a:pPr>
            <a:r>
              <a:rPr lang="en-US" sz="1400" b="1">
                <a:latin typeface="Times New Roman" panose="02020603050405020304" pitchFamily="18" charset="0"/>
              </a:rPr>
              <a:t>4. Healthcare Provider View:</a:t>
            </a:r>
            <a:endParaRPr lang="de-DE" sz="1400" b="1">
              <a:latin typeface="Times New Roman" panose="02020603050405020304" pitchFamily="18" charset="0"/>
            </a:endParaRPr>
          </a:p>
          <a:p>
            <a:pPr lvl="2" indent="-285750">
              <a:lnSpc>
                <a:spcPct val="107000"/>
              </a:lnSpc>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List of assigned patients with their recent health metrics and status (e.g., "Stable" or "Needs Attention").</a:t>
            </a:r>
          </a:p>
          <a:p>
            <a:pPr lvl="2" indent="-285750">
              <a:lnSpc>
                <a:spcPct val="107000"/>
              </a:lnSpc>
              <a:buFont typeface="Arial" panose="020B0604020202020204" pitchFamily="34" charset="0"/>
              <a:buChar char="•"/>
            </a:pPr>
            <a:r>
              <a:rPr lang="en-US" sz="1400">
                <a:latin typeface="Times New Roman" panose="02020603050405020304" pitchFamily="18" charset="0"/>
              </a:rPr>
              <a:t>Click to view detailed metric history for a specific patient.</a:t>
            </a:r>
          </a:p>
          <a:p>
            <a:pPr marL="0" lvl="1" indent="0">
              <a:spcBef>
                <a:spcPts val="1200"/>
              </a:spcBef>
              <a:buNone/>
            </a:pPr>
            <a:r>
              <a:rPr lang="en-US" b="1"/>
              <a:t>5. Metric Submission for Patients</a:t>
            </a:r>
          </a:p>
          <a:p>
            <a:pPr marL="555750" lvl="3" indent="-285750">
              <a:spcBef>
                <a:spcPts val="1200"/>
              </a:spcBef>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Simple form for patients to log daily metrics (e.g., blood sugar level, blood pressure).</a:t>
            </a:r>
          </a:p>
          <a:p>
            <a:pPr indent="-270000"/>
            <a:r>
              <a:rPr lang="en-US"/>
              <a:t>6. Basic Messaging System</a:t>
            </a:r>
          </a:p>
          <a:p>
            <a:pPr lvl="1" indent="-270000"/>
            <a:r>
              <a:rPr lang="en-US"/>
              <a:t>Allow patients to send a short message to their provider.</a:t>
            </a:r>
          </a:p>
          <a:p>
            <a:pPr lvl="1" indent="-270000"/>
            <a:r>
              <a:rPr lang="en-US"/>
              <a:t>Providers can respond with general advice or next steps.</a:t>
            </a:r>
            <a:endParaRPr lang="de-DE" b="0"/>
          </a:p>
          <a:p>
            <a:r>
              <a:rPr lang="en-US"/>
              <a:t>7. Privacy and Security Measures:</a:t>
            </a:r>
            <a:endParaRPr lang="de-DE"/>
          </a:p>
          <a:p>
            <a:pPr lvl="1"/>
            <a:r>
              <a:rPr lang="en-US"/>
              <a:t>Implement logging for user actions related to data access</a:t>
            </a:r>
            <a:endParaRPr lang="de-DE"/>
          </a:p>
          <a:p>
            <a:pPr lvl="1"/>
            <a:r>
              <a:rPr lang="en-US"/>
              <a:t>Add a consent checkbox for data usage during registration</a:t>
            </a:r>
            <a:endParaRPr lang="de-DE"/>
          </a:p>
          <a:p>
            <a:endParaRPr lang="de-DE" err="1"/>
          </a:p>
        </p:txBody>
      </p:sp>
      <p:cxnSp>
        <p:nvCxnSpPr>
          <p:cNvPr id="10" name="Gerade Verbindung 9">
            <a:extLst>
              <a:ext uri="{FF2B5EF4-FFF2-40B4-BE49-F238E27FC236}">
                <a16:creationId xmlns:a16="http://schemas.microsoft.com/office/drawing/2014/main" id="{0240C3B4-E260-4C42-0648-244B5F9796BC}"/>
              </a:ext>
            </a:extLst>
          </p:cNvPr>
          <p:cNvCxnSpPr/>
          <p:nvPr/>
        </p:nvCxnSpPr>
        <p:spPr bwMode="gray">
          <a:xfrm>
            <a:off x="6095206" y="1138299"/>
            <a:ext cx="0" cy="5148451"/>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508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4AB5E-A5AE-1D47-D35D-FA181D25E464}"/>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3AEE50C3-D182-F89E-3FF8-E2236270AA0D}"/>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F32AE0A1-3853-8083-A743-EC672161589F}"/>
              </a:ext>
            </a:extLst>
          </p:cNvPr>
          <p:cNvSpPr>
            <a:spLocks noGrp="1"/>
          </p:cNvSpPr>
          <p:nvPr>
            <p:ph type="title"/>
          </p:nvPr>
        </p:nvSpPr>
        <p:spPr/>
        <p:txBody>
          <a:bodyPr/>
          <a:lstStyle/>
          <a:p>
            <a:r>
              <a:rPr lang="en-US"/>
              <a:t>Architecture and DevOps Considerations</a:t>
            </a:r>
            <a:r>
              <a:rPr lang="de-DE"/>
              <a:t> </a:t>
            </a:r>
            <a:endParaRPr lang="en-US"/>
          </a:p>
        </p:txBody>
      </p:sp>
      <p:sp>
        <p:nvSpPr>
          <p:cNvPr id="5" name="Slide Number Placeholder 4">
            <a:extLst>
              <a:ext uri="{FF2B5EF4-FFF2-40B4-BE49-F238E27FC236}">
                <a16:creationId xmlns:a16="http://schemas.microsoft.com/office/drawing/2014/main" id="{95CF1D47-8AC1-FA23-6812-B5768892A958}"/>
              </a:ext>
            </a:extLst>
          </p:cNvPr>
          <p:cNvSpPr>
            <a:spLocks noGrp="1"/>
          </p:cNvSpPr>
          <p:nvPr>
            <p:ph type="sldNum" sz="quarter" idx="12"/>
          </p:nvPr>
        </p:nvSpPr>
        <p:spPr/>
        <p:txBody>
          <a:bodyPr/>
          <a:lstStyle/>
          <a:p>
            <a:fld id="{EEAD9179-7A6B-4268-BEB2-F3B8EB06115B}" type="slidenum">
              <a:rPr lang="en-US"/>
              <a:t>5</a:t>
            </a:fld>
            <a:endParaRPr lang="en-US"/>
          </a:p>
        </p:txBody>
      </p:sp>
      <p:sp>
        <p:nvSpPr>
          <p:cNvPr id="6" name="Content Placeholder 5">
            <a:extLst>
              <a:ext uri="{FF2B5EF4-FFF2-40B4-BE49-F238E27FC236}">
                <a16:creationId xmlns:a16="http://schemas.microsoft.com/office/drawing/2014/main" id="{C0870CDB-4D97-6CF5-2665-504255B6C6F9}"/>
              </a:ext>
            </a:extLst>
          </p:cNvPr>
          <p:cNvSpPr>
            <a:spLocks noGrp="1"/>
          </p:cNvSpPr>
          <p:nvPr>
            <p:ph sz="quarter" idx="14"/>
          </p:nvPr>
        </p:nvSpPr>
        <p:spPr>
          <a:xfrm>
            <a:off x="981821" y="1390299"/>
            <a:ext cx="10798460" cy="5094451"/>
          </a:xfrm>
        </p:spPr>
        <p:txBody>
          <a:bodyPr vert="horz" lIns="0" tIns="0" rIns="0" bIns="0" rtlCol="0">
            <a:noAutofit/>
          </a:bodyPr>
          <a:lstStyle/>
          <a:p>
            <a:pPr marL="342900" indent="-342900">
              <a:lnSpc>
                <a:spcPct val="107000"/>
              </a:lnSpc>
              <a:spcAft>
                <a:spcPts val="800"/>
              </a:spcAft>
              <a:buFont typeface="Arial" panose="020B0604020202020204" pitchFamily="34" charset="0"/>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Design a scalable architecture separating frontend, backend, and data layers</a:t>
            </a:r>
            <a:endParaRPr lang="de-DE" kern="1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Implement proper error handling and logging</a:t>
            </a:r>
            <a:endParaRPr lang="de-DE" kern="1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Ensure secure data flow between frontend and backend</a:t>
            </a:r>
            <a:endParaRPr lang="de-DE" kern="1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Set up a cloud-based NoSQL database instance</a:t>
            </a:r>
            <a:endParaRPr lang="de-DE" kern="1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Configure environment variables for sensitive information</a:t>
            </a:r>
            <a:endParaRPr lang="de-DE" kern="1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Implement basic HIPAA compliance measures (e.g., data encryption, access controls)</a:t>
            </a:r>
            <a:endParaRPr lang="de-DE" kern="1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endParaRPr lang="en-US" sz="1400" b="1">
              <a:latin typeface="Times New Roman" panose="02020603050405020304" pitchFamily="18" charset="0"/>
            </a:endParaRPr>
          </a:p>
        </p:txBody>
      </p:sp>
      <p:sp>
        <p:nvSpPr>
          <p:cNvPr id="7" name="Content Placeholder 5">
            <a:extLst>
              <a:ext uri="{FF2B5EF4-FFF2-40B4-BE49-F238E27FC236}">
                <a16:creationId xmlns:a16="http://schemas.microsoft.com/office/drawing/2014/main" id="{57BC8B52-F8F2-194E-E238-DEFC0DE54F91}"/>
              </a:ext>
            </a:extLst>
          </p:cNvPr>
          <p:cNvSpPr txBox="1">
            <a:spLocks/>
          </p:cNvSpPr>
          <p:nvPr/>
        </p:nvSpPr>
        <p:spPr bwMode="gray">
          <a:xfrm>
            <a:off x="6381050" y="1390299"/>
            <a:ext cx="5113385" cy="5094451"/>
          </a:xfrm>
          <a:prstGeom prst="rect">
            <a:avLst/>
          </a:prstGeom>
        </p:spPr>
        <p:txBody>
          <a:bodyPr vert="horz" lIns="0" tIns="0" rIns="0" bIns="0" rtlCol="0">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marL="555750" lvl="1" indent="-285750">
              <a:buFont typeface="Arial" panose="020B0604020202020204" pitchFamily="34" charset="0"/>
              <a:buChar char="•"/>
            </a:pPr>
            <a:endParaRPr lang="de-DE" sz="1400" b="1">
              <a:latin typeface="Times New Roman" panose="02020603050405020304" pitchFamily="18" charset="0"/>
            </a:endParaRPr>
          </a:p>
          <a:p>
            <a:endParaRPr lang="en-US" sz="1400" b="1">
              <a:latin typeface="Times New Roman" panose="02020603050405020304" pitchFamily="18" charset="0"/>
            </a:endParaRPr>
          </a:p>
        </p:txBody>
      </p:sp>
      <p:sp>
        <p:nvSpPr>
          <p:cNvPr id="8" name="Textfeld 7">
            <a:extLst>
              <a:ext uri="{FF2B5EF4-FFF2-40B4-BE49-F238E27FC236}">
                <a16:creationId xmlns:a16="http://schemas.microsoft.com/office/drawing/2014/main" id="{121FF1C9-275E-307B-9C10-E19457B309E3}"/>
              </a:ext>
            </a:extLst>
          </p:cNvPr>
          <p:cNvSpPr txBox="1"/>
          <p:nvPr/>
        </p:nvSpPr>
        <p:spPr bwMode="gray">
          <a:xfrm>
            <a:off x="7861465" y="2386940"/>
            <a:ext cx="0" cy="0"/>
          </a:xfrm>
          <a:prstGeom prst="rect">
            <a:avLst/>
          </a:prstGeom>
          <a:noFill/>
        </p:spPr>
        <p:txBody>
          <a:bodyPr wrap="none" lIns="0" tIns="0" rIns="0" bIns="0" rtlCol="0">
            <a:noAutofit/>
          </a:bodyPr>
          <a:lstStyle/>
          <a:p>
            <a:endParaRPr lang="de-DE" err="1"/>
          </a:p>
        </p:txBody>
      </p:sp>
    </p:spTree>
    <p:extLst>
      <p:ext uri="{BB962C8B-B14F-4D97-AF65-F5344CB8AC3E}">
        <p14:creationId xmlns:p14="http://schemas.microsoft.com/office/powerpoint/2010/main" val="3789052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C46C1-75B0-F256-FFFF-BD840297088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8A81B1D4-2BA6-E81B-1447-8CDFB4FE55A5}"/>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6CB280E9-8358-3ABD-D14C-C0A067CE751C}"/>
              </a:ext>
            </a:extLst>
          </p:cNvPr>
          <p:cNvSpPr>
            <a:spLocks noGrp="1"/>
          </p:cNvSpPr>
          <p:nvPr>
            <p:ph type="title"/>
          </p:nvPr>
        </p:nvSpPr>
        <p:spPr/>
        <p:txBody>
          <a:bodyPr/>
          <a:lstStyle/>
          <a:p>
            <a:r>
              <a:rPr lang="en-US"/>
              <a:t>MVP Deliverables</a:t>
            </a:r>
            <a:r>
              <a:rPr lang="de-DE"/>
              <a:t> </a:t>
            </a:r>
            <a:endParaRPr lang="en-US"/>
          </a:p>
        </p:txBody>
      </p:sp>
      <p:sp>
        <p:nvSpPr>
          <p:cNvPr id="5" name="Slide Number Placeholder 4">
            <a:extLst>
              <a:ext uri="{FF2B5EF4-FFF2-40B4-BE49-F238E27FC236}">
                <a16:creationId xmlns:a16="http://schemas.microsoft.com/office/drawing/2014/main" id="{454B41DB-3334-7F96-810E-A76F4D86492F}"/>
              </a:ext>
            </a:extLst>
          </p:cNvPr>
          <p:cNvSpPr>
            <a:spLocks noGrp="1"/>
          </p:cNvSpPr>
          <p:nvPr>
            <p:ph type="sldNum" sz="quarter" idx="12"/>
          </p:nvPr>
        </p:nvSpPr>
        <p:spPr/>
        <p:txBody>
          <a:bodyPr/>
          <a:lstStyle/>
          <a:p>
            <a:fld id="{EEAD9179-7A6B-4268-BEB2-F3B8EB06115B}" type="slidenum">
              <a:rPr lang="en-US"/>
              <a:t>6</a:t>
            </a:fld>
            <a:endParaRPr lang="en-US"/>
          </a:p>
        </p:txBody>
      </p:sp>
      <p:sp>
        <p:nvSpPr>
          <p:cNvPr id="6" name="Content Placeholder 5">
            <a:extLst>
              <a:ext uri="{FF2B5EF4-FFF2-40B4-BE49-F238E27FC236}">
                <a16:creationId xmlns:a16="http://schemas.microsoft.com/office/drawing/2014/main" id="{5B981C3A-412F-E4E9-BCFC-BEBD8880DF2A}"/>
              </a:ext>
            </a:extLst>
          </p:cNvPr>
          <p:cNvSpPr>
            <a:spLocks noGrp="1"/>
          </p:cNvSpPr>
          <p:nvPr>
            <p:ph sz="quarter" idx="14"/>
          </p:nvPr>
        </p:nvSpPr>
        <p:spPr>
          <a:xfrm>
            <a:off x="981821" y="1390299"/>
            <a:ext cx="10798460" cy="5094451"/>
          </a:xfrm>
        </p:spPr>
        <p:txBody>
          <a:bodyPr vert="horz" lIns="0" tIns="0" rIns="0" bIns="0" rtlCol="0">
            <a:noAutofit/>
          </a:bodyPr>
          <a:lstStyle/>
          <a:p>
            <a:pPr>
              <a:spcBef>
                <a:spcPts val="600"/>
              </a:spcBef>
              <a:spcAft>
                <a:spcPts val="0"/>
              </a:spcAft>
            </a:pPr>
            <a:r>
              <a:rPr lang="en-US" sz="1800"/>
              <a:t>MVP Deliverables</a:t>
            </a:r>
            <a:r>
              <a:rPr lang="de-DE"/>
              <a:t>:</a:t>
            </a:r>
          </a:p>
          <a:p>
            <a:pPr lvl="1">
              <a:spcBef>
                <a:spcPts val="600"/>
              </a:spcBef>
              <a:spcAft>
                <a:spcPts val="0"/>
              </a:spcAft>
            </a:pPr>
            <a:endParaRPr lang="en-US" sz="1200"/>
          </a:p>
          <a:p>
            <a:pPr marL="597150" lvl="2" indent="-228600">
              <a:lnSpc>
                <a:spcPct val="107000"/>
              </a:lnSpc>
              <a:spcBef>
                <a:spcPts val="600"/>
              </a:spcBef>
              <a:spcAft>
                <a:spcPts val="0"/>
              </a:spcAft>
              <a:buFont typeface="+mj-lt"/>
              <a:buAutoNum type="arabicPeriod"/>
            </a:pPr>
            <a:r>
              <a:rPr lang="en-US" sz="1200" kern="100">
                <a:latin typeface="Times New Roman" panose="02020603050405020304" pitchFamily="18" charset="0"/>
                <a:cs typeface="Times New Roman" panose="02020603050405020304" pitchFamily="18" charset="0"/>
              </a:rPr>
              <a:t>Functional authentication system for patients and providers</a:t>
            </a:r>
            <a:endParaRPr lang="de-DE" sz="1200" kern="100">
              <a:latin typeface="Times New Roman" panose="02020603050405020304" pitchFamily="18" charset="0"/>
              <a:cs typeface="Times New Roman" panose="02020603050405020304" pitchFamily="18" charset="0"/>
            </a:endParaRPr>
          </a:p>
          <a:p>
            <a:pPr marL="597150" lvl="2" indent="-228600">
              <a:lnSpc>
                <a:spcPct val="107000"/>
              </a:lnSpc>
              <a:spcBef>
                <a:spcPts val="600"/>
              </a:spcBef>
              <a:spcAft>
                <a:spcPts val="0"/>
              </a:spcAft>
              <a:buFont typeface="+mj-lt"/>
              <a:buAutoNum type="arabicPeriod"/>
            </a:pPr>
            <a:r>
              <a:rPr lang="en-US" sz="1200" kern="100">
                <a:latin typeface="Times New Roman" panose="02020603050405020304" pitchFamily="18" charset="0"/>
                <a:cs typeface="Times New Roman" panose="02020603050405020304" pitchFamily="18" charset="0"/>
              </a:rPr>
              <a:t>Patient dashboard to display and log health metrics.</a:t>
            </a:r>
          </a:p>
          <a:p>
            <a:pPr marL="597150" lvl="2" indent="-228600">
              <a:lnSpc>
                <a:spcPct val="107000"/>
              </a:lnSpc>
              <a:spcBef>
                <a:spcPts val="600"/>
              </a:spcBef>
              <a:spcAft>
                <a:spcPts val="0"/>
              </a:spcAft>
              <a:buFont typeface="+mj-lt"/>
              <a:buAutoNum type="arabicPeriod"/>
            </a:pPr>
            <a:r>
              <a:rPr lang="en-US" sz="1200" kern="100">
                <a:latin typeface="Times New Roman" panose="02020603050405020304" pitchFamily="18" charset="0"/>
                <a:cs typeface="Times New Roman" panose="02020603050405020304" pitchFamily="18" charset="0"/>
              </a:rPr>
              <a:t>Provider dashboard to monitor patients’ metrics.</a:t>
            </a:r>
          </a:p>
          <a:p>
            <a:pPr marL="597150" lvl="2" indent="-228600">
              <a:lnSpc>
                <a:spcPct val="107000"/>
              </a:lnSpc>
              <a:spcBef>
                <a:spcPts val="600"/>
              </a:spcBef>
              <a:spcAft>
                <a:spcPts val="0"/>
              </a:spcAft>
              <a:buFont typeface="+mj-lt"/>
              <a:buAutoNum type="arabicPeriod"/>
            </a:pPr>
            <a:r>
              <a:rPr lang="en-US" sz="1200" kern="100">
                <a:latin typeface="Times New Roman" panose="02020603050405020304" pitchFamily="18" charset="0"/>
                <a:cs typeface="Times New Roman" panose="02020603050405020304" pitchFamily="18" charset="0"/>
              </a:rPr>
              <a:t>Basic messaging system for patient-provider communication.</a:t>
            </a:r>
          </a:p>
          <a:p>
            <a:pPr marL="597150" lvl="2" indent="-228600">
              <a:lnSpc>
                <a:spcPct val="107000"/>
              </a:lnSpc>
              <a:spcBef>
                <a:spcPts val="600"/>
              </a:spcBef>
              <a:spcAft>
                <a:spcPts val="0"/>
              </a:spcAft>
              <a:buFont typeface="+mj-lt"/>
              <a:buAutoNum type="arabicPeriod"/>
            </a:pPr>
            <a:r>
              <a:rPr lang="en-US" sz="1200" kern="100">
                <a:latin typeface="Times New Roman" panose="02020603050405020304" pitchFamily="18" charset="0"/>
                <a:cs typeface="Times New Roman" panose="02020603050405020304" pitchFamily="18" charset="0"/>
              </a:rPr>
              <a:t>Deployed frontend and backend applications</a:t>
            </a:r>
            <a:endParaRPr lang="de-DE" sz="1200" kern="100">
              <a:latin typeface="Times New Roman" panose="02020603050405020304" pitchFamily="18" charset="0"/>
              <a:cs typeface="Times New Roman" panose="02020603050405020304" pitchFamily="18" charset="0"/>
            </a:endParaRPr>
          </a:p>
          <a:p>
            <a:pPr marL="597150" lvl="2" indent="-228600">
              <a:lnSpc>
                <a:spcPct val="107000"/>
              </a:lnSpc>
              <a:spcBef>
                <a:spcPts val="600"/>
              </a:spcBef>
              <a:spcAft>
                <a:spcPts val="0"/>
              </a:spcAft>
              <a:buFont typeface="+mj-lt"/>
              <a:buAutoNum type="arabicPeriod"/>
            </a:pPr>
            <a:r>
              <a:rPr lang="en-US" sz="1200" kern="100">
                <a:latin typeface="Times New Roman" panose="02020603050405020304" pitchFamily="18" charset="0"/>
                <a:cs typeface="Times New Roman" panose="02020603050405020304" pitchFamily="18" charset="0"/>
              </a:rPr>
              <a:t>Functional CI/CD pipeline with basic automated tests</a:t>
            </a:r>
          </a:p>
          <a:p>
            <a:pPr marL="597150" lvl="2" indent="-228600">
              <a:lnSpc>
                <a:spcPct val="107000"/>
              </a:lnSpc>
              <a:spcBef>
                <a:spcPts val="600"/>
              </a:spcBef>
              <a:spcAft>
                <a:spcPts val="0"/>
              </a:spcAft>
              <a:buFont typeface="+mj-lt"/>
              <a:buAutoNum type="arabicPeriod"/>
            </a:pPr>
            <a:endParaRPr lang="de-DE" sz="1200" kern="100">
              <a:latin typeface="Times New Roman" panose="02020603050405020304" pitchFamily="18" charset="0"/>
              <a:cs typeface="Times New Roman" panose="02020603050405020304" pitchFamily="18" charset="0"/>
            </a:endParaRPr>
          </a:p>
          <a:p>
            <a:pPr>
              <a:lnSpc>
                <a:spcPct val="107000"/>
              </a:lnSpc>
              <a:spcBef>
                <a:spcPts val="600"/>
              </a:spcBef>
              <a:spcAft>
                <a:spcPts val="0"/>
              </a:spcAft>
            </a:pPr>
            <a:r>
              <a:rPr lang="en-US"/>
              <a:t>Additional Considerations:</a:t>
            </a:r>
            <a:endParaRPr lang="de-DE"/>
          </a:p>
          <a:p>
            <a:pPr lvl="2" indent="-171450">
              <a:lnSpc>
                <a:spcPct val="107000"/>
              </a:lnSpc>
              <a:spcBef>
                <a:spcPts val="600"/>
              </a:spcBef>
              <a:spcAft>
                <a:spcPts val="0"/>
              </a:spcAft>
              <a:buFont typeface="Arial" panose="020B0604020202020204" pitchFamily="34" charset="0"/>
              <a:buChar char="•"/>
            </a:pPr>
            <a:r>
              <a:rPr lang="en-US" sz="1200" kern="100">
                <a:effectLst/>
                <a:latin typeface="Times New Roman" panose="02020603050405020304" pitchFamily="18" charset="0"/>
                <a:ea typeface="Times New Roman" panose="02020603050405020304" pitchFamily="18" charset="0"/>
                <a:cs typeface="Times New Roman" panose="02020603050405020304" pitchFamily="18" charset="0"/>
              </a:rPr>
              <a:t>Prioritize security and privacy features over complex functionalities</a:t>
            </a:r>
            <a:endParaRPr lang="de-DE" sz="1200" kern="100">
              <a:effectLst/>
              <a:latin typeface="Arial" panose="020B0604020202020204" pitchFamily="34" charset="0"/>
              <a:ea typeface="Times New Roman" panose="02020603050405020304" pitchFamily="18" charset="0"/>
              <a:cs typeface="Times New Roman" panose="02020603050405020304" pitchFamily="18" charset="0"/>
            </a:endParaRPr>
          </a:p>
          <a:p>
            <a:pPr lvl="2" indent="-171450">
              <a:lnSpc>
                <a:spcPct val="107000"/>
              </a:lnSpc>
              <a:spcBef>
                <a:spcPts val="600"/>
              </a:spcBef>
              <a:spcAft>
                <a:spcPts val="0"/>
              </a:spcAft>
              <a:buFont typeface="Arial" panose="020B0604020202020204" pitchFamily="34" charset="0"/>
              <a:buChar char="•"/>
            </a:pPr>
            <a:r>
              <a:rPr lang="en-US" sz="1200" kern="100">
                <a:effectLst/>
                <a:latin typeface="Times New Roman" panose="02020603050405020304" pitchFamily="18" charset="0"/>
                <a:ea typeface="Times New Roman" panose="02020603050405020304" pitchFamily="18" charset="0"/>
                <a:cs typeface="Times New Roman" panose="02020603050405020304" pitchFamily="18" charset="0"/>
              </a:rPr>
              <a:t>Demonstrate understanding of healthcare data protection requirements</a:t>
            </a:r>
            <a:endParaRPr lang="de-DE" sz="1200" kern="100">
              <a:latin typeface="Arial" panose="020B0604020202020204" pitchFamily="34" charset="0"/>
              <a:ea typeface="Times New Roman" panose="02020603050405020304" pitchFamily="18" charset="0"/>
              <a:cs typeface="Times New Roman" panose="02020603050405020304" pitchFamily="18" charset="0"/>
            </a:endParaRPr>
          </a:p>
          <a:p>
            <a:pPr lvl="2" indent="-171450">
              <a:lnSpc>
                <a:spcPct val="107000"/>
              </a:lnSpc>
              <a:spcBef>
                <a:spcPts val="600"/>
              </a:spcBef>
              <a:spcAft>
                <a:spcPts val="0"/>
              </a:spcAft>
              <a:buFont typeface="Arial" panose="020B0604020202020204" pitchFamily="34" charset="0"/>
              <a:buChar char="•"/>
            </a:pPr>
            <a:r>
              <a:rPr lang="en-US" sz="1200" kern="100">
                <a:effectLst/>
                <a:latin typeface="Times New Roman" panose="02020603050405020304" pitchFamily="18" charset="0"/>
                <a:ea typeface="Times New Roman" panose="02020603050405020304" pitchFamily="18" charset="0"/>
                <a:cs typeface="Times New Roman" panose="02020603050405020304" pitchFamily="18" charset="0"/>
              </a:rPr>
              <a:t>Be prepared to explain architectural decisions and their impact on security and performance</a:t>
            </a:r>
            <a:endParaRPr lang="de-DE" sz="1200" kern="100">
              <a:latin typeface="Arial" panose="020B0604020202020204" pitchFamily="34" charset="0"/>
              <a:ea typeface="Times New Roman" panose="02020603050405020304" pitchFamily="18" charset="0"/>
              <a:cs typeface="Times New Roman" panose="02020603050405020304" pitchFamily="18" charset="0"/>
            </a:endParaRPr>
          </a:p>
          <a:p>
            <a:pPr lvl="2" indent="-171450">
              <a:lnSpc>
                <a:spcPct val="107000"/>
              </a:lnSpc>
              <a:spcBef>
                <a:spcPts val="600"/>
              </a:spcBef>
              <a:spcAft>
                <a:spcPts val="0"/>
              </a:spcAft>
              <a:buFont typeface="Arial" panose="020B0604020202020204" pitchFamily="34" charset="0"/>
              <a:buChar char="•"/>
            </a:pPr>
            <a:r>
              <a:rPr lang="en-US" sz="1200" kern="100">
                <a:effectLst/>
                <a:latin typeface="Times New Roman" panose="02020603050405020304" pitchFamily="18" charset="0"/>
                <a:ea typeface="Times New Roman" panose="02020603050405020304" pitchFamily="18" charset="0"/>
                <a:cs typeface="Times New Roman" panose="02020603050405020304" pitchFamily="18" charset="0"/>
              </a:rPr>
              <a:t>Focus on creating a coherent, if limited, user experience that showcases personalization</a:t>
            </a:r>
            <a:endParaRPr lang="de-DE" sz="1200" kern="1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endParaRPr lang="en-US" sz="1050" b="1">
              <a:latin typeface="Times New Roman" panose="02020603050405020304" pitchFamily="18" charset="0"/>
            </a:endParaRPr>
          </a:p>
        </p:txBody>
      </p:sp>
      <p:sp>
        <p:nvSpPr>
          <p:cNvPr id="7" name="Content Placeholder 5">
            <a:extLst>
              <a:ext uri="{FF2B5EF4-FFF2-40B4-BE49-F238E27FC236}">
                <a16:creationId xmlns:a16="http://schemas.microsoft.com/office/drawing/2014/main" id="{012EB026-17FC-800F-4C12-53DEA81DA51F}"/>
              </a:ext>
            </a:extLst>
          </p:cNvPr>
          <p:cNvSpPr txBox="1">
            <a:spLocks/>
          </p:cNvSpPr>
          <p:nvPr/>
        </p:nvSpPr>
        <p:spPr bwMode="gray">
          <a:xfrm>
            <a:off x="6381050" y="1390299"/>
            <a:ext cx="5113385" cy="5094451"/>
          </a:xfrm>
          <a:prstGeom prst="rect">
            <a:avLst/>
          </a:prstGeom>
        </p:spPr>
        <p:txBody>
          <a:bodyPr vert="horz" lIns="0" tIns="0" rIns="0" bIns="0" rtlCol="0">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marL="555750" lvl="1" indent="-285750">
              <a:buFont typeface="Arial" panose="020B0604020202020204" pitchFamily="34" charset="0"/>
              <a:buChar char="•"/>
            </a:pPr>
            <a:endParaRPr lang="de-DE" sz="1400" b="1">
              <a:latin typeface="Times New Roman" panose="02020603050405020304" pitchFamily="18" charset="0"/>
            </a:endParaRPr>
          </a:p>
          <a:p>
            <a:endParaRPr lang="en-US" sz="1400" b="1">
              <a:latin typeface="Times New Roman" panose="02020603050405020304" pitchFamily="18" charset="0"/>
            </a:endParaRPr>
          </a:p>
        </p:txBody>
      </p:sp>
      <p:sp>
        <p:nvSpPr>
          <p:cNvPr id="8" name="Textfeld 7">
            <a:extLst>
              <a:ext uri="{FF2B5EF4-FFF2-40B4-BE49-F238E27FC236}">
                <a16:creationId xmlns:a16="http://schemas.microsoft.com/office/drawing/2014/main" id="{A955EDEA-0928-9B91-3FA3-6AD7ED807ACE}"/>
              </a:ext>
            </a:extLst>
          </p:cNvPr>
          <p:cNvSpPr txBox="1"/>
          <p:nvPr/>
        </p:nvSpPr>
        <p:spPr bwMode="gray">
          <a:xfrm>
            <a:off x="7861465" y="2386940"/>
            <a:ext cx="0" cy="0"/>
          </a:xfrm>
          <a:prstGeom prst="rect">
            <a:avLst/>
          </a:prstGeom>
          <a:noFill/>
        </p:spPr>
        <p:txBody>
          <a:bodyPr wrap="none" lIns="0" tIns="0" rIns="0" bIns="0" rtlCol="0">
            <a:noAutofit/>
          </a:bodyPr>
          <a:lstStyle/>
          <a:p>
            <a:endParaRPr lang="de-DE" err="1"/>
          </a:p>
        </p:txBody>
      </p:sp>
    </p:spTree>
    <p:extLst>
      <p:ext uri="{BB962C8B-B14F-4D97-AF65-F5344CB8AC3E}">
        <p14:creationId xmlns:p14="http://schemas.microsoft.com/office/powerpoint/2010/main" val="344709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C67F7-03E8-DCED-1F08-ACEA4E1CF62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9B6E970-EA07-63AA-7D06-ED679634A349}"/>
              </a:ext>
            </a:extLst>
          </p:cNvPr>
          <p:cNvSpPr>
            <a:spLocks noGrp="1"/>
          </p:cNvSpPr>
          <p:nvPr>
            <p:ph type="title"/>
          </p:nvPr>
        </p:nvSpPr>
        <p:spPr/>
        <p:txBody>
          <a:bodyPr/>
          <a:lstStyle/>
          <a:p>
            <a:r>
              <a:rPr lang="en-US"/>
              <a:t>Mock Designs</a:t>
            </a:r>
            <a:r>
              <a:rPr lang="de-DE"/>
              <a:t> </a:t>
            </a:r>
            <a:endParaRPr lang="en-US"/>
          </a:p>
        </p:txBody>
      </p:sp>
      <p:sp>
        <p:nvSpPr>
          <p:cNvPr id="5" name="Slide Number Placeholder 4">
            <a:extLst>
              <a:ext uri="{FF2B5EF4-FFF2-40B4-BE49-F238E27FC236}">
                <a16:creationId xmlns:a16="http://schemas.microsoft.com/office/drawing/2014/main" id="{923BDFDB-43A4-9D7B-B9BC-D3EDC1FBEB6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AD9179-7A6B-4268-BEB2-F3B8EB06115B}" type="slidenum">
              <a:rPr kumimoji="0" lang="en-US" sz="700" b="0" i="0" u="none" strike="noStrike" kern="1200" cap="none" spc="0" normalizeH="0" baseline="0" noProof="0">
                <a:ln>
                  <a:noFill/>
                </a:ln>
                <a:solidFill>
                  <a:srgbClr val="00BCFF"/>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700" b="0" i="0" u="none" strike="noStrike" kern="1200" cap="none" spc="0" normalizeH="0" baseline="0" noProof="0">
              <a:ln>
                <a:noFill/>
              </a:ln>
              <a:solidFill>
                <a:srgbClr val="00BCFF"/>
              </a:solidFill>
              <a:effectLst/>
              <a:uLnTx/>
              <a:uFillTx/>
              <a:latin typeface="Arial"/>
              <a:cs typeface="Arial"/>
            </a:endParaRPr>
          </a:p>
        </p:txBody>
      </p:sp>
      <p:sp>
        <p:nvSpPr>
          <p:cNvPr id="7" name="Content Placeholder 5">
            <a:extLst>
              <a:ext uri="{FF2B5EF4-FFF2-40B4-BE49-F238E27FC236}">
                <a16:creationId xmlns:a16="http://schemas.microsoft.com/office/drawing/2014/main" id="{C261FFF7-1357-3250-9FD5-4EC3237022DA}"/>
              </a:ext>
            </a:extLst>
          </p:cNvPr>
          <p:cNvSpPr txBox="1">
            <a:spLocks/>
          </p:cNvSpPr>
          <p:nvPr/>
        </p:nvSpPr>
        <p:spPr bwMode="gray">
          <a:xfrm>
            <a:off x="6381050" y="1390299"/>
            <a:ext cx="5113385" cy="5094451"/>
          </a:xfrm>
          <a:prstGeom prst="rect">
            <a:avLst/>
          </a:prstGeom>
        </p:spPr>
        <p:txBody>
          <a:bodyPr vert="horz" lIns="0" tIns="0" rIns="0" bIns="0" rtlCol="0">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marL="555750" marR="0" lvl="1" indent="-285750" algn="l"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endParaRPr kumimoji="0" lang="de-DE" sz="1400" b="1" i="0" u="none" strike="noStrike" kern="1200" cap="none" spc="0" normalizeH="0" baseline="0" noProof="0">
              <a:ln>
                <a:noFill/>
              </a:ln>
              <a:solidFill>
                <a:srgbClr val="10384F"/>
              </a:solidFill>
              <a:effectLst/>
              <a:uLnTx/>
              <a:uFillTx/>
              <a:latin typeface="Times New Roman" panose="02020603050405020304" pitchFamily="18" charset="0"/>
              <a:cs typeface="Arial"/>
            </a:endParaRPr>
          </a:p>
          <a:p>
            <a:pPr marL="0" marR="0" lvl="0" indent="0" algn="l" defTabSz="914400" rtl="0" eaLnBrk="1" fontAlgn="auto" latinLnBrk="0" hangingPunct="1">
              <a:lnSpc>
                <a:spcPct val="100000"/>
              </a:lnSpc>
              <a:spcBef>
                <a:spcPts val="1200"/>
              </a:spcBef>
              <a:spcAft>
                <a:spcPts val="600"/>
              </a:spcAft>
              <a:buClrTx/>
              <a:buSzTx/>
              <a:buFont typeface="Arial" panose="020B0604020202020204" pitchFamily="34" charset="0"/>
              <a:buNone/>
              <a:tabLst/>
              <a:defRPr/>
            </a:pPr>
            <a:endParaRPr kumimoji="0" lang="en-US" sz="1400" b="1" i="0" u="none" strike="noStrike" kern="1200" cap="none" spc="0" normalizeH="0" baseline="0" noProof="0">
              <a:ln>
                <a:noFill/>
              </a:ln>
              <a:solidFill>
                <a:srgbClr val="10384F"/>
              </a:solidFill>
              <a:effectLst/>
              <a:uLnTx/>
              <a:uFillTx/>
              <a:latin typeface="Times New Roman" panose="02020603050405020304" pitchFamily="18" charset="0"/>
              <a:cs typeface="Arial"/>
            </a:endParaRPr>
          </a:p>
        </p:txBody>
      </p:sp>
      <p:sp>
        <p:nvSpPr>
          <p:cNvPr id="8" name="Textfeld 7">
            <a:extLst>
              <a:ext uri="{FF2B5EF4-FFF2-40B4-BE49-F238E27FC236}">
                <a16:creationId xmlns:a16="http://schemas.microsoft.com/office/drawing/2014/main" id="{80BF02B5-1DE6-236E-B687-6F92711F18F0}"/>
              </a:ext>
            </a:extLst>
          </p:cNvPr>
          <p:cNvSpPr txBox="1"/>
          <p:nvPr/>
        </p:nvSpPr>
        <p:spPr bwMode="gray">
          <a:xfrm>
            <a:off x="7861465" y="2386940"/>
            <a:ext cx="0" cy="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err="1">
              <a:ln>
                <a:noFill/>
              </a:ln>
              <a:solidFill>
                <a:srgbClr val="000000"/>
              </a:solidFill>
              <a:effectLst/>
              <a:uLnTx/>
              <a:uFillTx/>
              <a:latin typeface="Arial"/>
              <a:cs typeface="Arial"/>
            </a:endParaRPr>
          </a:p>
        </p:txBody>
      </p:sp>
      <p:pic>
        <p:nvPicPr>
          <p:cNvPr id="11" name="Inhaltsplatzhalter 10">
            <a:extLst>
              <a:ext uri="{FF2B5EF4-FFF2-40B4-BE49-F238E27FC236}">
                <a16:creationId xmlns:a16="http://schemas.microsoft.com/office/drawing/2014/main" id="{6278CCEF-E4ED-3839-E6CC-42B6A92E2068}"/>
              </a:ext>
            </a:extLst>
          </p:cNvPr>
          <p:cNvPicPr>
            <a:picLocks noGrp="1" noChangeAspect="1"/>
          </p:cNvPicPr>
          <p:nvPr>
            <p:ph sz="quarter" idx="14"/>
          </p:nvPr>
        </p:nvPicPr>
        <p:blipFill>
          <a:blip r:embed="rId6">
            <a:extLst>
              <a:ext uri="{28A0092B-C50C-407E-A947-70E740481C1C}">
                <a14:useLocalDpi xmlns:a14="http://schemas.microsoft.com/office/drawing/2010/main" val="0"/>
              </a:ext>
            </a:extLst>
          </a:blip>
          <a:stretch>
            <a:fillRect/>
          </a:stretch>
        </p:blipFill>
        <p:spPr>
          <a:xfrm>
            <a:off x="974672" y="1937080"/>
            <a:ext cx="4818087" cy="3782621"/>
          </a:xfrm>
          <a:prstGeom prst="rect">
            <a:avLst/>
          </a:prstGeom>
        </p:spPr>
      </p:pic>
      <p:pic>
        <p:nvPicPr>
          <p:cNvPr id="9" name="Picture 8">
            <a:extLst>
              <a:ext uri="{FF2B5EF4-FFF2-40B4-BE49-F238E27FC236}">
                <a16:creationId xmlns:a16="http://schemas.microsoft.com/office/drawing/2014/main" id="{750F5FAA-911F-4164-CDDD-750E00659841}"/>
              </a:ext>
            </a:extLst>
          </p:cNvPr>
          <p:cNvPicPr>
            <a:picLocks noChangeAspect="1"/>
          </p:cNvPicPr>
          <p:nvPr/>
        </p:nvPicPr>
        <p:blipFill>
          <a:blip r:embed="rId7"/>
          <a:stretch>
            <a:fillRect/>
          </a:stretch>
        </p:blipFill>
        <p:spPr>
          <a:xfrm>
            <a:off x="6106839" y="2041801"/>
            <a:ext cx="5685075" cy="3782621"/>
          </a:xfrm>
          <a:prstGeom prst="rect">
            <a:avLst/>
          </a:prstGeom>
        </p:spPr>
      </p:pic>
      <p:sp>
        <p:nvSpPr>
          <p:cNvPr id="6" name="Subtitle 5">
            <a:extLst>
              <a:ext uri="{FF2B5EF4-FFF2-40B4-BE49-F238E27FC236}">
                <a16:creationId xmlns:a16="http://schemas.microsoft.com/office/drawing/2014/main" id="{BB0DAA88-321A-2CDD-5436-149732CE03C3}"/>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391851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5B332-7599-2D2B-D8B3-8993A6EEF7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CFD4659-908F-0660-D51E-269F394EB5F0}"/>
              </a:ext>
            </a:extLst>
          </p:cNvPr>
          <p:cNvSpPr>
            <a:spLocks noGrp="1"/>
          </p:cNvSpPr>
          <p:nvPr>
            <p:ph type="title"/>
          </p:nvPr>
        </p:nvSpPr>
        <p:spPr/>
        <p:txBody>
          <a:bodyPr/>
          <a:lstStyle/>
          <a:p>
            <a:r>
              <a:rPr lang="en-US"/>
              <a:t>Mock Designs</a:t>
            </a:r>
            <a:r>
              <a:rPr lang="de-DE"/>
              <a:t> </a:t>
            </a:r>
            <a:endParaRPr lang="en-US"/>
          </a:p>
        </p:txBody>
      </p:sp>
      <p:sp>
        <p:nvSpPr>
          <p:cNvPr id="5" name="Slide Number Placeholder 4">
            <a:extLst>
              <a:ext uri="{FF2B5EF4-FFF2-40B4-BE49-F238E27FC236}">
                <a16:creationId xmlns:a16="http://schemas.microsoft.com/office/drawing/2014/main" id="{1D36F2FE-1536-3515-7B71-5C2145E46DF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AD9179-7A6B-4268-BEB2-F3B8EB06115B}" type="slidenum">
              <a:rPr kumimoji="0" lang="en-US" sz="700" b="0" i="0" u="none" strike="noStrike" kern="1200" cap="none" spc="0" normalizeH="0" baseline="0" noProof="0">
                <a:ln>
                  <a:noFill/>
                </a:ln>
                <a:solidFill>
                  <a:srgbClr val="00BCFF"/>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700" b="0" i="0" u="none" strike="noStrike" kern="1200" cap="none" spc="0" normalizeH="0" baseline="0" noProof="0">
              <a:ln>
                <a:noFill/>
              </a:ln>
              <a:solidFill>
                <a:srgbClr val="00BCFF"/>
              </a:solidFill>
              <a:effectLst/>
              <a:uLnTx/>
              <a:uFillTx/>
              <a:latin typeface="Arial"/>
              <a:cs typeface="Arial"/>
            </a:endParaRPr>
          </a:p>
        </p:txBody>
      </p:sp>
      <p:sp>
        <p:nvSpPr>
          <p:cNvPr id="7" name="Content Placeholder 5">
            <a:extLst>
              <a:ext uri="{FF2B5EF4-FFF2-40B4-BE49-F238E27FC236}">
                <a16:creationId xmlns:a16="http://schemas.microsoft.com/office/drawing/2014/main" id="{BAA70734-C2E9-052D-DAC3-F968E53B4EC3}"/>
              </a:ext>
            </a:extLst>
          </p:cNvPr>
          <p:cNvSpPr txBox="1">
            <a:spLocks/>
          </p:cNvSpPr>
          <p:nvPr/>
        </p:nvSpPr>
        <p:spPr bwMode="gray">
          <a:xfrm>
            <a:off x="5316564" y="878508"/>
            <a:ext cx="5113385" cy="5094451"/>
          </a:xfrm>
          <a:prstGeom prst="rect">
            <a:avLst/>
          </a:prstGeom>
        </p:spPr>
        <p:txBody>
          <a:bodyPr vert="horz" lIns="0" tIns="0" rIns="0" bIns="0" rtlCol="0">
            <a:noAutofit/>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9pPr>
          </a:lstStyle>
          <a:p>
            <a:pPr marL="555750" marR="0" lvl="1" indent="-285750" algn="l"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endParaRPr kumimoji="0" lang="de-DE" sz="1400" b="1" i="0" u="none" strike="noStrike" kern="1200" cap="none" spc="0" normalizeH="0" baseline="0" noProof="0">
              <a:ln>
                <a:noFill/>
              </a:ln>
              <a:solidFill>
                <a:srgbClr val="10384F"/>
              </a:solidFill>
              <a:effectLst/>
              <a:uLnTx/>
              <a:uFillTx/>
              <a:latin typeface="Times New Roman" panose="02020603050405020304" pitchFamily="18" charset="0"/>
              <a:cs typeface="Arial"/>
            </a:endParaRPr>
          </a:p>
          <a:p>
            <a:pPr marL="0" marR="0" lvl="0" indent="0" algn="l" defTabSz="914400" rtl="0" eaLnBrk="1" fontAlgn="auto" latinLnBrk="0" hangingPunct="1">
              <a:lnSpc>
                <a:spcPct val="100000"/>
              </a:lnSpc>
              <a:spcBef>
                <a:spcPts val="1200"/>
              </a:spcBef>
              <a:spcAft>
                <a:spcPts val="600"/>
              </a:spcAft>
              <a:buClrTx/>
              <a:buSzTx/>
              <a:buFont typeface="Arial" panose="020B0604020202020204" pitchFamily="34" charset="0"/>
              <a:buNone/>
              <a:tabLst/>
              <a:defRPr/>
            </a:pPr>
            <a:endParaRPr kumimoji="0" lang="en-US" sz="1400" b="1" i="0" u="none" strike="noStrike" kern="1200" cap="none" spc="0" normalizeH="0" baseline="0" noProof="0">
              <a:ln>
                <a:noFill/>
              </a:ln>
              <a:solidFill>
                <a:srgbClr val="10384F"/>
              </a:solidFill>
              <a:effectLst/>
              <a:uLnTx/>
              <a:uFillTx/>
              <a:latin typeface="Times New Roman" panose="02020603050405020304" pitchFamily="18" charset="0"/>
              <a:cs typeface="Arial"/>
            </a:endParaRPr>
          </a:p>
        </p:txBody>
      </p:sp>
      <p:sp>
        <p:nvSpPr>
          <p:cNvPr id="8" name="Textfeld 7">
            <a:extLst>
              <a:ext uri="{FF2B5EF4-FFF2-40B4-BE49-F238E27FC236}">
                <a16:creationId xmlns:a16="http://schemas.microsoft.com/office/drawing/2014/main" id="{FB31D6F0-4A20-E2B3-9E3E-A33605FA3FCF}"/>
              </a:ext>
            </a:extLst>
          </p:cNvPr>
          <p:cNvSpPr txBox="1"/>
          <p:nvPr/>
        </p:nvSpPr>
        <p:spPr bwMode="gray">
          <a:xfrm>
            <a:off x="7861465" y="2386940"/>
            <a:ext cx="0" cy="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err="1">
              <a:ln>
                <a:noFill/>
              </a:ln>
              <a:solidFill>
                <a:srgbClr val="000000"/>
              </a:solidFill>
              <a:effectLst/>
              <a:uLnTx/>
              <a:uFillTx/>
              <a:latin typeface="Arial"/>
              <a:cs typeface="Arial"/>
            </a:endParaRPr>
          </a:p>
        </p:txBody>
      </p:sp>
      <p:pic>
        <p:nvPicPr>
          <p:cNvPr id="6" name="Inhaltsplatzhalter 5">
            <a:extLst>
              <a:ext uri="{FF2B5EF4-FFF2-40B4-BE49-F238E27FC236}">
                <a16:creationId xmlns:a16="http://schemas.microsoft.com/office/drawing/2014/main" id="{5AA11E8D-1818-B63B-1897-D3FFDA87D60A}"/>
              </a:ext>
            </a:extLst>
          </p:cNvPr>
          <p:cNvPicPr>
            <a:picLocks noGrp="1" noChangeAspect="1"/>
          </p:cNvPicPr>
          <p:nvPr>
            <p:ph sz="quarter" idx="14"/>
          </p:nvPr>
        </p:nvPicPr>
        <p:blipFill>
          <a:blip r:embed="rId6">
            <a:extLst>
              <a:ext uri="{28A0092B-C50C-407E-A947-70E740481C1C}">
                <a14:useLocalDpi xmlns:a14="http://schemas.microsoft.com/office/drawing/2010/main" val="0"/>
              </a:ext>
            </a:extLst>
          </a:blip>
          <a:stretch>
            <a:fillRect/>
          </a:stretch>
        </p:blipFill>
        <p:spPr>
          <a:xfrm>
            <a:off x="1824378" y="1996786"/>
            <a:ext cx="2552700" cy="3670300"/>
          </a:xfrm>
          <a:prstGeom prst="rect">
            <a:avLst/>
          </a:prstGeom>
        </p:spPr>
      </p:pic>
      <p:sp>
        <p:nvSpPr>
          <p:cNvPr id="9" name="Subtitle 8">
            <a:extLst>
              <a:ext uri="{FF2B5EF4-FFF2-40B4-BE49-F238E27FC236}">
                <a16:creationId xmlns:a16="http://schemas.microsoft.com/office/drawing/2014/main" id="{E1ABC1C6-5AFA-0C7E-FE10-99C58B6019BC}"/>
              </a:ext>
            </a:extLst>
          </p:cNvPr>
          <p:cNvSpPr>
            <a:spLocks noGrp="1"/>
          </p:cNvSpPr>
          <p:nvPr>
            <p:ph type="subTitle" idx="13"/>
          </p:nvPr>
        </p:nvSpPr>
        <p:spPr/>
        <p:txBody>
          <a:bodyPr/>
          <a:lstStyle/>
          <a:p>
            <a:endParaRPr lang="en-US"/>
          </a:p>
        </p:txBody>
      </p:sp>
    </p:spTree>
    <p:extLst>
      <p:ext uri="{BB962C8B-B14F-4D97-AF65-F5344CB8AC3E}">
        <p14:creationId xmlns:p14="http://schemas.microsoft.com/office/powerpoint/2010/main" val="4042486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IAAAAAAAAAAwAAAAMAAAAA/////wQADwwAAAAAAAAAAAAAIAD///////////////8AAAD///////////////8DAAAAAwD///////8DAAAAAwD///////8DAAAAAwD///////8DAAAAAwD///////8DAAAAAwD///////////////////////////////////////////////////////////////////////////////////////////////////////////////////////////////////////////////////////////////////////////////////////////////////////////////////////////////////////////////////////////////////////////////////////////////////////////////////////////////////////////////////////////////////////////////////////////////////////////////////////////////////////////////8BACAA////////////////AAAO////////AwAAAAIA////////////////////////////////////////////////////////////////////////////////////////////////////////////////////////////////////////////////////////////////////////////////////////////////////////////////////////////////////////////////////////////////////////////////////////////////////////////////////////////////////////////////////////////////////////////////////////////////////////////////////////////////////////////////////////////////////////////////////////////////////////////////////////AgACAP///////wQAAAACABAACwa6J4Q2xDFGkgvlEQ2zfv4FAAAAAAADAAAAAwADAAAAAQADAAAAAwD///////8DAAUA////////BAAAAAMAEAALHWcpC5M0x0m2W8OxI0yrlgUAAAABAAMAAAAAAAMAAAACAAMAAAAAAAMAAAACAAMAAAAAAP///////wMAAAAAAP///////wM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wMAAAAAAAAAAAAACAB////////////////AAAA////////////////BAAAAAMA////////////////////////////////////////////////////////////////////////////////////////////////////////////////////////////////////////////////////////////////////////////////////////////////////////////////////////////////////////////////////////////////////////////////////////////////////////////////////////////////////////////////////////////////////////////////////////////////////////////////////////////////////////////////////////////////////////////////////////////////////////////////AQAgAf///////////////wAADv///////wQAAAACAP///////////////////////////////////////////////////////////////////////////////////////////////////////////////////////////////////////////////////////////////////////////////////////////////////////////////////////////////////////////////////////////////////////////////////////////////////////////////////////////////////////////////////////////////////////////////////////////////////////////////////////////////////////////////////////////////////////////////////////////////////////////////////////wIAAQEDAAAAAgD///////8aAAZMaW5rZWRTaGFwZXNEYXRhUHJvcGVydHlfMAUAAAAAAAQAAAADAAQAAAABAA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Aa6J4Q2xDFGkgvlEQ2zfv4DRGF0YQAbAAAABExpbmtlZFNoYXBlRGF0YQAFAAAAAAACTmFtZQAZAAAATGlua2VkU2hhcGVzRGF0YVByb3BlcnR5ABBWZXJzaW9uAAAAAAAJTGFzdFdyaXRlAFZbpH2GAQAAAAEA/////8YAxgAAAAVfaWQAEAAAAAQdZykLkzTHSbZbw7EjTKuWA0RhdGEAUwAAAAhQcmVzZW50YXRpb25TY2FubmVkRm9yTGlua2VkU2hhcGVzAAECTnVtYmVyRm9ybWF0U2VwYXJhdG9yTW9kZQAKAAAAQXV0b21hdGljAAACTmFtZQAkAAAATGlua2VkU2hhcGVQcmVzZW50YXRpb25TZXR0aW5nc0RhdGEAEFZlcnNpb24AAAAAAAlMYXN0V3JpdGUAb1ukfY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127419687893411"/>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HDS" val="True"/>
  <p:tag name="MIO_EKGUID" val="106612b7-7cda-4c66-a943-3c88b56a92d2"/>
  <p:tag name="MIO_UPDATE" val="True"/>
  <p:tag name="MIO_DBID" val="8E7267AE-489F-4B02-8040-8A98451BF141"/>
  <p:tag name="MIO_OBJECTNAME" val="Master Bayer AG 16:9"/>
  <p:tag name="MIO_FALLBACK_LAYOUT" val="11"/>
  <p:tag name="MIO_SHOW_DATE" val="False"/>
  <p:tag name="MIO_SHOW_FOOTER" val="True"/>
  <p:tag name="MIO_SHOW_PAGENUMBER" val="True"/>
  <p:tag name="MIO_AVOID_BLANK_LAYOUT" val="True"/>
  <p:tag name="MIO_CD_LAYOUT_VALID_AREA" val="False"/>
  <p:tag name="MIO_EMBED_FONT" val="False"/>
  <p:tag name="MIO_MATCH_COLOR_SCHEME" val="False"/>
  <p:tag name="MIO_NUMBER_OF_VALID_LAYOUTS" val="18"/>
  <p:tag name="MIO_VERSION" val="01.03.2023 14:18:55"/>
  <p:tag name="MIO_SKIPVERSION" val="01.01.0001 00:00:00"/>
  <p:tag name="MIO_LASTDOWNLOADED" val="09.08.2024 10:18:44.640"/>
  <p:tag name="MIO_CDID" val="cd9a71c7-8ed9-41a1-8303-1a6d1985851a"/>
</p:tagLst>
</file>

<file path=ppt/tags/tag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heme/theme1.xml><?xml version="1.0" encoding="utf-8"?>
<a:theme xmlns:a="http://schemas.openxmlformats.org/drawingml/2006/main" name="PR_BAG_PPT-master_16-9">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a:defPPr>
      </a:lstStyle>
    </a:txDef>
  </a:objectDefaults>
  <a:extraClrSchemeLst/>
  <a:custClrLst>
    <a:custClr name="Raspberry">
      <a:srgbClr val="D30F4B"/>
    </a:custClr>
    <a:custClr name="Fuchs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36"/>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Default Theme" id="{35018895-10B0-974F-B318-D6F567CC6736}" vid="{49272201-3FDA-244A-AB04-59C3728615A2}"/>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PR_BAG_PPT-master_16-9</Template>
  <Application>Microsoft Office PowerPoint</Application>
  <PresentationFormat>Custom</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PR_BAG_PPT-master_16-9</vt:lpstr>
      <vt:lpstr>Use Case 1: Chronic Disease Management Portal</vt:lpstr>
      <vt:lpstr>Problem Statement </vt:lpstr>
      <vt:lpstr>Technical Requirements</vt:lpstr>
      <vt:lpstr>Key Features to Implement</vt:lpstr>
      <vt:lpstr>Architecture and DevOps Considerations </vt:lpstr>
      <vt:lpstr>MVP Deliverables </vt:lpstr>
      <vt:lpstr>Mock Designs </vt:lpstr>
      <vt:lpstr>Mock Designs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Seel</dc:creator>
  <cp:revision>1</cp:revision>
  <cp:lastPrinted>2017-10-23T10:44:12Z</cp:lastPrinted>
  <dcterms:created xsi:type="dcterms:W3CDTF">2024-10-15T04:13:08Z</dcterms:created>
  <dcterms:modified xsi:type="dcterms:W3CDTF">2025-03-18T12:16:22Z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MSIP_Label_7f850223-87a8-40c3-9eb2-432606efca2a_Enabled">
    <vt:lpwstr>true</vt:lpwstr>
  </property>
  <property fmtid="{D5CDD505-2E9C-101B-9397-08002B2CF9AE}" pid="4" name="MSIP_Label_7f850223-87a8-40c3-9eb2-432606efca2a_SetDate">
    <vt:lpwstr>2024-10-15T08:42:02Z</vt:lpwstr>
  </property>
  <property fmtid="{D5CDD505-2E9C-101B-9397-08002B2CF9AE}" pid="5" name="MSIP_Label_7f850223-87a8-40c3-9eb2-432606efca2a_Method">
    <vt:lpwstr>Privileged</vt:lpwstr>
  </property>
  <property fmtid="{D5CDD505-2E9C-101B-9397-08002B2CF9AE}" pid="6" name="MSIP_Label_7f850223-87a8-40c3-9eb2-432606efca2a_Name">
    <vt:lpwstr>7f850223-87a8-40c3-9eb2-432606efca2a</vt:lpwstr>
  </property>
  <property fmtid="{D5CDD505-2E9C-101B-9397-08002B2CF9AE}" pid="7" name="MSIP_Label_7f850223-87a8-40c3-9eb2-432606efca2a_SiteId">
    <vt:lpwstr>fcb2b37b-5da0-466b-9b83-0014b67a7c78</vt:lpwstr>
  </property>
  <property fmtid="{D5CDD505-2E9C-101B-9397-08002B2CF9AE}" pid="8" name="MSIP_Label_7f850223-87a8-40c3-9eb2-432606efca2a_ActionId">
    <vt:lpwstr>5bac4674-464f-4fcd-a808-d6b051fea4cd</vt:lpwstr>
  </property>
  <property fmtid="{D5CDD505-2E9C-101B-9397-08002B2CF9AE}" pid="9" name="MSIP_Label_7f850223-87a8-40c3-9eb2-432606efca2a_ContentBits">
    <vt:lpwstr>0</vt:lpwstr>
  </property>
  <property fmtid="{D5CDD505-2E9C-101B-9397-08002B2CF9AE}" pid="10" name="TitusGUID">
    <vt:lpwstr>5ff7ab51-b8aa-483f-b9fa-fde3d4f7cd02</vt:lpwstr>
  </property>
  <property fmtid="{D5CDD505-2E9C-101B-9397-08002B2CF9AE}" pid="11" name="HCLClassD6">
    <vt:lpwstr>False</vt:lpwstr>
  </property>
  <property fmtid="{D5CDD505-2E9C-101B-9397-08002B2CF9AE}" pid="12" name="MSIP_Label_3741da7a-79c1-417c-b408-16c0bfe99fca_Enabled">
    <vt:lpwstr>true</vt:lpwstr>
  </property>
  <property fmtid="{D5CDD505-2E9C-101B-9397-08002B2CF9AE}" pid="13" name="MSIP_Label_3741da7a-79c1-417c-b408-16c0bfe99fca_SetDate">
    <vt:lpwstr>2025-01-08T15:14:12Z</vt:lpwstr>
  </property>
  <property fmtid="{D5CDD505-2E9C-101B-9397-08002B2CF9AE}" pid="14" name="MSIP_Label_3741da7a-79c1-417c-b408-16c0bfe99fca_Method">
    <vt:lpwstr>Standard</vt:lpwstr>
  </property>
  <property fmtid="{D5CDD505-2E9C-101B-9397-08002B2CF9AE}" pid="15" name="MSIP_Label_3741da7a-79c1-417c-b408-16c0bfe99fca_Name">
    <vt:lpwstr>Internal Only - Amber</vt:lpwstr>
  </property>
  <property fmtid="{D5CDD505-2E9C-101B-9397-08002B2CF9AE}" pid="16" name="MSIP_Label_3741da7a-79c1-417c-b408-16c0bfe99fca_SiteId">
    <vt:lpwstr>1e355c04-e0a4-42ed-8e2d-7351591f0ef1</vt:lpwstr>
  </property>
  <property fmtid="{D5CDD505-2E9C-101B-9397-08002B2CF9AE}" pid="17" name="MSIP_Label_3741da7a-79c1-417c-b408-16c0bfe99fca_ActionId">
    <vt:lpwstr>1edc6cf4-0375-4509-92d6-11259789071b</vt:lpwstr>
  </property>
  <property fmtid="{D5CDD505-2E9C-101B-9397-08002B2CF9AE}" pid="18" name="MSIP_Label_3741da7a-79c1-417c-b408-16c0bfe99fca_ContentBits">
    <vt:lpwstr>0</vt:lpwstr>
  </property>
  <property fmtid="{D5CDD505-2E9C-101B-9397-08002B2CF9AE}" pid="19" name="HCLClassification">
    <vt:lpwstr>HCL_Cla5s_C0nf1dent1al</vt:lpwstr>
  </property>
</Properties>
</file>