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EFD9-F0FF-472F-9731-2E681F63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53" y="1023871"/>
            <a:ext cx="11281893" cy="1828796"/>
          </a:xfrm>
        </p:spPr>
        <p:txBody>
          <a:bodyPr/>
          <a:lstStyle/>
          <a:p>
            <a:r>
              <a:rPr lang="en-IN" dirty="0"/>
              <a:t>Project 2 – UI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FE03A-9418-4C77-9CCC-DBBC4ABC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01929"/>
          </a:xfrm>
        </p:spPr>
        <p:txBody>
          <a:bodyPr>
            <a:normAutofit/>
          </a:bodyPr>
          <a:lstStyle/>
          <a:p>
            <a:r>
              <a:rPr lang="en-IN" dirty="0"/>
              <a:t>Team 3:</a:t>
            </a:r>
          </a:p>
          <a:p>
            <a:pPr marL="457200" indent="-457200">
              <a:buAutoNum type="arabicPeriod"/>
            </a:pPr>
            <a:r>
              <a:rPr lang="en-IN" dirty="0"/>
              <a:t>Uma Mahesh(Admin)- 170003</a:t>
            </a:r>
          </a:p>
          <a:p>
            <a:pPr marL="457200" indent="-457200">
              <a:buAutoNum type="arabicPeriod"/>
            </a:pPr>
            <a:r>
              <a:rPr lang="en-IN" dirty="0"/>
              <a:t>Jawahar(Client) – 170004</a:t>
            </a:r>
          </a:p>
          <a:p>
            <a:pPr marL="457200" indent="-457200">
              <a:buAutoNum type="arabicPeriod"/>
            </a:pPr>
            <a:r>
              <a:rPr lang="en-IN" dirty="0"/>
              <a:t> Preetinder(Client) – 170040</a:t>
            </a:r>
          </a:p>
          <a:p>
            <a:pPr marL="457200" indent="-457200">
              <a:buAutoNum type="arabicPeriod"/>
            </a:pPr>
            <a:r>
              <a:rPr lang="en-IN" dirty="0"/>
              <a:t>Mohan </a:t>
            </a:r>
            <a:r>
              <a:rPr lang="en-IN" dirty="0" err="1"/>
              <a:t>Akshay</a:t>
            </a:r>
            <a:r>
              <a:rPr lang="en-IN" dirty="0"/>
              <a:t>(Client) - 170049</a:t>
            </a:r>
          </a:p>
        </p:txBody>
      </p:sp>
    </p:spTree>
    <p:extLst>
      <p:ext uri="{BB962C8B-B14F-4D97-AF65-F5344CB8AC3E}">
        <p14:creationId xmlns:p14="http://schemas.microsoft.com/office/powerpoint/2010/main" val="29361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F44A-090A-4FAB-8BE7-83004908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27" y="2135971"/>
            <a:ext cx="12056773" cy="2358755"/>
          </a:xfrm>
        </p:spPr>
        <p:txBody>
          <a:bodyPr/>
          <a:lstStyle/>
          <a:p>
            <a:pPr algn="ctr"/>
            <a:r>
              <a:rPr lang="en-IN" dirty="0"/>
              <a:t>Thanks for watching our team presentation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05E9-DB76-4F45-B4AC-295FA997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79EF-4C16-4414-8FB7-15BDCB35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Mahesh </a:t>
            </a:r>
          </a:p>
          <a:p>
            <a:pPr marL="0" indent="0">
              <a:buNone/>
            </a:pPr>
            <a:r>
              <a:rPr lang="en-IN" dirty="0"/>
              <a:t>    Client and Admin welcome windows.</a:t>
            </a:r>
          </a:p>
          <a:p>
            <a:r>
              <a:rPr lang="en-IN" dirty="0"/>
              <a:t>Jawahar</a:t>
            </a:r>
          </a:p>
          <a:p>
            <a:pPr marL="0" indent="0">
              <a:buNone/>
            </a:pPr>
            <a:r>
              <a:rPr lang="en-IN" dirty="0"/>
              <a:t>    Client Brainstorming window.</a:t>
            </a:r>
          </a:p>
          <a:p>
            <a:r>
              <a:rPr lang="en-IN" dirty="0"/>
              <a:t>Preetinder</a:t>
            </a:r>
          </a:p>
          <a:p>
            <a:pPr marL="0" indent="0">
              <a:buNone/>
            </a:pPr>
            <a:r>
              <a:rPr lang="en-IN" dirty="0"/>
              <a:t>   Admin Brainstorming window.</a:t>
            </a:r>
          </a:p>
          <a:p>
            <a:r>
              <a:rPr lang="en-IN" dirty="0"/>
              <a:t>Mohan </a:t>
            </a:r>
            <a:r>
              <a:rPr lang="en-IN" dirty="0" err="1"/>
              <a:t>Akshay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Client login window.</a:t>
            </a:r>
          </a:p>
        </p:txBody>
      </p:sp>
    </p:spTree>
    <p:extLst>
      <p:ext uri="{BB962C8B-B14F-4D97-AF65-F5344CB8AC3E}">
        <p14:creationId xmlns:p14="http://schemas.microsoft.com/office/powerpoint/2010/main" val="250973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E47F-F5FB-4748-B0DB-90EE1318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8665" y="2644689"/>
            <a:ext cx="8610600" cy="1293028"/>
          </a:xfrm>
        </p:spPr>
        <p:txBody>
          <a:bodyPr/>
          <a:lstStyle/>
          <a:p>
            <a:r>
              <a:rPr lang="en-IN" dirty="0"/>
              <a:t>ADMIN windows</a:t>
            </a:r>
          </a:p>
        </p:txBody>
      </p:sp>
    </p:spTree>
    <p:extLst>
      <p:ext uri="{BB962C8B-B14F-4D97-AF65-F5344CB8AC3E}">
        <p14:creationId xmlns:p14="http://schemas.microsoft.com/office/powerpoint/2010/main" val="23866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832-61DD-44E1-BA2C-0CF30D18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Admin- welcome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647D6-1FA5-4CE0-868D-7E25A667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65" y="1836435"/>
            <a:ext cx="11469270" cy="4718911"/>
          </a:xfrm>
        </p:spPr>
      </p:pic>
    </p:spTree>
    <p:extLst>
      <p:ext uri="{BB962C8B-B14F-4D97-AF65-F5344CB8AC3E}">
        <p14:creationId xmlns:p14="http://schemas.microsoft.com/office/powerpoint/2010/main" val="15508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89E8-96A1-48E3-8FFC-4BD5220B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-brainstorming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ABCBB-CDF1-477A-828F-494C579C1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512" y="1640134"/>
            <a:ext cx="7873584" cy="5175422"/>
          </a:xfrm>
        </p:spPr>
      </p:pic>
    </p:spTree>
    <p:extLst>
      <p:ext uri="{BB962C8B-B14F-4D97-AF65-F5344CB8AC3E}">
        <p14:creationId xmlns:p14="http://schemas.microsoft.com/office/powerpoint/2010/main" val="166319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1C6D-618E-4EA8-BE97-58D11BED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21" y="2490142"/>
            <a:ext cx="8610600" cy="1293028"/>
          </a:xfrm>
        </p:spPr>
        <p:txBody>
          <a:bodyPr/>
          <a:lstStyle/>
          <a:p>
            <a:r>
              <a:rPr lang="en-IN" dirty="0"/>
              <a:t>Client windows</a:t>
            </a:r>
          </a:p>
        </p:txBody>
      </p:sp>
    </p:spTree>
    <p:extLst>
      <p:ext uri="{BB962C8B-B14F-4D97-AF65-F5344CB8AC3E}">
        <p14:creationId xmlns:p14="http://schemas.microsoft.com/office/powerpoint/2010/main" val="9945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9FDF-2DA2-4D56-8847-4653612B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56ED4-3348-441D-ACC6-366DFDDA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52404"/>
            <a:ext cx="10998920" cy="5205596"/>
          </a:xfrm>
        </p:spPr>
      </p:pic>
    </p:spTree>
    <p:extLst>
      <p:ext uri="{BB962C8B-B14F-4D97-AF65-F5344CB8AC3E}">
        <p14:creationId xmlns:p14="http://schemas.microsoft.com/office/powerpoint/2010/main" val="496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1DFF-4112-4C01-8CCD-1278D4C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welcome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00EF4A-12F2-4CAE-A8F0-3C9C15DD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2553"/>
            <a:ext cx="12192000" cy="5040000"/>
          </a:xfrm>
        </p:spPr>
      </p:pic>
    </p:spTree>
    <p:extLst>
      <p:ext uri="{BB962C8B-B14F-4D97-AF65-F5344CB8AC3E}">
        <p14:creationId xmlns:p14="http://schemas.microsoft.com/office/powerpoint/2010/main" val="190243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9359-031A-4736-B3EC-E567C9D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brainstorming window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FE759D-B308-4E0B-A385-7AEEFBF5E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58" y="1614823"/>
            <a:ext cx="9179149" cy="5187609"/>
          </a:xfrm>
        </p:spPr>
      </p:pic>
    </p:spTree>
    <p:extLst>
      <p:ext uri="{BB962C8B-B14F-4D97-AF65-F5344CB8AC3E}">
        <p14:creationId xmlns:p14="http://schemas.microsoft.com/office/powerpoint/2010/main" val="2225768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88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Project 2 – UI presentation </vt:lpstr>
      <vt:lpstr>Team roles</vt:lpstr>
      <vt:lpstr>ADMIN windows</vt:lpstr>
      <vt:lpstr>Admin- welcome window</vt:lpstr>
      <vt:lpstr>Admin -brainstorming</vt:lpstr>
      <vt:lpstr>Client windows</vt:lpstr>
      <vt:lpstr>Client login</vt:lpstr>
      <vt:lpstr>Client welcome window</vt:lpstr>
      <vt:lpstr>Client brainstorming window</vt:lpstr>
      <vt:lpstr>Thanks for watching our team presentation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UI presentation</dc:title>
  <dc:creator>Jawahar Jay</dc:creator>
  <cp:lastModifiedBy>Jawahar Jay</cp:lastModifiedBy>
  <cp:revision>11</cp:revision>
  <dcterms:created xsi:type="dcterms:W3CDTF">2019-09-29T20:14:02Z</dcterms:created>
  <dcterms:modified xsi:type="dcterms:W3CDTF">2019-09-30T04:41:38Z</dcterms:modified>
</cp:coreProperties>
</file>