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notesSlides/notesSlide6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notesSlides/notesSlide10.xml" ContentType="application/vnd.openxmlformats-officedocument.presentationml.notesSlid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62" r:id="rId5"/>
    <p:sldId id="29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9" r:id="rId14"/>
    <p:sldId id="297" r:id="rId15"/>
    <p:sldId id="305" r:id="rId16"/>
    <p:sldId id="302" r:id="rId17"/>
    <p:sldId id="303" r:id="rId18"/>
    <p:sldId id="26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00" r:id="rId31"/>
    <p:sldId id="294" r:id="rId32"/>
    <p:sldId id="295" r:id="rId33"/>
    <p:sldId id="296" r:id="rId34"/>
    <p:sldId id="291" r:id="rId35"/>
    <p:sldId id="292" r:id="rId36"/>
    <p:sldId id="298" r:id="rId37"/>
    <p:sldId id="306" r:id="rId38"/>
    <p:sldId id="260" r:id="rId39"/>
    <p:sldId id="268" r:id="rId40"/>
    <p:sldId id="269" r:id="rId41"/>
    <p:sldId id="270" r:id="rId42"/>
    <p:sldId id="271" r:id="rId43"/>
    <p:sldId id="272" r:id="rId44"/>
    <p:sldId id="301" r:id="rId45"/>
    <p:sldId id="259" r:id="rId46"/>
    <p:sldId id="261" r:id="rId47"/>
    <p:sldId id="304" r:id="rId48"/>
    <p:sldId id="307" r:id="rId49"/>
    <p:sldId id="263" r:id="rId50"/>
    <p:sldId id="26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-83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28A94-6512-49F1-9C64-3887D44AAB9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AFE70-8AC0-4FB9-A7A8-D55CAB72B69A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Effectiveness of blood transfusion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6BE75-1C41-4820-9690-425EA69D1EE2}" type="parTrans" cxnId="{8CB91814-7649-4F06-A076-08DDFE2559CC}">
      <dgm:prSet/>
      <dgm:spPr/>
      <dgm:t>
        <a:bodyPr/>
        <a:lstStyle/>
        <a:p>
          <a:endParaRPr lang="en-US"/>
        </a:p>
      </dgm:t>
    </dgm:pt>
    <dgm:pt modelId="{DC4AF6D8-20C0-4890-8F97-96112FB908E4}" type="sibTrans" cxnId="{8CB91814-7649-4F06-A076-08DDFE2559CC}">
      <dgm:prSet/>
      <dgm:spPr/>
      <dgm:t>
        <a:bodyPr/>
        <a:lstStyle/>
        <a:p>
          <a:endParaRPr lang="en-US"/>
        </a:p>
      </dgm:t>
    </dgm:pt>
    <dgm:pt modelId="{CAB2A561-2E63-4640-9863-5084D349F0C9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use of blood &amp; blood products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19D12-B993-485F-82A7-C607482C2A12}" type="parTrans" cxnId="{38DEE972-670A-4286-844E-612720ED4F09}">
      <dgm:prSet/>
      <dgm:spPr/>
      <dgm:t>
        <a:bodyPr/>
        <a:lstStyle/>
        <a:p>
          <a:endParaRPr lang="en-US"/>
        </a:p>
      </dgm:t>
    </dgm:pt>
    <dgm:pt modelId="{19726986-2F68-4163-86B2-8C3D68915DC6}" type="sibTrans" cxnId="{38DEE972-670A-4286-844E-612720ED4F09}">
      <dgm:prSet/>
      <dgm:spPr/>
      <dgm:t>
        <a:bodyPr/>
        <a:lstStyle/>
        <a:p>
          <a:endParaRPr lang="en-US"/>
        </a:p>
      </dgm:t>
    </dgm:pt>
    <dgm:pt modelId="{34ACC6BD-6FBC-4829-B752-87CCF81CD684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Safe</a:t>
          </a:r>
        </a:p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Accessible at reasonable cost</a:t>
          </a:r>
        </a:p>
        <a:p>
          <a:pPr algn="ctr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Adequate to meet the needs</a:t>
          </a:r>
        </a:p>
        <a:p>
          <a:pPr algn="ctr"/>
          <a:endParaRPr lang="en-US" sz="2300" dirty="0"/>
        </a:p>
      </dgm:t>
    </dgm:pt>
    <dgm:pt modelId="{3370C3A7-AAB1-47DA-A254-507C747DD56A}" type="parTrans" cxnId="{4FA19CE5-237E-4114-80E7-5F24092E1D77}">
      <dgm:prSet/>
      <dgm:spPr/>
      <dgm:t>
        <a:bodyPr/>
        <a:lstStyle/>
        <a:p>
          <a:endParaRPr lang="en-US"/>
        </a:p>
      </dgm:t>
    </dgm:pt>
    <dgm:pt modelId="{FC354BE7-634D-4439-8A69-EADAE5285807}" type="sibTrans" cxnId="{4FA19CE5-237E-4114-80E7-5F24092E1D77}">
      <dgm:prSet/>
      <dgm:spPr/>
      <dgm:t>
        <a:bodyPr/>
        <a:lstStyle/>
        <a:p>
          <a:endParaRPr lang="en-US"/>
        </a:p>
      </dgm:t>
    </dgm:pt>
    <dgm:pt modelId="{0C400A9C-8399-4297-8539-67F528CADE70}" type="pres">
      <dgm:prSet presAssocID="{67528A94-6512-49F1-9C64-3887D44AAB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D65FBE-02FD-4A37-9590-D7A97A9B3FEB}" type="pres">
      <dgm:prSet presAssocID="{BD7AFE70-8AC0-4FB9-A7A8-D55CAB72B69A}" presName="node" presStyleLbl="node1" presStyleIdx="0" presStyleCnt="3" custScaleX="151782" custScaleY="121306" custRadScaleRad="86346" custRadScaleInc="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845B9-0E26-4F25-BC13-6B51BD7EBF23}" type="pres">
      <dgm:prSet presAssocID="{DC4AF6D8-20C0-4890-8F97-96112FB908E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54B04F4-BF66-48F4-B221-942038BCD3DC}" type="pres">
      <dgm:prSet presAssocID="{DC4AF6D8-20C0-4890-8F97-96112FB908E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31AA3EB-8249-401C-A348-A1000B1B3DF1}" type="pres">
      <dgm:prSet presAssocID="{CAB2A561-2E63-4640-9863-5084D349F0C9}" presName="node" presStyleLbl="node1" presStyleIdx="1" presStyleCnt="3" custScaleX="141701" custScaleY="136562" custRadScaleRad="103957" custRadScaleInc="-22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88D6-4445-46B9-87C4-6FEDF3372649}" type="pres">
      <dgm:prSet presAssocID="{19726986-2F68-4163-86B2-8C3D68915DC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080C8EF-017B-4BBB-A813-AE7FC47F094B}" type="pres">
      <dgm:prSet presAssocID="{19726986-2F68-4163-86B2-8C3D68915DC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93B5EF6-34E1-49EB-8C50-E656CA3252AE}" type="pres">
      <dgm:prSet presAssocID="{34ACC6BD-6FBC-4829-B752-87CCF81CD684}" presName="node" presStyleLbl="node1" presStyleIdx="2" presStyleCnt="3" custScaleX="146839" custScaleY="130907" custRadScaleRad="94543" custRadScaleInc="16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21A1A-AD03-40C0-9C66-2267CCCA7597}" type="pres">
      <dgm:prSet presAssocID="{FC354BE7-634D-4439-8A69-EADAE528580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A2C4A2-69D1-47AD-969D-DBC888DD4637}" type="pres">
      <dgm:prSet presAssocID="{FC354BE7-634D-4439-8A69-EADAE528580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E8DCE0D-9746-42D8-90A9-2D66A392C76D}" type="presOf" srcId="{67528A94-6512-49F1-9C64-3887D44AAB90}" destId="{0C400A9C-8399-4297-8539-67F528CADE70}" srcOrd="0" destOrd="0" presId="urn:microsoft.com/office/officeart/2005/8/layout/cycle7"/>
    <dgm:cxn modelId="{4FA19CE5-237E-4114-80E7-5F24092E1D77}" srcId="{67528A94-6512-49F1-9C64-3887D44AAB90}" destId="{34ACC6BD-6FBC-4829-B752-87CCF81CD684}" srcOrd="2" destOrd="0" parTransId="{3370C3A7-AAB1-47DA-A254-507C747DD56A}" sibTransId="{FC354BE7-634D-4439-8A69-EADAE5285807}"/>
    <dgm:cxn modelId="{51096158-455C-4023-A64D-6283BF725064}" type="presOf" srcId="{19726986-2F68-4163-86B2-8C3D68915DC6}" destId="{4FA288D6-4445-46B9-87C4-6FEDF3372649}" srcOrd="0" destOrd="0" presId="urn:microsoft.com/office/officeart/2005/8/layout/cycle7"/>
    <dgm:cxn modelId="{66EF0CED-8E06-4928-82E2-E7C0C52C4878}" type="presOf" srcId="{34ACC6BD-6FBC-4829-B752-87CCF81CD684}" destId="{A93B5EF6-34E1-49EB-8C50-E656CA3252AE}" srcOrd="0" destOrd="0" presId="urn:microsoft.com/office/officeart/2005/8/layout/cycle7"/>
    <dgm:cxn modelId="{85D2822B-523F-42CB-87EF-57BFB314C253}" type="presOf" srcId="{DC4AF6D8-20C0-4890-8F97-96112FB908E4}" destId="{3BC845B9-0E26-4F25-BC13-6B51BD7EBF23}" srcOrd="0" destOrd="0" presId="urn:microsoft.com/office/officeart/2005/8/layout/cycle7"/>
    <dgm:cxn modelId="{E9DE94AC-CB7B-4149-A205-A59F2FB08F35}" type="presOf" srcId="{FC354BE7-634D-4439-8A69-EADAE5285807}" destId="{FFA2C4A2-69D1-47AD-969D-DBC888DD4637}" srcOrd="1" destOrd="0" presId="urn:microsoft.com/office/officeart/2005/8/layout/cycle7"/>
    <dgm:cxn modelId="{4AE5E041-30F8-4B93-8BA7-B7F447BEF008}" type="presOf" srcId="{BD7AFE70-8AC0-4FB9-A7A8-D55CAB72B69A}" destId="{34D65FBE-02FD-4A37-9590-D7A97A9B3FEB}" srcOrd="0" destOrd="0" presId="urn:microsoft.com/office/officeart/2005/8/layout/cycle7"/>
    <dgm:cxn modelId="{8CB91814-7649-4F06-A076-08DDFE2559CC}" srcId="{67528A94-6512-49F1-9C64-3887D44AAB90}" destId="{BD7AFE70-8AC0-4FB9-A7A8-D55CAB72B69A}" srcOrd="0" destOrd="0" parTransId="{0A66BE75-1C41-4820-9690-425EA69D1EE2}" sibTransId="{DC4AF6D8-20C0-4890-8F97-96112FB908E4}"/>
    <dgm:cxn modelId="{9A205285-6544-49A8-AD6A-A7F5A4A1F59E}" type="presOf" srcId="{CAB2A561-2E63-4640-9863-5084D349F0C9}" destId="{131AA3EB-8249-401C-A348-A1000B1B3DF1}" srcOrd="0" destOrd="0" presId="urn:microsoft.com/office/officeart/2005/8/layout/cycle7"/>
    <dgm:cxn modelId="{E3D50FB8-A310-4F66-8C15-19B05EF2CE58}" type="presOf" srcId="{19726986-2F68-4163-86B2-8C3D68915DC6}" destId="{B080C8EF-017B-4BBB-A813-AE7FC47F094B}" srcOrd="1" destOrd="0" presId="urn:microsoft.com/office/officeart/2005/8/layout/cycle7"/>
    <dgm:cxn modelId="{77BA87F6-0F9B-4DE9-8A82-CF79DC46A520}" type="presOf" srcId="{DC4AF6D8-20C0-4890-8F97-96112FB908E4}" destId="{154B04F4-BF66-48F4-B221-942038BCD3DC}" srcOrd="1" destOrd="0" presId="urn:microsoft.com/office/officeart/2005/8/layout/cycle7"/>
    <dgm:cxn modelId="{5E7C8275-E70E-46B1-ABF7-9D8FFA2EB3C1}" type="presOf" srcId="{FC354BE7-634D-4439-8A69-EADAE5285807}" destId="{8B721A1A-AD03-40C0-9C66-2267CCCA7597}" srcOrd="0" destOrd="0" presId="urn:microsoft.com/office/officeart/2005/8/layout/cycle7"/>
    <dgm:cxn modelId="{38DEE972-670A-4286-844E-612720ED4F09}" srcId="{67528A94-6512-49F1-9C64-3887D44AAB90}" destId="{CAB2A561-2E63-4640-9863-5084D349F0C9}" srcOrd="1" destOrd="0" parTransId="{14119D12-B993-485F-82A7-C607482C2A12}" sibTransId="{19726986-2F68-4163-86B2-8C3D68915DC6}"/>
    <dgm:cxn modelId="{C7D33E13-CF2D-4863-A489-C471F3D0FA19}" type="presParOf" srcId="{0C400A9C-8399-4297-8539-67F528CADE70}" destId="{34D65FBE-02FD-4A37-9590-D7A97A9B3FEB}" srcOrd="0" destOrd="0" presId="urn:microsoft.com/office/officeart/2005/8/layout/cycle7"/>
    <dgm:cxn modelId="{A60C8808-3431-4DA4-80AD-78D544C5B68A}" type="presParOf" srcId="{0C400A9C-8399-4297-8539-67F528CADE70}" destId="{3BC845B9-0E26-4F25-BC13-6B51BD7EBF23}" srcOrd="1" destOrd="0" presId="urn:microsoft.com/office/officeart/2005/8/layout/cycle7"/>
    <dgm:cxn modelId="{7069F38C-364E-4AE6-974B-CA706DB1798A}" type="presParOf" srcId="{3BC845B9-0E26-4F25-BC13-6B51BD7EBF23}" destId="{154B04F4-BF66-48F4-B221-942038BCD3DC}" srcOrd="0" destOrd="0" presId="urn:microsoft.com/office/officeart/2005/8/layout/cycle7"/>
    <dgm:cxn modelId="{7EB7F924-260A-4A3E-8102-35B7D493A922}" type="presParOf" srcId="{0C400A9C-8399-4297-8539-67F528CADE70}" destId="{131AA3EB-8249-401C-A348-A1000B1B3DF1}" srcOrd="2" destOrd="0" presId="urn:microsoft.com/office/officeart/2005/8/layout/cycle7"/>
    <dgm:cxn modelId="{D131264E-1325-4B5A-A1EC-26F59522E57B}" type="presParOf" srcId="{0C400A9C-8399-4297-8539-67F528CADE70}" destId="{4FA288D6-4445-46B9-87C4-6FEDF3372649}" srcOrd="3" destOrd="0" presId="urn:microsoft.com/office/officeart/2005/8/layout/cycle7"/>
    <dgm:cxn modelId="{55995576-38B2-473C-A6B4-2399CF8F5318}" type="presParOf" srcId="{4FA288D6-4445-46B9-87C4-6FEDF3372649}" destId="{B080C8EF-017B-4BBB-A813-AE7FC47F094B}" srcOrd="0" destOrd="0" presId="urn:microsoft.com/office/officeart/2005/8/layout/cycle7"/>
    <dgm:cxn modelId="{1C5A6497-1972-4851-A980-B8CDA80E90C0}" type="presParOf" srcId="{0C400A9C-8399-4297-8539-67F528CADE70}" destId="{A93B5EF6-34E1-49EB-8C50-E656CA3252AE}" srcOrd="4" destOrd="0" presId="urn:microsoft.com/office/officeart/2005/8/layout/cycle7"/>
    <dgm:cxn modelId="{2EEBCAA9-D092-42F7-A299-5ABDDC383B52}" type="presParOf" srcId="{0C400A9C-8399-4297-8539-67F528CADE70}" destId="{8B721A1A-AD03-40C0-9C66-2267CCCA7597}" srcOrd="5" destOrd="0" presId="urn:microsoft.com/office/officeart/2005/8/layout/cycle7"/>
    <dgm:cxn modelId="{FACCD14A-7F2C-42FC-8E13-8F341B112216}" type="presParOf" srcId="{8B721A1A-AD03-40C0-9C66-2267CCCA7597}" destId="{FFA2C4A2-69D1-47AD-969D-DBC888DD463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BE3590-5D2C-499E-85B2-ABAA97265955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D4540-3FAA-4B32-B33F-295F0CA5E4B3}">
      <dgm:prSet custT="1"/>
      <dgm:spPr/>
      <dgm:t>
        <a:bodyPr/>
        <a:lstStyle/>
        <a:p>
          <a:pPr algn="ctr"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Volume expanders  </a:t>
          </a:r>
        </a:p>
        <a:p>
          <a:pPr algn="ctr"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(Replacement Fluids)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81ABF-C9BE-4582-9CB3-29BC5428562C}" type="parTrans" cxnId="{AE4B76F1-879A-4D9B-AA0D-A1941E3F5903}">
      <dgm:prSet/>
      <dgm:spPr/>
      <dgm:t>
        <a:bodyPr/>
        <a:lstStyle/>
        <a:p>
          <a:endParaRPr lang="en-US"/>
        </a:p>
      </dgm:t>
    </dgm:pt>
    <dgm:pt modelId="{DD09FD47-4A09-4BE4-A920-6A9DBEBF4889}" type="sibTrans" cxnId="{AE4B76F1-879A-4D9B-AA0D-A1941E3F5903}">
      <dgm:prSet/>
      <dgm:spPr/>
      <dgm:t>
        <a:bodyPr/>
        <a:lstStyle/>
        <a:p>
          <a:endParaRPr lang="en-US"/>
        </a:p>
      </dgm:t>
    </dgm:pt>
    <dgm:pt modelId="{7DF0273A-073A-4784-9B16-6644ACB0B570}">
      <dgm:prSet custT="1"/>
      <dgm:spPr/>
      <dgm:t>
        <a:bodyPr/>
        <a:lstStyle/>
        <a:p>
          <a:pPr algn="ctr" rtl="0"/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Autologous Donation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69BE7-08CB-45C7-99AA-630FD840D23F}" type="parTrans" cxnId="{57DA4663-2F3E-4569-894A-8EF27BF4BA9F}">
      <dgm:prSet/>
      <dgm:spPr/>
      <dgm:t>
        <a:bodyPr/>
        <a:lstStyle/>
        <a:p>
          <a:endParaRPr lang="en-US"/>
        </a:p>
      </dgm:t>
    </dgm:pt>
    <dgm:pt modelId="{DE0F631F-1B44-4219-B767-FFFAAE913C22}" type="sibTrans" cxnId="{57DA4663-2F3E-4569-894A-8EF27BF4BA9F}">
      <dgm:prSet/>
      <dgm:spPr/>
      <dgm:t>
        <a:bodyPr/>
        <a:lstStyle/>
        <a:p>
          <a:endParaRPr lang="en-US"/>
        </a:p>
      </dgm:t>
    </dgm:pt>
    <dgm:pt modelId="{F1CD7145-FADE-47C1-8C43-303DDC2A98D6}" type="pres">
      <dgm:prSet presAssocID="{94BE3590-5D2C-499E-85B2-ABAA972659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5F05D-5840-4706-87E2-D088BDE091B8}" type="pres">
      <dgm:prSet presAssocID="{547D4540-3FAA-4B32-B33F-295F0CA5E4B3}" presName="parentText" presStyleLbl="node1" presStyleIdx="0" presStyleCnt="2" custLinFactNeighborX="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B34CF2-D7BA-4139-8A2B-7A73194DA13B}" type="pres">
      <dgm:prSet presAssocID="{DD09FD47-4A09-4BE4-A920-6A9DBEBF4889}" presName="spacer" presStyleCnt="0"/>
      <dgm:spPr/>
    </dgm:pt>
    <dgm:pt modelId="{0C75633F-4F60-4618-AC74-368EFAE3ED41}" type="pres">
      <dgm:prSet presAssocID="{7DF0273A-073A-4784-9B16-6644ACB0B57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A8A0A-A27F-4D44-8E65-8A68AA6CA352}" type="presOf" srcId="{547D4540-3FAA-4B32-B33F-295F0CA5E4B3}" destId="{6925F05D-5840-4706-87E2-D088BDE091B8}" srcOrd="0" destOrd="0" presId="urn:microsoft.com/office/officeart/2005/8/layout/vList2"/>
    <dgm:cxn modelId="{AE4B76F1-879A-4D9B-AA0D-A1941E3F5903}" srcId="{94BE3590-5D2C-499E-85B2-ABAA97265955}" destId="{547D4540-3FAA-4B32-B33F-295F0CA5E4B3}" srcOrd="0" destOrd="0" parTransId="{FF281ABF-C9BE-4582-9CB3-29BC5428562C}" sibTransId="{DD09FD47-4A09-4BE4-A920-6A9DBEBF4889}"/>
    <dgm:cxn modelId="{963563F8-81FB-4274-ADF0-0B85204ADE90}" type="presOf" srcId="{94BE3590-5D2C-499E-85B2-ABAA97265955}" destId="{F1CD7145-FADE-47C1-8C43-303DDC2A98D6}" srcOrd="0" destOrd="0" presId="urn:microsoft.com/office/officeart/2005/8/layout/vList2"/>
    <dgm:cxn modelId="{4C94BD57-DB1D-4FEB-BE48-6B972F420436}" type="presOf" srcId="{7DF0273A-073A-4784-9B16-6644ACB0B570}" destId="{0C75633F-4F60-4618-AC74-368EFAE3ED41}" srcOrd="0" destOrd="0" presId="urn:microsoft.com/office/officeart/2005/8/layout/vList2"/>
    <dgm:cxn modelId="{57DA4663-2F3E-4569-894A-8EF27BF4BA9F}" srcId="{94BE3590-5D2C-499E-85B2-ABAA97265955}" destId="{7DF0273A-073A-4784-9B16-6644ACB0B570}" srcOrd="1" destOrd="0" parTransId="{9E769BE7-08CB-45C7-99AA-630FD840D23F}" sibTransId="{DE0F631F-1B44-4219-B767-FFFAAE913C22}"/>
    <dgm:cxn modelId="{278A77D6-1064-437D-9C2A-EB352203441F}" type="presParOf" srcId="{F1CD7145-FADE-47C1-8C43-303DDC2A98D6}" destId="{6925F05D-5840-4706-87E2-D088BDE091B8}" srcOrd="0" destOrd="0" presId="urn:microsoft.com/office/officeart/2005/8/layout/vList2"/>
    <dgm:cxn modelId="{EFAE86C1-AFB3-4A5F-AECB-ED559CC695BA}" type="presParOf" srcId="{F1CD7145-FADE-47C1-8C43-303DDC2A98D6}" destId="{35B34CF2-D7BA-4139-8A2B-7A73194DA13B}" srcOrd="1" destOrd="0" presId="urn:microsoft.com/office/officeart/2005/8/layout/vList2"/>
    <dgm:cxn modelId="{0CB29258-BB99-4CA7-B1B8-E2B672B6FBBF}" type="presParOf" srcId="{F1CD7145-FADE-47C1-8C43-303DDC2A98D6}" destId="{0C75633F-4F60-4618-AC74-368EFAE3ED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82CDAE-FB2C-49B3-8E88-26E68E6F0795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C5364-FEEA-4E14-9FB0-CAF30DDE9E4C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Well-organized blood transfusion service</a:t>
          </a:r>
          <a:r>
            <a:rPr lang="en-US" sz="1200" dirty="0" smtClean="0"/>
            <a:t>.</a:t>
          </a:r>
          <a:endParaRPr lang="en-US" sz="1200" dirty="0"/>
        </a:p>
      </dgm:t>
    </dgm:pt>
    <dgm:pt modelId="{EA5E795A-0A2C-420F-8C35-2F60B2CFC99A}" type="parTrans" cxnId="{64BD15D7-E6C9-4386-8976-FF10783EB246}">
      <dgm:prSet/>
      <dgm:spPr/>
      <dgm:t>
        <a:bodyPr/>
        <a:lstStyle/>
        <a:p>
          <a:endParaRPr lang="en-US"/>
        </a:p>
      </dgm:t>
    </dgm:pt>
    <dgm:pt modelId="{B90304A8-5BDA-4643-92D5-CC706E1517F2}" type="sibTrans" cxnId="{64BD15D7-E6C9-4386-8976-FF10783EB246}">
      <dgm:prSet/>
      <dgm:spPr/>
      <dgm:t>
        <a:bodyPr/>
        <a:lstStyle/>
        <a:p>
          <a:endParaRPr lang="en-US"/>
        </a:p>
      </dgm:t>
    </dgm:pt>
    <dgm:pt modelId="{9B5D6A93-AD94-424F-9A4A-2209E7ED9221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Collection of blood - voluntary non-remunerated donors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6FB214-4D43-464C-AA15-B4FB350EBDA0}" type="parTrans" cxnId="{E5124709-1704-4D1F-8A66-DFF8AF26CA7A}">
      <dgm:prSet/>
      <dgm:spPr/>
      <dgm:t>
        <a:bodyPr/>
        <a:lstStyle/>
        <a:p>
          <a:endParaRPr lang="en-US"/>
        </a:p>
      </dgm:t>
    </dgm:pt>
    <dgm:pt modelId="{EAE7381A-600E-4D9E-BE4E-7B0BC57BF30D}" type="sibTrans" cxnId="{E5124709-1704-4D1F-8A66-DFF8AF26CA7A}">
      <dgm:prSet/>
      <dgm:spPr/>
      <dgm:t>
        <a:bodyPr/>
        <a:lstStyle/>
        <a:p>
          <a:endParaRPr lang="en-US"/>
        </a:p>
      </dgm:t>
    </dgm:pt>
    <dgm:pt modelId="{5B0DAD80-C2B4-4503-B745-0B203A93B8D2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Rigorous procedures for donor selection</a:t>
          </a:r>
          <a:r>
            <a:rPr lang="en-US" sz="1200" dirty="0" smtClean="0"/>
            <a:t>.</a:t>
          </a:r>
          <a:endParaRPr lang="en-US" sz="1200" dirty="0"/>
        </a:p>
      </dgm:t>
    </dgm:pt>
    <dgm:pt modelId="{5FC77311-23B3-41DE-B7E1-E5B347CCA731}" type="parTrans" cxnId="{283E77F5-4808-459C-AEF1-DDAEB98400D3}">
      <dgm:prSet/>
      <dgm:spPr/>
      <dgm:t>
        <a:bodyPr/>
        <a:lstStyle/>
        <a:p>
          <a:endParaRPr lang="en-US"/>
        </a:p>
      </dgm:t>
    </dgm:pt>
    <dgm:pt modelId="{53010160-1D58-4217-9F23-BFC707382D6D}" type="sibTrans" cxnId="{283E77F5-4808-459C-AEF1-DDAEB98400D3}">
      <dgm:prSet/>
      <dgm:spPr/>
      <dgm:t>
        <a:bodyPr/>
        <a:lstStyle/>
        <a:p>
          <a:endParaRPr lang="en-US"/>
        </a:p>
      </dgm:t>
    </dgm:pt>
    <dgm:pt modelId="{471A8A5C-D0D9-4778-976F-8B9122119418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screening for transfusion-transmissible infection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42BF36-749F-4D5A-82D7-001BA3B46E77}" type="parTrans" cxnId="{6374ECF0-700A-49A5-A491-EF6D8FF9AF35}">
      <dgm:prSet/>
      <dgm:spPr/>
      <dgm:t>
        <a:bodyPr/>
        <a:lstStyle/>
        <a:p>
          <a:endParaRPr lang="en-US"/>
        </a:p>
      </dgm:t>
    </dgm:pt>
    <dgm:pt modelId="{7565C0AF-C6B0-4C0F-AFC2-C7EDCAF7276E}" type="sibTrans" cxnId="{6374ECF0-700A-49A5-A491-EF6D8FF9AF35}">
      <dgm:prSet/>
      <dgm:spPr/>
      <dgm:t>
        <a:bodyPr/>
        <a:lstStyle/>
        <a:p>
          <a:endParaRPr lang="en-US"/>
        </a:p>
      </dgm:t>
    </dgm:pt>
    <dgm:pt modelId="{DBEE73D3-3E48-4209-B1B2-9B4B2C987064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Blood grouping, compatibility testing, component preparation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AABEE-585D-4330-BE01-E39FB6A2AA14}" type="parTrans" cxnId="{364D21FD-753D-4D30-9AC6-3E8A68898482}">
      <dgm:prSet/>
      <dgm:spPr/>
      <dgm:t>
        <a:bodyPr/>
        <a:lstStyle/>
        <a:p>
          <a:endParaRPr lang="en-US"/>
        </a:p>
      </dgm:t>
    </dgm:pt>
    <dgm:pt modelId="{E1E70357-57A1-41BD-B9AC-0A71F6DF8C60}" type="sibTrans" cxnId="{364D21FD-753D-4D30-9AC6-3E8A68898482}">
      <dgm:prSet/>
      <dgm:spPr/>
      <dgm:t>
        <a:bodyPr/>
        <a:lstStyle/>
        <a:p>
          <a:endParaRPr lang="en-US"/>
        </a:p>
      </dgm:t>
    </dgm:pt>
    <dgm:pt modelId="{6887C692-A593-4D0D-8E64-FB2E013887EB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Proper storage and transportation of blood and blood products</a:t>
          </a:r>
          <a:r>
            <a:rPr lang="en-US" sz="1200" dirty="0" smtClean="0"/>
            <a:t>.</a:t>
          </a:r>
          <a:endParaRPr lang="en-US" sz="1200" dirty="0"/>
        </a:p>
      </dgm:t>
    </dgm:pt>
    <dgm:pt modelId="{6F7DB660-3225-4658-A7DB-0D4D43399B95}" type="parTrans" cxnId="{8A018B68-E2EF-430B-9462-14CA9FDA9057}">
      <dgm:prSet/>
      <dgm:spPr/>
      <dgm:t>
        <a:bodyPr/>
        <a:lstStyle/>
        <a:p>
          <a:endParaRPr lang="en-US"/>
        </a:p>
      </dgm:t>
    </dgm:pt>
    <dgm:pt modelId="{AD444BA2-67CD-4B66-A9D8-80663003A37F}" type="sibTrans" cxnId="{8A018B68-E2EF-430B-9462-14CA9FDA9057}">
      <dgm:prSet/>
      <dgm:spPr/>
      <dgm:t>
        <a:bodyPr/>
        <a:lstStyle/>
        <a:p>
          <a:endParaRPr lang="en-US"/>
        </a:p>
      </dgm:t>
    </dgm:pt>
    <dgm:pt modelId="{4822F0C2-81BF-4D8F-857B-E9DFDA78AA19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Reduction in unnecessary transfusions </a:t>
          </a:r>
        </a:p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(appropriate clinical use of blood and blood products, </a:t>
          </a:r>
        </a:p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of simple alternatives to transfusion, wherever possible)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877FA-4906-4F9D-8C66-0BD645B96CA3}" type="parTrans" cxnId="{4C551F14-EFA3-44D0-806F-ABB45E0A3EB3}">
      <dgm:prSet/>
      <dgm:spPr/>
      <dgm:t>
        <a:bodyPr/>
        <a:lstStyle/>
        <a:p>
          <a:endParaRPr lang="en-US"/>
        </a:p>
      </dgm:t>
    </dgm:pt>
    <dgm:pt modelId="{1B486ADD-01D1-42A9-9719-F7F3FE2F3A1A}" type="sibTrans" cxnId="{4C551F14-EFA3-44D0-806F-ABB45E0A3EB3}">
      <dgm:prSet/>
      <dgm:spPr/>
      <dgm:t>
        <a:bodyPr/>
        <a:lstStyle/>
        <a:p>
          <a:endParaRPr lang="en-US"/>
        </a:p>
      </dgm:t>
    </dgm:pt>
    <dgm:pt modelId="{47A6AB05-3290-4133-9587-3F17E6E85DFE}" type="pres">
      <dgm:prSet presAssocID="{6F82CDAE-FB2C-49B3-8E88-26E68E6F079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713C7D-F23A-4806-9028-6DD1828B8FA0}" type="pres">
      <dgm:prSet presAssocID="{702C5364-FEEA-4E14-9FB0-CAF30DDE9E4C}" presName="composite" presStyleCnt="0"/>
      <dgm:spPr/>
    </dgm:pt>
    <dgm:pt modelId="{662E58D3-57E4-44A8-A7EA-02F01722FA07}" type="pres">
      <dgm:prSet presAssocID="{702C5364-FEEA-4E14-9FB0-CAF30DDE9E4C}" presName="imgShp" presStyleLbl="fgImgPlace1" presStyleIdx="0" presStyleCnt="7"/>
      <dgm:spPr/>
    </dgm:pt>
    <dgm:pt modelId="{48B90CD1-1E2B-4A33-8D52-06031F042FD5}" type="pres">
      <dgm:prSet presAssocID="{702C5364-FEEA-4E14-9FB0-CAF30DDE9E4C}" presName="txShp" presStyleLbl="node1" presStyleIdx="0" presStyleCnt="7" custScaleX="122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6F74C-C5A1-4556-A0ED-3958F8542ECF}" type="pres">
      <dgm:prSet presAssocID="{B90304A8-5BDA-4643-92D5-CC706E1517F2}" presName="spacing" presStyleCnt="0"/>
      <dgm:spPr/>
    </dgm:pt>
    <dgm:pt modelId="{DB900048-BAA9-4341-AD9D-BE5E23CCFCEE}" type="pres">
      <dgm:prSet presAssocID="{9B5D6A93-AD94-424F-9A4A-2209E7ED9221}" presName="composite" presStyleCnt="0"/>
      <dgm:spPr/>
    </dgm:pt>
    <dgm:pt modelId="{FBA60526-D0B4-4CCE-A10D-5CC0BBBBF010}" type="pres">
      <dgm:prSet presAssocID="{9B5D6A93-AD94-424F-9A4A-2209E7ED9221}" presName="imgShp" presStyleLbl="fgImgPlace1" presStyleIdx="1" presStyleCnt="7"/>
      <dgm:spPr/>
    </dgm:pt>
    <dgm:pt modelId="{D8B316F5-9039-46E4-BF77-46AC150D3422}" type="pres">
      <dgm:prSet presAssocID="{9B5D6A93-AD94-424F-9A4A-2209E7ED9221}" presName="txShp" presStyleLbl="node1" presStyleIdx="1" presStyleCnt="7" custScaleX="1224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922C3-8842-4F7D-B4F2-151710EB36CD}" type="pres">
      <dgm:prSet presAssocID="{EAE7381A-600E-4D9E-BE4E-7B0BC57BF30D}" presName="spacing" presStyleCnt="0"/>
      <dgm:spPr/>
    </dgm:pt>
    <dgm:pt modelId="{F2801DFB-D0A4-46CF-9698-3A180AFFDE8B}" type="pres">
      <dgm:prSet presAssocID="{5B0DAD80-C2B4-4503-B745-0B203A93B8D2}" presName="composite" presStyleCnt="0"/>
      <dgm:spPr/>
    </dgm:pt>
    <dgm:pt modelId="{A593B9A9-8010-4782-9D14-350062685BD1}" type="pres">
      <dgm:prSet presAssocID="{5B0DAD80-C2B4-4503-B745-0B203A93B8D2}" presName="imgShp" presStyleLbl="fgImgPlace1" presStyleIdx="2" presStyleCnt="7"/>
      <dgm:spPr/>
    </dgm:pt>
    <dgm:pt modelId="{BFD9A335-975E-4712-9952-2F606C21E36F}" type="pres">
      <dgm:prSet presAssocID="{5B0DAD80-C2B4-4503-B745-0B203A93B8D2}" presName="txShp" presStyleLbl="node1" presStyleIdx="2" presStyleCnt="7" custScaleX="12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7F2DE4-5ACC-4151-85AD-8B686D22D3B7}" type="pres">
      <dgm:prSet presAssocID="{53010160-1D58-4217-9F23-BFC707382D6D}" presName="spacing" presStyleCnt="0"/>
      <dgm:spPr/>
    </dgm:pt>
    <dgm:pt modelId="{5905DACC-5F70-4C93-B39F-5BE344A25E0C}" type="pres">
      <dgm:prSet presAssocID="{471A8A5C-D0D9-4778-976F-8B9122119418}" presName="composite" presStyleCnt="0"/>
      <dgm:spPr/>
    </dgm:pt>
    <dgm:pt modelId="{58140C0F-A38E-40BF-ACBA-7DB78B014EDD}" type="pres">
      <dgm:prSet presAssocID="{471A8A5C-D0D9-4778-976F-8B9122119418}" presName="imgShp" presStyleLbl="fgImgPlace1" presStyleIdx="3" presStyleCnt="7"/>
      <dgm:spPr/>
    </dgm:pt>
    <dgm:pt modelId="{E29865A2-381A-449C-99A9-12BA2AB57EDA}" type="pres">
      <dgm:prSet presAssocID="{471A8A5C-D0D9-4778-976F-8B9122119418}" presName="txShp" presStyleLbl="node1" presStyleIdx="3" presStyleCnt="7" custScaleX="12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A256D-A825-4D6B-B17A-25256C333740}" type="pres">
      <dgm:prSet presAssocID="{7565C0AF-C6B0-4C0F-AFC2-C7EDCAF7276E}" presName="spacing" presStyleCnt="0"/>
      <dgm:spPr/>
    </dgm:pt>
    <dgm:pt modelId="{A1C74B16-5412-415B-A7DD-EBF790B1A7D6}" type="pres">
      <dgm:prSet presAssocID="{DBEE73D3-3E48-4209-B1B2-9B4B2C987064}" presName="composite" presStyleCnt="0"/>
      <dgm:spPr/>
    </dgm:pt>
    <dgm:pt modelId="{B265672A-6801-4FA1-BDE2-65B1529F693F}" type="pres">
      <dgm:prSet presAssocID="{DBEE73D3-3E48-4209-B1B2-9B4B2C987064}" presName="imgShp" presStyleLbl="fgImgPlace1" presStyleIdx="4" presStyleCnt="7"/>
      <dgm:spPr/>
    </dgm:pt>
    <dgm:pt modelId="{1275DE5E-9DBA-4E01-889D-A383547C657B}" type="pres">
      <dgm:prSet presAssocID="{DBEE73D3-3E48-4209-B1B2-9B4B2C987064}" presName="txShp" presStyleLbl="node1" presStyleIdx="4" presStyleCnt="7" custScaleX="120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7EA8E-A8D6-4DEE-A02B-5015434E0169}" type="pres">
      <dgm:prSet presAssocID="{E1E70357-57A1-41BD-B9AC-0A71F6DF8C60}" presName="spacing" presStyleCnt="0"/>
      <dgm:spPr/>
    </dgm:pt>
    <dgm:pt modelId="{5EABC8FC-FC05-4331-8646-8C43A443593F}" type="pres">
      <dgm:prSet presAssocID="{6887C692-A593-4D0D-8E64-FB2E013887EB}" presName="composite" presStyleCnt="0"/>
      <dgm:spPr/>
    </dgm:pt>
    <dgm:pt modelId="{C259478D-D927-488B-A940-983D218D26E9}" type="pres">
      <dgm:prSet presAssocID="{6887C692-A593-4D0D-8E64-FB2E013887EB}" presName="imgShp" presStyleLbl="fgImgPlace1" presStyleIdx="5" presStyleCnt="7"/>
      <dgm:spPr/>
    </dgm:pt>
    <dgm:pt modelId="{58AE371C-3486-4A64-B927-E239BEBC1772}" type="pres">
      <dgm:prSet presAssocID="{6887C692-A593-4D0D-8E64-FB2E013887EB}" presName="txShp" presStyleLbl="node1" presStyleIdx="5" presStyleCnt="7" custScaleX="120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35779-59A8-4583-9B53-5E7C898081BF}" type="pres">
      <dgm:prSet presAssocID="{AD444BA2-67CD-4B66-A9D8-80663003A37F}" presName="spacing" presStyleCnt="0"/>
      <dgm:spPr/>
    </dgm:pt>
    <dgm:pt modelId="{899604A7-0CD7-42B1-AB1F-FC862447D5B2}" type="pres">
      <dgm:prSet presAssocID="{4822F0C2-81BF-4D8F-857B-E9DFDA78AA19}" presName="composite" presStyleCnt="0"/>
      <dgm:spPr/>
    </dgm:pt>
    <dgm:pt modelId="{AD987357-0527-4B5F-8883-D042A49CD220}" type="pres">
      <dgm:prSet presAssocID="{4822F0C2-81BF-4D8F-857B-E9DFDA78AA19}" presName="imgShp" presStyleLbl="fgImgPlace1" presStyleIdx="6" presStyleCnt="7"/>
      <dgm:spPr/>
    </dgm:pt>
    <dgm:pt modelId="{1E092B62-01DC-4622-917D-71F3684E872C}" type="pres">
      <dgm:prSet presAssocID="{4822F0C2-81BF-4D8F-857B-E9DFDA78AA19}" presName="txShp" presStyleLbl="node1" presStyleIdx="6" presStyleCnt="7" custScaleX="120924" custScaleY="177441" custLinFactNeighborY="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7E255-CFB3-4806-B617-7703BA19A835}" type="presOf" srcId="{4822F0C2-81BF-4D8F-857B-E9DFDA78AA19}" destId="{1E092B62-01DC-4622-917D-71F3684E872C}" srcOrd="0" destOrd="0" presId="urn:microsoft.com/office/officeart/2005/8/layout/vList3#2"/>
    <dgm:cxn modelId="{4C551F14-EFA3-44D0-806F-ABB45E0A3EB3}" srcId="{6F82CDAE-FB2C-49B3-8E88-26E68E6F0795}" destId="{4822F0C2-81BF-4D8F-857B-E9DFDA78AA19}" srcOrd="6" destOrd="0" parTransId="{D15877FA-4906-4F9D-8C66-0BD645B96CA3}" sibTransId="{1B486ADD-01D1-42A9-9719-F7F3FE2F3A1A}"/>
    <dgm:cxn modelId="{364D21FD-753D-4D30-9AC6-3E8A68898482}" srcId="{6F82CDAE-FB2C-49B3-8E88-26E68E6F0795}" destId="{DBEE73D3-3E48-4209-B1B2-9B4B2C987064}" srcOrd="4" destOrd="0" parTransId="{55AAABEE-585D-4330-BE01-E39FB6A2AA14}" sibTransId="{E1E70357-57A1-41BD-B9AC-0A71F6DF8C60}"/>
    <dgm:cxn modelId="{BFA83298-7D2F-4DF0-9853-7DE07F4E4A49}" type="presOf" srcId="{DBEE73D3-3E48-4209-B1B2-9B4B2C987064}" destId="{1275DE5E-9DBA-4E01-889D-A383547C657B}" srcOrd="0" destOrd="0" presId="urn:microsoft.com/office/officeart/2005/8/layout/vList3#2"/>
    <dgm:cxn modelId="{283066C1-93FF-41D0-AAF8-2C316440ED1D}" type="presOf" srcId="{6F82CDAE-FB2C-49B3-8E88-26E68E6F0795}" destId="{47A6AB05-3290-4133-9587-3F17E6E85DFE}" srcOrd="0" destOrd="0" presId="urn:microsoft.com/office/officeart/2005/8/layout/vList3#2"/>
    <dgm:cxn modelId="{64BD15D7-E6C9-4386-8976-FF10783EB246}" srcId="{6F82CDAE-FB2C-49B3-8E88-26E68E6F0795}" destId="{702C5364-FEEA-4E14-9FB0-CAF30DDE9E4C}" srcOrd="0" destOrd="0" parTransId="{EA5E795A-0A2C-420F-8C35-2F60B2CFC99A}" sibTransId="{B90304A8-5BDA-4643-92D5-CC706E1517F2}"/>
    <dgm:cxn modelId="{7660341D-55FE-408B-ACBD-EE6D4C483063}" type="presOf" srcId="{5B0DAD80-C2B4-4503-B745-0B203A93B8D2}" destId="{BFD9A335-975E-4712-9952-2F606C21E36F}" srcOrd="0" destOrd="0" presId="urn:microsoft.com/office/officeart/2005/8/layout/vList3#2"/>
    <dgm:cxn modelId="{E20E2654-8CFE-4740-8134-9013F423D90E}" type="presOf" srcId="{471A8A5C-D0D9-4778-976F-8B9122119418}" destId="{E29865A2-381A-449C-99A9-12BA2AB57EDA}" srcOrd="0" destOrd="0" presId="urn:microsoft.com/office/officeart/2005/8/layout/vList3#2"/>
    <dgm:cxn modelId="{B9C73DD8-39A5-43A5-8726-A7BBF7E03D54}" type="presOf" srcId="{6887C692-A593-4D0D-8E64-FB2E013887EB}" destId="{58AE371C-3486-4A64-B927-E239BEBC1772}" srcOrd="0" destOrd="0" presId="urn:microsoft.com/office/officeart/2005/8/layout/vList3#2"/>
    <dgm:cxn modelId="{8A018B68-E2EF-430B-9462-14CA9FDA9057}" srcId="{6F82CDAE-FB2C-49B3-8E88-26E68E6F0795}" destId="{6887C692-A593-4D0D-8E64-FB2E013887EB}" srcOrd="5" destOrd="0" parTransId="{6F7DB660-3225-4658-A7DB-0D4D43399B95}" sibTransId="{AD444BA2-67CD-4B66-A9D8-80663003A37F}"/>
    <dgm:cxn modelId="{E5124709-1704-4D1F-8A66-DFF8AF26CA7A}" srcId="{6F82CDAE-FB2C-49B3-8E88-26E68E6F0795}" destId="{9B5D6A93-AD94-424F-9A4A-2209E7ED9221}" srcOrd="1" destOrd="0" parTransId="{1F6FB214-4D43-464C-AA15-B4FB350EBDA0}" sibTransId="{EAE7381A-600E-4D9E-BE4E-7B0BC57BF30D}"/>
    <dgm:cxn modelId="{283E77F5-4808-459C-AEF1-DDAEB98400D3}" srcId="{6F82CDAE-FB2C-49B3-8E88-26E68E6F0795}" destId="{5B0DAD80-C2B4-4503-B745-0B203A93B8D2}" srcOrd="2" destOrd="0" parTransId="{5FC77311-23B3-41DE-B7E1-E5B347CCA731}" sibTransId="{53010160-1D58-4217-9F23-BFC707382D6D}"/>
    <dgm:cxn modelId="{AA396882-DA15-494A-B8CB-ED9CA7CF93CC}" type="presOf" srcId="{702C5364-FEEA-4E14-9FB0-CAF30DDE9E4C}" destId="{48B90CD1-1E2B-4A33-8D52-06031F042FD5}" srcOrd="0" destOrd="0" presId="urn:microsoft.com/office/officeart/2005/8/layout/vList3#2"/>
    <dgm:cxn modelId="{220016D9-228E-4C4A-A1C5-4EB5C3D1062C}" type="presOf" srcId="{9B5D6A93-AD94-424F-9A4A-2209E7ED9221}" destId="{D8B316F5-9039-46E4-BF77-46AC150D3422}" srcOrd="0" destOrd="0" presId="urn:microsoft.com/office/officeart/2005/8/layout/vList3#2"/>
    <dgm:cxn modelId="{6374ECF0-700A-49A5-A491-EF6D8FF9AF35}" srcId="{6F82CDAE-FB2C-49B3-8E88-26E68E6F0795}" destId="{471A8A5C-D0D9-4778-976F-8B9122119418}" srcOrd="3" destOrd="0" parTransId="{3542BF36-749F-4D5A-82D7-001BA3B46E77}" sibTransId="{7565C0AF-C6B0-4C0F-AFC2-C7EDCAF7276E}"/>
    <dgm:cxn modelId="{D76B45C6-346D-4B0D-8911-F7C71B1CEF8F}" type="presParOf" srcId="{47A6AB05-3290-4133-9587-3F17E6E85DFE}" destId="{41713C7D-F23A-4806-9028-6DD1828B8FA0}" srcOrd="0" destOrd="0" presId="urn:microsoft.com/office/officeart/2005/8/layout/vList3#2"/>
    <dgm:cxn modelId="{83FD1257-B591-4034-B650-E88B00C4C42E}" type="presParOf" srcId="{41713C7D-F23A-4806-9028-6DD1828B8FA0}" destId="{662E58D3-57E4-44A8-A7EA-02F01722FA07}" srcOrd="0" destOrd="0" presId="urn:microsoft.com/office/officeart/2005/8/layout/vList3#2"/>
    <dgm:cxn modelId="{938F0EBF-EF8A-4426-8D06-B672AE29E17D}" type="presParOf" srcId="{41713C7D-F23A-4806-9028-6DD1828B8FA0}" destId="{48B90CD1-1E2B-4A33-8D52-06031F042FD5}" srcOrd="1" destOrd="0" presId="urn:microsoft.com/office/officeart/2005/8/layout/vList3#2"/>
    <dgm:cxn modelId="{A086235F-FE37-46C4-B1BB-C9ABA2F4D9BB}" type="presParOf" srcId="{47A6AB05-3290-4133-9587-3F17E6E85DFE}" destId="{86F6F74C-C5A1-4556-A0ED-3958F8542ECF}" srcOrd="1" destOrd="0" presId="urn:microsoft.com/office/officeart/2005/8/layout/vList3#2"/>
    <dgm:cxn modelId="{86EC0933-7F4C-4F7A-A753-0D60825E2D6A}" type="presParOf" srcId="{47A6AB05-3290-4133-9587-3F17E6E85DFE}" destId="{DB900048-BAA9-4341-AD9D-BE5E23CCFCEE}" srcOrd="2" destOrd="0" presId="urn:microsoft.com/office/officeart/2005/8/layout/vList3#2"/>
    <dgm:cxn modelId="{D5FF9E21-5DC1-4F9D-BA9C-81A432774022}" type="presParOf" srcId="{DB900048-BAA9-4341-AD9D-BE5E23CCFCEE}" destId="{FBA60526-D0B4-4CCE-A10D-5CC0BBBBF010}" srcOrd="0" destOrd="0" presId="urn:microsoft.com/office/officeart/2005/8/layout/vList3#2"/>
    <dgm:cxn modelId="{CC6AEB9F-0C44-4BBD-A126-FE6C675ED743}" type="presParOf" srcId="{DB900048-BAA9-4341-AD9D-BE5E23CCFCEE}" destId="{D8B316F5-9039-46E4-BF77-46AC150D3422}" srcOrd="1" destOrd="0" presId="urn:microsoft.com/office/officeart/2005/8/layout/vList3#2"/>
    <dgm:cxn modelId="{1FDEB0DB-3663-40E5-8175-DEE1BDF945F2}" type="presParOf" srcId="{47A6AB05-3290-4133-9587-3F17E6E85DFE}" destId="{88A922C3-8842-4F7D-B4F2-151710EB36CD}" srcOrd="3" destOrd="0" presId="urn:microsoft.com/office/officeart/2005/8/layout/vList3#2"/>
    <dgm:cxn modelId="{02ABF1AC-592F-4AB0-88EB-C6D84F5B8E18}" type="presParOf" srcId="{47A6AB05-3290-4133-9587-3F17E6E85DFE}" destId="{F2801DFB-D0A4-46CF-9698-3A180AFFDE8B}" srcOrd="4" destOrd="0" presId="urn:microsoft.com/office/officeart/2005/8/layout/vList3#2"/>
    <dgm:cxn modelId="{DD9689C5-6D3E-4C5F-83D7-CACB9535CF29}" type="presParOf" srcId="{F2801DFB-D0A4-46CF-9698-3A180AFFDE8B}" destId="{A593B9A9-8010-4782-9D14-350062685BD1}" srcOrd="0" destOrd="0" presId="urn:microsoft.com/office/officeart/2005/8/layout/vList3#2"/>
    <dgm:cxn modelId="{4EA94064-4254-4484-8238-AE2E329A7387}" type="presParOf" srcId="{F2801DFB-D0A4-46CF-9698-3A180AFFDE8B}" destId="{BFD9A335-975E-4712-9952-2F606C21E36F}" srcOrd="1" destOrd="0" presId="urn:microsoft.com/office/officeart/2005/8/layout/vList3#2"/>
    <dgm:cxn modelId="{41567CB5-A143-4F00-B232-AB67C178C199}" type="presParOf" srcId="{47A6AB05-3290-4133-9587-3F17E6E85DFE}" destId="{947F2DE4-5ACC-4151-85AD-8B686D22D3B7}" srcOrd="5" destOrd="0" presId="urn:microsoft.com/office/officeart/2005/8/layout/vList3#2"/>
    <dgm:cxn modelId="{705F79DA-FD46-4C45-944D-ED169C7297A6}" type="presParOf" srcId="{47A6AB05-3290-4133-9587-3F17E6E85DFE}" destId="{5905DACC-5F70-4C93-B39F-5BE344A25E0C}" srcOrd="6" destOrd="0" presId="urn:microsoft.com/office/officeart/2005/8/layout/vList3#2"/>
    <dgm:cxn modelId="{449B6EC9-0073-43BB-9160-ED7FB7E194A3}" type="presParOf" srcId="{5905DACC-5F70-4C93-B39F-5BE344A25E0C}" destId="{58140C0F-A38E-40BF-ACBA-7DB78B014EDD}" srcOrd="0" destOrd="0" presId="urn:microsoft.com/office/officeart/2005/8/layout/vList3#2"/>
    <dgm:cxn modelId="{FDE6FEF4-1E64-4A4A-9C75-503EC7EDFCD6}" type="presParOf" srcId="{5905DACC-5F70-4C93-B39F-5BE344A25E0C}" destId="{E29865A2-381A-449C-99A9-12BA2AB57EDA}" srcOrd="1" destOrd="0" presId="urn:microsoft.com/office/officeart/2005/8/layout/vList3#2"/>
    <dgm:cxn modelId="{E9B0B744-B317-459D-AD81-BFAABCB5CBFB}" type="presParOf" srcId="{47A6AB05-3290-4133-9587-3F17E6E85DFE}" destId="{35CA256D-A825-4D6B-B17A-25256C333740}" srcOrd="7" destOrd="0" presId="urn:microsoft.com/office/officeart/2005/8/layout/vList3#2"/>
    <dgm:cxn modelId="{125E10B0-B540-49E2-89AE-6C249BD5CC48}" type="presParOf" srcId="{47A6AB05-3290-4133-9587-3F17E6E85DFE}" destId="{A1C74B16-5412-415B-A7DD-EBF790B1A7D6}" srcOrd="8" destOrd="0" presId="urn:microsoft.com/office/officeart/2005/8/layout/vList3#2"/>
    <dgm:cxn modelId="{0928BF94-00FA-4263-9E71-58E2348B0D97}" type="presParOf" srcId="{A1C74B16-5412-415B-A7DD-EBF790B1A7D6}" destId="{B265672A-6801-4FA1-BDE2-65B1529F693F}" srcOrd="0" destOrd="0" presId="urn:microsoft.com/office/officeart/2005/8/layout/vList3#2"/>
    <dgm:cxn modelId="{66E30DCA-D355-494F-8889-71857C4F955A}" type="presParOf" srcId="{A1C74B16-5412-415B-A7DD-EBF790B1A7D6}" destId="{1275DE5E-9DBA-4E01-889D-A383547C657B}" srcOrd="1" destOrd="0" presId="urn:microsoft.com/office/officeart/2005/8/layout/vList3#2"/>
    <dgm:cxn modelId="{723B065A-B1E0-4B69-BCEA-4EED50838537}" type="presParOf" srcId="{47A6AB05-3290-4133-9587-3F17E6E85DFE}" destId="{3697EA8E-A8D6-4DEE-A02B-5015434E0169}" srcOrd="9" destOrd="0" presId="urn:microsoft.com/office/officeart/2005/8/layout/vList3#2"/>
    <dgm:cxn modelId="{DF0C3CFF-7AED-4CB2-B032-35335BB73D40}" type="presParOf" srcId="{47A6AB05-3290-4133-9587-3F17E6E85DFE}" destId="{5EABC8FC-FC05-4331-8646-8C43A443593F}" srcOrd="10" destOrd="0" presId="urn:microsoft.com/office/officeart/2005/8/layout/vList3#2"/>
    <dgm:cxn modelId="{3CB78A8E-6D56-4B49-8941-A6BB4CFB5DED}" type="presParOf" srcId="{5EABC8FC-FC05-4331-8646-8C43A443593F}" destId="{C259478D-D927-488B-A940-983D218D26E9}" srcOrd="0" destOrd="0" presId="urn:microsoft.com/office/officeart/2005/8/layout/vList3#2"/>
    <dgm:cxn modelId="{D7CD00FE-E38D-4618-B0FE-FF065DAB60CA}" type="presParOf" srcId="{5EABC8FC-FC05-4331-8646-8C43A443593F}" destId="{58AE371C-3486-4A64-B927-E239BEBC1772}" srcOrd="1" destOrd="0" presId="urn:microsoft.com/office/officeart/2005/8/layout/vList3#2"/>
    <dgm:cxn modelId="{D981F3BF-1963-4E63-A07E-00E05824DCA3}" type="presParOf" srcId="{47A6AB05-3290-4133-9587-3F17E6E85DFE}" destId="{43A35779-59A8-4583-9B53-5E7C898081BF}" srcOrd="11" destOrd="0" presId="urn:microsoft.com/office/officeart/2005/8/layout/vList3#2"/>
    <dgm:cxn modelId="{78599816-7924-4C1D-94A1-3AE8F721CE0F}" type="presParOf" srcId="{47A6AB05-3290-4133-9587-3F17E6E85DFE}" destId="{899604A7-0CD7-42B1-AB1F-FC862447D5B2}" srcOrd="12" destOrd="0" presId="urn:microsoft.com/office/officeart/2005/8/layout/vList3#2"/>
    <dgm:cxn modelId="{9D3D313C-D808-4816-BDC1-9AD79BCAD9A2}" type="presParOf" srcId="{899604A7-0CD7-42B1-AB1F-FC862447D5B2}" destId="{AD987357-0527-4B5F-8883-D042A49CD220}" srcOrd="0" destOrd="0" presId="urn:microsoft.com/office/officeart/2005/8/layout/vList3#2"/>
    <dgm:cxn modelId="{6CD0AB6E-F3F4-4AD7-ABD0-6A8F2B34372A}" type="presParOf" srcId="{899604A7-0CD7-42B1-AB1F-FC862447D5B2}" destId="{1E092B62-01DC-4622-917D-71F3684E872C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6B70CC-983A-4328-830E-A855B59332BB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6CAB6-B56A-49EA-97B3-BA1AA08FE082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Unnecessary transfusions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94A7B6-9B58-4580-83DE-01802782F0EC}" type="parTrans" cxnId="{17F6F0FE-57C9-46F7-BE1B-501A3897431C}">
      <dgm:prSet/>
      <dgm:spPr/>
      <dgm:t>
        <a:bodyPr/>
        <a:lstStyle/>
        <a:p>
          <a:endParaRPr lang="en-US"/>
        </a:p>
      </dgm:t>
    </dgm:pt>
    <dgm:pt modelId="{540F0DCF-5D50-4546-ABB6-B5139414C0A1}" type="sibTrans" cxnId="{17F6F0FE-57C9-46F7-BE1B-501A3897431C}">
      <dgm:prSet/>
      <dgm:spPr/>
      <dgm:t>
        <a:bodyPr/>
        <a:lstStyle/>
        <a:p>
          <a:endParaRPr lang="en-US"/>
        </a:p>
      </dgm:t>
    </dgm:pt>
    <dgm:pt modelId="{39695243-986B-4E21-A161-90CCCB85C95E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Unnecessary Risks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9B0B8-03E3-4368-9508-328A5F696242}" type="parTrans" cxnId="{4CB9EBB1-A8F4-4E81-BCF7-14AF6F2EBF93}">
      <dgm:prSet/>
      <dgm:spPr/>
      <dgm:t>
        <a:bodyPr/>
        <a:lstStyle/>
        <a:p>
          <a:endParaRPr lang="en-US"/>
        </a:p>
      </dgm:t>
    </dgm:pt>
    <dgm:pt modelId="{1172AD7E-0234-4E90-89C9-652D35684254}" type="sibTrans" cxnId="{4CB9EBB1-A8F4-4E81-BCF7-14AF6F2EBF93}">
      <dgm:prSet/>
      <dgm:spPr/>
      <dgm:t>
        <a:bodyPr/>
        <a:lstStyle/>
        <a:p>
          <a:endParaRPr lang="en-US"/>
        </a:p>
      </dgm:t>
    </dgm:pt>
    <dgm:pt modelId="{4640A38F-D75B-459B-B61E-C3FCC73777E9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Shortage of blood products for patients in real need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D954E5-CEEE-4A9C-BC3C-BAAABD6DF8A5}" type="parTrans" cxnId="{E58388E0-DAB8-4995-AF91-2C6EF6DDE611}">
      <dgm:prSet/>
      <dgm:spPr/>
      <dgm:t>
        <a:bodyPr/>
        <a:lstStyle/>
        <a:p>
          <a:endParaRPr lang="en-US"/>
        </a:p>
      </dgm:t>
    </dgm:pt>
    <dgm:pt modelId="{B81DCAE0-3E08-4DF6-B672-C3B0CED678EB}" type="sibTrans" cxnId="{E58388E0-DAB8-4995-AF91-2C6EF6DDE611}">
      <dgm:prSet/>
      <dgm:spPr/>
      <dgm:t>
        <a:bodyPr/>
        <a:lstStyle/>
        <a:p>
          <a:endParaRPr lang="en-US"/>
        </a:p>
      </dgm:t>
    </dgm:pt>
    <dgm:pt modelId="{3C172583-B55A-400B-BCAF-8737EAB1A258}" type="pres">
      <dgm:prSet presAssocID="{6A6B70CC-983A-4328-830E-A855B59332B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2F87C7-078A-4BFD-ACB1-98828C2B5A1C}" type="pres">
      <dgm:prSet presAssocID="{A7E6CAB6-B56A-49EA-97B3-BA1AA08FE082}" presName="root1" presStyleCnt="0"/>
      <dgm:spPr/>
    </dgm:pt>
    <dgm:pt modelId="{8E444F44-C8ED-4438-8C5A-CD7DD19687EB}" type="pres">
      <dgm:prSet presAssocID="{A7E6CAB6-B56A-49EA-97B3-BA1AA08FE082}" presName="LevelOneTextNode" presStyleLbl="node0" presStyleIdx="0" presStyleCnt="3" custScaleX="132286" custScaleY="159993" custLinFactX="-38761" custLinFactY="7214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32E77-474B-40EA-9D1E-6363A1026037}" type="pres">
      <dgm:prSet presAssocID="{A7E6CAB6-B56A-49EA-97B3-BA1AA08FE082}" presName="level2hierChild" presStyleCnt="0"/>
      <dgm:spPr/>
    </dgm:pt>
    <dgm:pt modelId="{5236F280-0DC1-4957-AB67-789BE62C485B}" type="pres">
      <dgm:prSet presAssocID="{39695243-986B-4E21-A161-90CCCB85C95E}" presName="root1" presStyleCnt="0"/>
      <dgm:spPr/>
    </dgm:pt>
    <dgm:pt modelId="{CBBBBAD7-D1ED-4BA4-96BE-4727F3AFC628}" type="pres">
      <dgm:prSet presAssocID="{39695243-986B-4E21-A161-90CCCB85C95E}" presName="LevelOneTextNode" presStyleLbl="node0" presStyleIdx="1" presStyleCnt="3" custScaleX="175975" custLinFactY="-52003" custLinFactNeighborX="619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661703-6014-4B4E-A10A-0F25B7B83DA1}" type="pres">
      <dgm:prSet presAssocID="{39695243-986B-4E21-A161-90CCCB85C95E}" presName="level2hierChild" presStyleCnt="0"/>
      <dgm:spPr/>
    </dgm:pt>
    <dgm:pt modelId="{4259CBF5-348A-4DDE-B183-D76895223A44}" type="pres">
      <dgm:prSet presAssocID="{4640A38F-D75B-459B-B61E-C3FCC73777E9}" presName="root1" presStyleCnt="0"/>
      <dgm:spPr/>
    </dgm:pt>
    <dgm:pt modelId="{65B917E9-02BA-4FF7-A9B7-5D09BE3FA213}" type="pres">
      <dgm:prSet presAssocID="{4640A38F-D75B-459B-B61E-C3FCC73777E9}" presName="LevelOneTextNode" presStyleLbl="node0" presStyleIdx="2" presStyleCnt="3" custScaleX="180232" custScaleY="142250" custLinFactNeighborX="59123" custLinFactNeighborY="-41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FFF5F3-1743-45CF-9484-45E94E244012}" type="pres">
      <dgm:prSet presAssocID="{4640A38F-D75B-459B-B61E-C3FCC73777E9}" presName="level2hierChild" presStyleCnt="0"/>
      <dgm:spPr/>
    </dgm:pt>
  </dgm:ptLst>
  <dgm:cxnLst>
    <dgm:cxn modelId="{1E83E38B-250B-422D-B2E1-4479FAF0C71A}" type="presOf" srcId="{39695243-986B-4E21-A161-90CCCB85C95E}" destId="{CBBBBAD7-D1ED-4BA4-96BE-4727F3AFC628}" srcOrd="0" destOrd="0" presId="urn:microsoft.com/office/officeart/2005/8/layout/hierarchy2"/>
    <dgm:cxn modelId="{E58388E0-DAB8-4995-AF91-2C6EF6DDE611}" srcId="{6A6B70CC-983A-4328-830E-A855B59332BB}" destId="{4640A38F-D75B-459B-B61E-C3FCC73777E9}" srcOrd="2" destOrd="0" parTransId="{D7D954E5-CEEE-4A9C-BC3C-BAAABD6DF8A5}" sibTransId="{B81DCAE0-3E08-4DF6-B672-C3B0CED678EB}"/>
    <dgm:cxn modelId="{17F6F0FE-57C9-46F7-BE1B-501A3897431C}" srcId="{6A6B70CC-983A-4328-830E-A855B59332BB}" destId="{A7E6CAB6-B56A-49EA-97B3-BA1AA08FE082}" srcOrd="0" destOrd="0" parTransId="{3D94A7B6-9B58-4580-83DE-01802782F0EC}" sibTransId="{540F0DCF-5D50-4546-ABB6-B5139414C0A1}"/>
    <dgm:cxn modelId="{CAAB204E-2DE8-41B1-8B7C-D7EB6945077D}" type="presOf" srcId="{A7E6CAB6-B56A-49EA-97B3-BA1AA08FE082}" destId="{8E444F44-C8ED-4438-8C5A-CD7DD19687EB}" srcOrd="0" destOrd="0" presId="urn:microsoft.com/office/officeart/2005/8/layout/hierarchy2"/>
    <dgm:cxn modelId="{B69443EF-2259-4DEF-A39F-0E9F973C1ADA}" type="presOf" srcId="{4640A38F-D75B-459B-B61E-C3FCC73777E9}" destId="{65B917E9-02BA-4FF7-A9B7-5D09BE3FA213}" srcOrd="0" destOrd="0" presId="urn:microsoft.com/office/officeart/2005/8/layout/hierarchy2"/>
    <dgm:cxn modelId="{96CE38E0-16BE-47D4-B577-4BC8F629142C}" type="presOf" srcId="{6A6B70CC-983A-4328-830E-A855B59332BB}" destId="{3C172583-B55A-400B-BCAF-8737EAB1A258}" srcOrd="0" destOrd="0" presId="urn:microsoft.com/office/officeart/2005/8/layout/hierarchy2"/>
    <dgm:cxn modelId="{4CB9EBB1-A8F4-4E81-BCF7-14AF6F2EBF93}" srcId="{6A6B70CC-983A-4328-830E-A855B59332BB}" destId="{39695243-986B-4E21-A161-90CCCB85C95E}" srcOrd="1" destOrd="0" parTransId="{E309B0B8-03E3-4368-9508-328A5F696242}" sibTransId="{1172AD7E-0234-4E90-89C9-652D35684254}"/>
    <dgm:cxn modelId="{61F96F8A-BEDF-4291-9F94-A861D10E1A92}" type="presParOf" srcId="{3C172583-B55A-400B-BCAF-8737EAB1A258}" destId="{D92F87C7-078A-4BFD-ACB1-98828C2B5A1C}" srcOrd="0" destOrd="0" presId="urn:microsoft.com/office/officeart/2005/8/layout/hierarchy2"/>
    <dgm:cxn modelId="{39166DE6-50E8-4CBC-9D6B-C0096048E1E6}" type="presParOf" srcId="{D92F87C7-078A-4BFD-ACB1-98828C2B5A1C}" destId="{8E444F44-C8ED-4438-8C5A-CD7DD19687EB}" srcOrd="0" destOrd="0" presId="urn:microsoft.com/office/officeart/2005/8/layout/hierarchy2"/>
    <dgm:cxn modelId="{66D5EE8E-A994-4AD0-BD84-6CD331920091}" type="presParOf" srcId="{D92F87C7-078A-4BFD-ACB1-98828C2B5A1C}" destId="{B4D32E77-474B-40EA-9D1E-6363A1026037}" srcOrd="1" destOrd="0" presId="urn:microsoft.com/office/officeart/2005/8/layout/hierarchy2"/>
    <dgm:cxn modelId="{D0C39E7D-C4EA-4561-ADA9-401D92CF8FF2}" type="presParOf" srcId="{3C172583-B55A-400B-BCAF-8737EAB1A258}" destId="{5236F280-0DC1-4957-AB67-789BE62C485B}" srcOrd="1" destOrd="0" presId="urn:microsoft.com/office/officeart/2005/8/layout/hierarchy2"/>
    <dgm:cxn modelId="{7613FB7B-E62B-4546-B825-9998BB9AE6AF}" type="presParOf" srcId="{5236F280-0DC1-4957-AB67-789BE62C485B}" destId="{CBBBBAD7-D1ED-4BA4-96BE-4727F3AFC628}" srcOrd="0" destOrd="0" presId="urn:microsoft.com/office/officeart/2005/8/layout/hierarchy2"/>
    <dgm:cxn modelId="{33661842-FD3B-4757-9251-01D47482B1A1}" type="presParOf" srcId="{5236F280-0DC1-4957-AB67-789BE62C485B}" destId="{1C661703-6014-4B4E-A10A-0F25B7B83DA1}" srcOrd="1" destOrd="0" presId="urn:microsoft.com/office/officeart/2005/8/layout/hierarchy2"/>
    <dgm:cxn modelId="{340C5057-C0D4-4B35-9A0A-96A377D60ACD}" type="presParOf" srcId="{3C172583-B55A-400B-BCAF-8737EAB1A258}" destId="{4259CBF5-348A-4DDE-B183-D76895223A44}" srcOrd="2" destOrd="0" presId="urn:microsoft.com/office/officeart/2005/8/layout/hierarchy2"/>
    <dgm:cxn modelId="{5C41F87E-3DC6-425F-9931-7BCA5B812EF9}" type="presParOf" srcId="{4259CBF5-348A-4DDE-B183-D76895223A44}" destId="{65B917E9-02BA-4FF7-A9B7-5D09BE3FA213}" srcOrd="0" destOrd="0" presId="urn:microsoft.com/office/officeart/2005/8/layout/hierarchy2"/>
    <dgm:cxn modelId="{C2421ED0-05BD-4DF0-8224-528CB06A2471}" type="presParOf" srcId="{4259CBF5-348A-4DDE-B183-D76895223A44}" destId="{E3FFF5F3-1743-45CF-9484-45E94E24401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27856-5DA8-4933-B49F-F4D66F30DB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EAFBDB-D298-4D7B-96CF-D8F0E62ED177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there any need for transfusion?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4F95F8-6790-44EF-A725-171B3E26A43E}" type="parTrans" cxnId="{8DC2B4DF-F7CF-4CC7-AE0C-2F08DCAF1DFA}">
      <dgm:prSet/>
      <dgm:spPr/>
      <dgm:t>
        <a:bodyPr/>
        <a:lstStyle/>
        <a:p>
          <a:endParaRPr lang="en-US"/>
        </a:p>
      </dgm:t>
    </dgm:pt>
    <dgm:pt modelId="{BFA8E088-C113-4579-A5F0-EA541C384364}" type="sibTrans" cxnId="{8DC2B4DF-F7CF-4CC7-AE0C-2F08DCAF1DFA}">
      <dgm:prSet/>
      <dgm:spPr/>
      <dgm:t>
        <a:bodyPr/>
        <a:lstStyle/>
        <a:p>
          <a:endParaRPr lang="en-US"/>
        </a:p>
      </dgm:t>
    </dgm:pt>
    <dgm:pt modelId="{063F7139-1534-4999-910D-06610A4EBDC9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Indication of transfusion…?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462D5-B846-4983-A1BD-921A5A733378}" type="parTrans" cxnId="{0AE09987-159E-4129-A7FD-4030AC719042}">
      <dgm:prSet/>
      <dgm:spPr/>
      <dgm:t>
        <a:bodyPr/>
        <a:lstStyle/>
        <a:p>
          <a:endParaRPr lang="en-US"/>
        </a:p>
      </dgm:t>
    </dgm:pt>
    <dgm:pt modelId="{E631F1CD-A1FE-4D1F-B3B7-70D89C5E2505}" type="sibTrans" cxnId="{0AE09987-159E-4129-A7FD-4030AC719042}">
      <dgm:prSet/>
      <dgm:spPr/>
      <dgm:t>
        <a:bodyPr/>
        <a:lstStyle/>
        <a:p>
          <a:endParaRPr lang="en-US"/>
        </a:p>
      </dgm:t>
    </dgm:pt>
    <dgm:pt modelId="{F87525C3-824E-473D-894B-323967BE2264}">
      <dgm:prSet custT="1"/>
      <dgm:spPr/>
      <dgm:t>
        <a:bodyPr/>
        <a:lstStyle/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Ways to minimize transfusion…?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24B0A-453B-445D-B1F6-6E039213F23C}" type="parTrans" cxnId="{D823593F-FB91-4564-844B-7DEEED9F6978}">
      <dgm:prSet/>
      <dgm:spPr/>
      <dgm:t>
        <a:bodyPr/>
        <a:lstStyle/>
        <a:p>
          <a:endParaRPr lang="en-US"/>
        </a:p>
      </dgm:t>
    </dgm:pt>
    <dgm:pt modelId="{50BAE4BD-6896-46D8-BE71-DED45A56C567}" type="sibTrans" cxnId="{D823593F-FB91-4564-844B-7DEEED9F6978}">
      <dgm:prSet/>
      <dgm:spPr/>
      <dgm:t>
        <a:bodyPr/>
        <a:lstStyle/>
        <a:p>
          <a:endParaRPr lang="en-US"/>
        </a:p>
      </dgm:t>
    </dgm:pt>
    <dgm:pt modelId="{A5D72E5E-8DAC-412B-A56C-2E15FC15879B}" type="pres">
      <dgm:prSet presAssocID="{64327856-5DA8-4933-B49F-F4D66F30DB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FEEEEDB-D701-41F2-A20C-BAA98E98F6D1}" type="pres">
      <dgm:prSet presAssocID="{47EAFBDB-D298-4D7B-96CF-D8F0E62ED177}" presName="hierRoot1" presStyleCnt="0"/>
      <dgm:spPr/>
    </dgm:pt>
    <dgm:pt modelId="{E4F3583D-9B69-420F-A8C2-548AF3E49ADE}" type="pres">
      <dgm:prSet presAssocID="{47EAFBDB-D298-4D7B-96CF-D8F0E62ED177}" presName="composite" presStyleCnt="0"/>
      <dgm:spPr/>
    </dgm:pt>
    <dgm:pt modelId="{5C2DF837-549A-459F-9C10-9FE5A7B807CB}" type="pres">
      <dgm:prSet presAssocID="{47EAFBDB-D298-4D7B-96CF-D8F0E62ED177}" presName="background" presStyleLbl="node0" presStyleIdx="0" presStyleCnt="1"/>
      <dgm:spPr/>
    </dgm:pt>
    <dgm:pt modelId="{79DE6C45-8579-46BD-838E-E202EFB47A95}" type="pres">
      <dgm:prSet presAssocID="{47EAFBDB-D298-4D7B-96CF-D8F0E62ED17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88DA6-FC09-4456-89B9-C165CF195C84}" type="pres">
      <dgm:prSet presAssocID="{47EAFBDB-D298-4D7B-96CF-D8F0E62ED177}" presName="hierChild2" presStyleCnt="0"/>
      <dgm:spPr/>
    </dgm:pt>
    <dgm:pt modelId="{27D60CFE-A214-44EC-8941-76B76ED3C500}" type="pres">
      <dgm:prSet presAssocID="{1B3462D5-B846-4983-A1BD-921A5A73337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FDA4656-4156-42A3-8397-296EA26B2253}" type="pres">
      <dgm:prSet presAssocID="{063F7139-1534-4999-910D-06610A4EBDC9}" presName="hierRoot2" presStyleCnt="0"/>
      <dgm:spPr/>
    </dgm:pt>
    <dgm:pt modelId="{3878ADDF-D6CE-4753-85AA-2D3C810F2B29}" type="pres">
      <dgm:prSet presAssocID="{063F7139-1534-4999-910D-06610A4EBDC9}" presName="composite2" presStyleCnt="0"/>
      <dgm:spPr/>
    </dgm:pt>
    <dgm:pt modelId="{FF49B21B-6010-4A47-8DF6-81ACACDBFA34}" type="pres">
      <dgm:prSet presAssocID="{063F7139-1534-4999-910D-06610A4EBDC9}" presName="background2" presStyleLbl="node2" presStyleIdx="0" presStyleCnt="2"/>
      <dgm:spPr/>
    </dgm:pt>
    <dgm:pt modelId="{A0599E41-8A3A-4A56-94E3-811A4B8A81C4}" type="pres">
      <dgm:prSet presAssocID="{063F7139-1534-4999-910D-06610A4EBDC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03B1E5-3D29-4FFA-BE94-A510A991CDF1}" type="pres">
      <dgm:prSet presAssocID="{063F7139-1534-4999-910D-06610A4EBDC9}" presName="hierChild3" presStyleCnt="0"/>
      <dgm:spPr/>
    </dgm:pt>
    <dgm:pt modelId="{FA15BDCF-98AF-4FDE-BDE9-6A0EA1C40135}" type="pres">
      <dgm:prSet presAssocID="{10C24B0A-453B-445D-B1F6-6E039213F23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B1F5642-7EA3-4811-8D3D-F3AF44FDBF27}" type="pres">
      <dgm:prSet presAssocID="{F87525C3-824E-473D-894B-323967BE2264}" presName="hierRoot2" presStyleCnt="0"/>
      <dgm:spPr/>
    </dgm:pt>
    <dgm:pt modelId="{679EB708-94F9-4446-8660-A6E72C975AB0}" type="pres">
      <dgm:prSet presAssocID="{F87525C3-824E-473D-894B-323967BE2264}" presName="composite2" presStyleCnt="0"/>
      <dgm:spPr/>
    </dgm:pt>
    <dgm:pt modelId="{0F6C3861-D9F9-4F4B-9EAB-E05151E312DB}" type="pres">
      <dgm:prSet presAssocID="{F87525C3-824E-473D-894B-323967BE2264}" presName="background2" presStyleLbl="node2" presStyleIdx="1" presStyleCnt="2"/>
      <dgm:spPr/>
    </dgm:pt>
    <dgm:pt modelId="{7B44F76C-1C9F-4279-B7C7-110A207D2D45}" type="pres">
      <dgm:prSet presAssocID="{F87525C3-824E-473D-894B-323967BE226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8F1E80-6805-4B12-856C-B191C4B543B6}" type="pres">
      <dgm:prSet presAssocID="{F87525C3-824E-473D-894B-323967BE2264}" presName="hierChild3" presStyleCnt="0"/>
      <dgm:spPr/>
    </dgm:pt>
  </dgm:ptLst>
  <dgm:cxnLst>
    <dgm:cxn modelId="{C6B917EE-F450-4A61-8022-B984995E8928}" type="presOf" srcId="{F87525C3-824E-473D-894B-323967BE2264}" destId="{7B44F76C-1C9F-4279-B7C7-110A207D2D45}" srcOrd="0" destOrd="0" presId="urn:microsoft.com/office/officeart/2005/8/layout/hierarchy1"/>
    <dgm:cxn modelId="{0AE09987-159E-4129-A7FD-4030AC719042}" srcId="{47EAFBDB-D298-4D7B-96CF-D8F0E62ED177}" destId="{063F7139-1534-4999-910D-06610A4EBDC9}" srcOrd="0" destOrd="0" parTransId="{1B3462D5-B846-4983-A1BD-921A5A733378}" sibTransId="{E631F1CD-A1FE-4D1F-B3B7-70D89C5E2505}"/>
    <dgm:cxn modelId="{718705EB-662D-45C0-B320-868E89BDD1FF}" type="presOf" srcId="{47EAFBDB-D298-4D7B-96CF-D8F0E62ED177}" destId="{79DE6C45-8579-46BD-838E-E202EFB47A95}" srcOrd="0" destOrd="0" presId="urn:microsoft.com/office/officeart/2005/8/layout/hierarchy1"/>
    <dgm:cxn modelId="{66C9126B-E244-4D6A-9A1A-67EF8D38BC5E}" type="presOf" srcId="{063F7139-1534-4999-910D-06610A4EBDC9}" destId="{A0599E41-8A3A-4A56-94E3-811A4B8A81C4}" srcOrd="0" destOrd="0" presId="urn:microsoft.com/office/officeart/2005/8/layout/hierarchy1"/>
    <dgm:cxn modelId="{8DC2B4DF-F7CF-4CC7-AE0C-2F08DCAF1DFA}" srcId="{64327856-5DA8-4933-B49F-F4D66F30DBEC}" destId="{47EAFBDB-D298-4D7B-96CF-D8F0E62ED177}" srcOrd="0" destOrd="0" parTransId="{444F95F8-6790-44EF-A725-171B3E26A43E}" sibTransId="{BFA8E088-C113-4579-A5F0-EA541C384364}"/>
    <dgm:cxn modelId="{D823593F-FB91-4564-844B-7DEEED9F6978}" srcId="{47EAFBDB-D298-4D7B-96CF-D8F0E62ED177}" destId="{F87525C3-824E-473D-894B-323967BE2264}" srcOrd="1" destOrd="0" parTransId="{10C24B0A-453B-445D-B1F6-6E039213F23C}" sibTransId="{50BAE4BD-6896-46D8-BE71-DED45A56C567}"/>
    <dgm:cxn modelId="{BA245EFE-320E-45E6-93EA-04DBD92EBB8D}" type="presOf" srcId="{1B3462D5-B846-4983-A1BD-921A5A733378}" destId="{27D60CFE-A214-44EC-8941-76B76ED3C500}" srcOrd="0" destOrd="0" presId="urn:microsoft.com/office/officeart/2005/8/layout/hierarchy1"/>
    <dgm:cxn modelId="{0183F67A-456C-40F7-8DA5-503D6AC6B87A}" type="presOf" srcId="{10C24B0A-453B-445D-B1F6-6E039213F23C}" destId="{FA15BDCF-98AF-4FDE-BDE9-6A0EA1C40135}" srcOrd="0" destOrd="0" presId="urn:microsoft.com/office/officeart/2005/8/layout/hierarchy1"/>
    <dgm:cxn modelId="{69DC865E-AF05-4B01-BF2A-68E2CDDEC19D}" type="presOf" srcId="{64327856-5DA8-4933-B49F-F4D66F30DBEC}" destId="{A5D72E5E-8DAC-412B-A56C-2E15FC15879B}" srcOrd="0" destOrd="0" presId="urn:microsoft.com/office/officeart/2005/8/layout/hierarchy1"/>
    <dgm:cxn modelId="{2433B144-C6FE-436C-91DC-3F596C32CC00}" type="presParOf" srcId="{A5D72E5E-8DAC-412B-A56C-2E15FC15879B}" destId="{2FEEEEDB-D701-41F2-A20C-BAA98E98F6D1}" srcOrd="0" destOrd="0" presId="urn:microsoft.com/office/officeart/2005/8/layout/hierarchy1"/>
    <dgm:cxn modelId="{8D582B79-1219-494C-B866-370E96546DBB}" type="presParOf" srcId="{2FEEEEDB-D701-41F2-A20C-BAA98E98F6D1}" destId="{E4F3583D-9B69-420F-A8C2-548AF3E49ADE}" srcOrd="0" destOrd="0" presId="urn:microsoft.com/office/officeart/2005/8/layout/hierarchy1"/>
    <dgm:cxn modelId="{AC27FC9D-2C78-44B5-AACC-D7ED279D7B26}" type="presParOf" srcId="{E4F3583D-9B69-420F-A8C2-548AF3E49ADE}" destId="{5C2DF837-549A-459F-9C10-9FE5A7B807CB}" srcOrd="0" destOrd="0" presId="urn:microsoft.com/office/officeart/2005/8/layout/hierarchy1"/>
    <dgm:cxn modelId="{DBE9DA56-F245-497D-B900-929631D3CCE5}" type="presParOf" srcId="{E4F3583D-9B69-420F-A8C2-548AF3E49ADE}" destId="{79DE6C45-8579-46BD-838E-E202EFB47A95}" srcOrd="1" destOrd="0" presId="urn:microsoft.com/office/officeart/2005/8/layout/hierarchy1"/>
    <dgm:cxn modelId="{F1426E53-ECF6-4AA1-B9CB-5636EC4A7828}" type="presParOf" srcId="{2FEEEEDB-D701-41F2-A20C-BAA98E98F6D1}" destId="{14488DA6-FC09-4456-89B9-C165CF195C84}" srcOrd="1" destOrd="0" presId="urn:microsoft.com/office/officeart/2005/8/layout/hierarchy1"/>
    <dgm:cxn modelId="{C9E0621D-1971-40A1-A128-6BCD15B781EB}" type="presParOf" srcId="{14488DA6-FC09-4456-89B9-C165CF195C84}" destId="{27D60CFE-A214-44EC-8941-76B76ED3C500}" srcOrd="0" destOrd="0" presId="urn:microsoft.com/office/officeart/2005/8/layout/hierarchy1"/>
    <dgm:cxn modelId="{A13FF7F8-EC60-4E83-AA7D-B16DC11D4BBE}" type="presParOf" srcId="{14488DA6-FC09-4456-89B9-C165CF195C84}" destId="{DFDA4656-4156-42A3-8397-296EA26B2253}" srcOrd="1" destOrd="0" presId="urn:microsoft.com/office/officeart/2005/8/layout/hierarchy1"/>
    <dgm:cxn modelId="{5F137513-E4F6-4E17-BD79-25998727DC3D}" type="presParOf" srcId="{DFDA4656-4156-42A3-8397-296EA26B2253}" destId="{3878ADDF-D6CE-4753-85AA-2D3C810F2B29}" srcOrd="0" destOrd="0" presId="urn:microsoft.com/office/officeart/2005/8/layout/hierarchy1"/>
    <dgm:cxn modelId="{2BF5E1B6-6A01-4DEA-A3D0-CC1AA64EAC6E}" type="presParOf" srcId="{3878ADDF-D6CE-4753-85AA-2D3C810F2B29}" destId="{FF49B21B-6010-4A47-8DF6-81ACACDBFA34}" srcOrd="0" destOrd="0" presId="urn:microsoft.com/office/officeart/2005/8/layout/hierarchy1"/>
    <dgm:cxn modelId="{0175C845-359D-4915-AB0B-9F17E3E972CF}" type="presParOf" srcId="{3878ADDF-D6CE-4753-85AA-2D3C810F2B29}" destId="{A0599E41-8A3A-4A56-94E3-811A4B8A81C4}" srcOrd="1" destOrd="0" presId="urn:microsoft.com/office/officeart/2005/8/layout/hierarchy1"/>
    <dgm:cxn modelId="{E5F4F29F-CCC3-4B45-874F-D752C521E952}" type="presParOf" srcId="{DFDA4656-4156-42A3-8397-296EA26B2253}" destId="{3203B1E5-3D29-4FFA-BE94-A510A991CDF1}" srcOrd="1" destOrd="0" presId="urn:microsoft.com/office/officeart/2005/8/layout/hierarchy1"/>
    <dgm:cxn modelId="{53A0BB20-B66D-41F8-86B8-ECED6764D62B}" type="presParOf" srcId="{14488DA6-FC09-4456-89B9-C165CF195C84}" destId="{FA15BDCF-98AF-4FDE-BDE9-6A0EA1C40135}" srcOrd="2" destOrd="0" presId="urn:microsoft.com/office/officeart/2005/8/layout/hierarchy1"/>
    <dgm:cxn modelId="{3DD1868B-8D15-4A2C-8C42-3F9F8073A12D}" type="presParOf" srcId="{14488DA6-FC09-4456-89B9-C165CF195C84}" destId="{3B1F5642-7EA3-4811-8D3D-F3AF44FDBF27}" srcOrd="3" destOrd="0" presId="urn:microsoft.com/office/officeart/2005/8/layout/hierarchy1"/>
    <dgm:cxn modelId="{AD0E275D-0E01-4556-92E2-28C95F01321C}" type="presParOf" srcId="{3B1F5642-7EA3-4811-8D3D-F3AF44FDBF27}" destId="{679EB708-94F9-4446-8660-A6E72C975AB0}" srcOrd="0" destOrd="0" presId="urn:microsoft.com/office/officeart/2005/8/layout/hierarchy1"/>
    <dgm:cxn modelId="{E85FA55B-4FDD-4CB1-B706-2A0357D9B226}" type="presParOf" srcId="{679EB708-94F9-4446-8660-A6E72C975AB0}" destId="{0F6C3861-D9F9-4F4B-9EAB-E05151E312DB}" srcOrd="0" destOrd="0" presId="urn:microsoft.com/office/officeart/2005/8/layout/hierarchy1"/>
    <dgm:cxn modelId="{7D96CC9D-5379-4BC2-8F16-37F01D9326A2}" type="presParOf" srcId="{679EB708-94F9-4446-8660-A6E72C975AB0}" destId="{7B44F76C-1C9F-4279-B7C7-110A207D2D45}" srcOrd="1" destOrd="0" presId="urn:microsoft.com/office/officeart/2005/8/layout/hierarchy1"/>
    <dgm:cxn modelId="{8CC5B4EA-8E65-423B-BFA7-4616F904FD91}" type="presParOf" srcId="{3B1F5642-7EA3-4811-8D3D-F3AF44FDBF27}" destId="{1F8F1E80-6805-4B12-856C-B191C4B543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1263F-9C22-454B-BEF9-15154037452D}" type="doc">
      <dgm:prSet loTypeId="urn:microsoft.com/office/officeart/2005/8/layout/lProcess3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9F24E-ABBC-4324-97DD-3C497A59584A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Prevention of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Anaemia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A4639B-322D-483A-8479-95B9F8D80371}" type="parTrans" cxnId="{17CF71DD-C635-44A9-917C-C01AD317AADE}">
      <dgm:prSet/>
      <dgm:spPr/>
      <dgm:t>
        <a:bodyPr/>
        <a:lstStyle/>
        <a:p>
          <a:endParaRPr lang="en-US"/>
        </a:p>
      </dgm:t>
    </dgm:pt>
    <dgm:pt modelId="{56A8EE8E-3F2A-4418-8DD9-552EA45211EA}" type="sibTrans" cxnId="{17CF71DD-C635-44A9-917C-C01AD317AADE}">
      <dgm:prSet/>
      <dgm:spPr/>
      <dgm:t>
        <a:bodyPr/>
        <a:lstStyle/>
        <a:p>
          <a:endParaRPr lang="en-US"/>
        </a:p>
      </dgm:t>
    </dgm:pt>
    <dgm:pt modelId="{ABC50F5D-9BB0-4F96-9643-5876C595515C}">
      <dgm:prSet custT="1"/>
      <dgm:spPr/>
      <dgm:t>
        <a:bodyPr/>
        <a:lstStyle/>
        <a:p>
          <a:pPr rtl="0"/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Adequate nutrition 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803C45-9CEA-477B-B90B-F67C61F91D62}" type="parTrans" cxnId="{D9CBF752-514F-4E42-AA77-A801C7C4D0A0}">
      <dgm:prSet/>
      <dgm:spPr/>
      <dgm:t>
        <a:bodyPr/>
        <a:lstStyle/>
        <a:p>
          <a:endParaRPr lang="en-US"/>
        </a:p>
      </dgm:t>
    </dgm:pt>
    <dgm:pt modelId="{5B7034A1-7993-49BA-A52D-9522887D2C2B}" type="sibTrans" cxnId="{D9CBF752-514F-4E42-AA77-A801C7C4D0A0}">
      <dgm:prSet/>
      <dgm:spPr/>
      <dgm:t>
        <a:bodyPr/>
        <a:lstStyle/>
        <a:p>
          <a:endParaRPr lang="en-US"/>
        </a:p>
      </dgm:t>
    </dgm:pt>
    <dgm:pt modelId="{456E899C-8036-469E-9EA1-7F171F0ED465}">
      <dgm:prSet custT="1"/>
      <dgm:spPr/>
      <dgm:t>
        <a:bodyPr/>
        <a:lstStyle/>
        <a:p>
          <a:pPr rtl="0"/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Health Education 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A5C002-69D0-4B97-8D06-380C881B8D01}" type="parTrans" cxnId="{496D9D88-4A74-4003-8EA6-9242328A4B74}">
      <dgm:prSet/>
      <dgm:spPr/>
      <dgm:t>
        <a:bodyPr/>
        <a:lstStyle/>
        <a:p>
          <a:endParaRPr lang="en-US"/>
        </a:p>
      </dgm:t>
    </dgm:pt>
    <dgm:pt modelId="{5A7F6462-468A-43E5-B392-0B38023BC3B8}" type="sibTrans" cxnId="{496D9D88-4A74-4003-8EA6-9242328A4B74}">
      <dgm:prSet/>
      <dgm:spPr/>
      <dgm:t>
        <a:bodyPr/>
        <a:lstStyle/>
        <a:p>
          <a:endParaRPr lang="en-US"/>
        </a:p>
      </dgm:t>
    </dgm:pt>
    <dgm:pt modelId="{06352C2C-EA4A-49E1-B17D-922DA6AE5C0D}">
      <dgm:prSet custT="1"/>
      <dgm:spPr/>
      <dgm:t>
        <a:bodyPr/>
        <a:lstStyle/>
        <a:p>
          <a:pPr rtl="0"/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 Hygiene 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E9CC50-D856-44CF-B82D-247E955E84BD}" type="parTrans" cxnId="{3C1B7CFE-37CC-46D7-8BC7-87A45BAF30FE}">
      <dgm:prSet/>
      <dgm:spPr/>
      <dgm:t>
        <a:bodyPr/>
        <a:lstStyle/>
        <a:p>
          <a:endParaRPr lang="en-US"/>
        </a:p>
      </dgm:t>
    </dgm:pt>
    <dgm:pt modelId="{9D7E12BC-116B-4D13-9780-1CC2720BCB3B}" type="sibTrans" cxnId="{3C1B7CFE-37CC-46D7-8BC7-87A45BAF30FE}">
      <dgm:prSet/>
      <dgm:spPr/>
      <dgm:t>
        <a:bodyPr/>
        <a:lstStyle/>
        <a:p>
          <a:endParaRPr lang="en-US"/>
        </a:p>
      </dgm:t>
    </dgm:pt>
    <dgm:pt modelId="{D243890F-3CB6-437E-8DC1-BAED94217BC7}">
      <dgm:prSet custT="1"/>
      <dgm:spPr/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Prophylactic administration of Iron &amp; Folic acid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D00B88-C159-455B-B346-DBFD8D7BDCC7}" type="parTrans" cxnId="{F4EE4960-5BFB-49C1-83F5-E03B437B77FB}">
      <dgm:prSet/>
      <dgm:spPr/>
      <dgm:t>
        <a:bodyPr/>
        <a:lstStyle/>
        <a:p>
          <a:endParaRPr lang="en-US"/>
        </a:p>
      </dgm:t>
    </dgm:pt>
    <dgm:pt modelId="{4636B2F1-42CE-407B-BB0B-B77A5446828B}" type="sibTrans" cxnId="{F4EE4960-5BFB-49C1-83F5-E03B437B77FB}">
      <dgm:prSet/>
      <dgm:spPr/>
      <dgm:t>
        <a:bodyPr/>
        <a:lstStyle/>
        <a:p>
          <a:endParaRPr lang="en-US"/>
        </a:p>
      </dgm:t>
    </dgm:pt>
    <dgm:pt modelId="{3FCBA179-95B6-4C67-88A7-D9C2C824177D}" type="pres">
      <dgm:prSet presAssocID="{7D21263F-9C22-454B-BEF9-15154037452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F39F3A-07DE-4B88-8AE7-DB836757FFF2}" type="pres">
      <dgm:prSet presAssocID="{8E99F24E-ABBC-4324-97DD-3C497A59584A}" presName="horFlow" presStyleCnt="0"/>
      <dgm:spPr/>
    </dgm:pt>
    <dgm:pt modelId="{B0FF9126-8381-4B85-9EEE-C02B1A8120B5}" type="pres">
      <dgm:prSet presAssocID="{8E99F24E-ABBC-4324-97DD-3C497A59584A}" presName="bigChev" presStyleLbl="node1" presStyleIdx="0" presStyleCnt="1"/>
      <dgm:spPr/>
      <dgm:t>
        <a:bodyPr/>
        <a:lstStyle/>
        <a:p>
          <a:endParaRPr lang="en-US"/>
        </a:p>
      </dgm:t>
    </dgm:pt>
    <dgm:pt modelId="{6732A5E4-B150-4E75-9A3E-461E6177ABB2}" type="pres">
      <dgm:prSet presAssocID="{58803C45-9CEA-477B-B90B-F67C61F91D62}" presName="parTrans" presStyleCnt="0"/>
      <dgm:spPr/>
    </dgm:pt>
    <dgm:pt modelId="{40717EBF-20FD-4933-9E08-92C436FDE155}" type="pres">
      <dgm:prSet presAssocID="{ABC50F5D-9BB0-4F96-9643-5876C595515C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03B1B-4ACC-4A0A-88B3-9E2CDCA30067}" type="pres">
      <dgm:prSet presAssocID="{5B7034A1-7993-49BA-A52D-9522887D2C2B}" presName="sibTrans" presStyleCnt="0"/>
      <dgm:spPr/>
    </dgm:pt>
    <dgm:pt modelId="{22A3EEEA-400C-41DB-9485-055B09207E7A}" type="pres">
      <dgm:prSet presAssocID="{456E899C-8036-469E-9EA1-7F171F0ED465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E57B1-7568-4D30-83F8-D58BD4516CFC}" type="pres">
      <dgm:prSet presAssocID="{5A7F6462-468A-43E5-B392-0B38023BC3B8}" presName="sibTrans" presStyleCnt="0"/>
      <dgm:spPr/>
    </dgm:pt>
    <dgm:pt modelId="{CBF5EA16-1A99-45C9-AC3E-B5370BA06B12}" type="pres">
      <dgm:prSet presAssocID="{06352C2C-EA4A-49E1-B17D-922DA6AE5C0D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FC03E-01D4-4D3F-9B84-23A31E32861D}" type="pres">
      <dgm:prSet presAssocID="{9D7E12BC-116B-4D13-9780-1CC2720BCB3B}" presName="sibTrans" presStyleCnt="0"/>
      <dgm:spPr/>
    </dgm:pt>
    <dgm:pt modelId="{A3867CB2-6148-43FE-A1CE-E0D2266F6670}" type="pres">
      <dgm:prSet presAssocID="{D243890F-3CB6-437E-8DC1-BAED94217BC7}" presName="node" presStyleLbl="alignAccFollowNode1" presStyleIdx="3" presStyleCnt="4" custScaleX="1380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1B7CFE-37CC-46D7-8BC7-87A45BAF30FE}" srcId="{8E99F24E-ABBC-4324-97DD-3C497A59584A}" destId="{06352C2C-EA4A-49E1-B17D-922DA6AE5C0D}" srcOrd="2" destOrd="0" parTransId="{2BE9CC50-D856-44CF-B82D-247E955E84BD}" sibTransId="{9D7E12BC-116B-4D13-9780-1CC2720BCB3B}"/>
    <dgm:cxn modelId="{F4EE4960-5BFB-49C1-83F5-E03B437B77FB}" srcId="{8E99F24E-ABBC-4324-97DD-3C497A59584A}" destId="{D243890F-3CB6-437E-8DC1-BAED94217BC7}" srcOrd="3" destOrd="0" parTransId="{F4D00B88-C159-455B-B346-DBFD8D7BDCC7}" sibTransId="{4636B2F1-42CE-407B-BB0B-B77A5446828B}"/>
    <dgm:cxn modelId="{46B6F8DC-8669-4D44-A365-63478B5805C0}" type="presOf" srcId="{8E99F24E-ABBC-4324-97DD-3C497A59584A}" destId="{B0FF9126-8381-4B85-9EEE-C02B1A8120B5}" srcOrd="0" destOrd="0" presId="urn:microsoft.com/office/officeart/2005/8/layout/lProcess3"/>
    <dgm:cxn modelId="{17CF71DD-C635-44A9-917C-C01AD317AADE}" srcId="{7D21263F-9C22-454B-BEF9-15154037452D}" destId="{8E99F24E-ABBC-4324-97DD-3C497A59584A}" srcOrd="0" destOrd="0" parTransId="{36A4639B-322D-483A-8479-95B9F8D80371}" sibTransId="{56A8EE8E-3F2A-4418-8DD9-552EA45211EA}"/>
    <dgm:cxn modelId="{30F7AE11-40C4-43D7-91A0-F0305B1FEDDC}" type="presOf" srcId="{ABC50F5D-9BB0-4F96-9643-5876C595515C}" destId="{40717EBF-20FD-4933-9E08-92C436FDE155}" srcOrd="0" destOrd="0" presId="urn:microsoft.com/office/officeart/2005/8/layout/lProcess3"/>
    <dgm:cxn modelId="{7E750056-1003-4544-A597-1C72729CAC0E}" type="presOf" srcId="{06352C2C-EA4A-49E1-B17D-922DA6AE5C0D}" destId="{CBF5EA16-1A99-45C9-AC3E-B5370BA06B12}" srcOrd="0" destOrd="0" presId="urn:microsoft.com/office/officeart/2005/8/layout/lProcess3"/>
    <dgm:cxn modelId="{40B18584-F141-44AD-B2C4-054BEA8C3AD9}" type="presOf" srcId="{D243890F-3CB6-437E-8DC1-BAED94217BC7}" destId="{A3867CB2-6148-43FE-A1CE-E0D2266F6670}" srcOrd="0" destOrd="0" presId="urn:microsoft.com/office/officeart/2005/8/layout/lProcess3"/>
    <dgm:cxn modelId="{496D9D88-4A74-4003-8EA6-9242328A4B74}" srcId="{8E99F24E-ABBC-4324-97DD-3C497A59584A}" destId="{456E899C-8036-469E-9EA1-7F171F0ED465}" srcOrd="1" destOrd="0" parTransId="{4AA5C002-69D0-4B97-8D06-380C881B8D01}" sibTransId="{5A7F6462-468A-43E5-B392-0B38023BC3B8}"/>
    <dgm:cxn modelId="{0A1678F8-CF0B-4946-BE61-28A755558312}" type="presOf" srcId="{456E899C-8036-469E-9EA1-7F171F0ED465}" destId="{22A3EEEA-400C-41DB-9485-055B09207E7A}" srcOrd="0" destOrd="0" presId="urn:microsoft.com/office/officeart/2005/8/layout/lProcess3"/>
    <dgm:cxn modelId="{E480BC6B-5F18-4CDD-8DBD-72756128E3D0}" type="presOf" srcId="{7D21263F-9C22-454B-BEF9-15154037452D}" destId="{3FCBA179-95B6-4C67-88A7-D9C2C824177D}" srcOrd="0" destOrd="0" presId="urn:microsoft.com/office/officeart/2005/8/layout/lProcess3"/>
    <dgm:cxn modelId="{D9CBF752-514F-4E42-AA77-A801C7C4D0A0}" srcId="{8E99F24E-ABBC-4324-97DD-3C497A59584A}" destId="{ABC50F5D-9BB0-4F96-9643-5876C595515C}" srcOrd="0" destOrd="0" parTransId="{58803C45-9CEA-477B-B90B-F67C61F91D62}" sibTransId="{5B7034A1-7993-49BA-A52D-9522887D2C2B}"/>
    <dgm:cxn modelId="{57AB7088-0D7E-4131-82F1-4F921004DAA4}" type="presParOf" srcId="{3FCBA179-95B6-4C67-88A7-D9C2C824177D}" destId="{BCF39F3A-07DE-4B88-8AE7-DB836757FFF2}" srcOrd="0" destOrd="0" presId="urn:microsoft.com/office/officeart/2005/8/layout/lProcess3"/>
    <dgm:cxn modelId="{E528928B-83E2-47D8-9700-FFD1DD0FE894}" type="presParOf" srcId="{BCF39F3A-07DE-4B88-8AE7-DB836757FFF2}" destId="{B0FF9126-8381-4B85-9EEE-C02B1A8120B5}" srcOrd="0" destOrd="0" presId="urn:microsoft.com/office/officeart/2005/8/layout/lProcess3"/>
    <dgm:cxn modelId="{4A9D2812-F36D-470A-839E-869E9F095352}" type="presParOf" srcId="{BCF39F3A-07DE-4B88-8AE7-DB836757FFF2}" destId="{6732A5E4-B150-4E75-9A3E-461E6177ABB2}" srcOrd="1" destOrd="0" presId="urn:microsoft.com/office/officeart/2005/8/layout/lProcess3"/>
    <dgm:cxn modelId="{56E605F1-FA7D-4F95-A186-DD3E749E5FE3}" type="presParOf" srcId="{BCF39F3A-07DE-4B88-8AE7-DB836757FFF2}" destId="{40717EBF-20FD-4933-9E08-92C436FDE155}" srcOrd="2" destOrd="0" presId="urn:microsoft.com/office/officeart/2005/8/layout/lProcess3"/>
    <dgm:cxn modelId="{2EEFDA78-BCF0-4DC4-8F2A-9EE8C5DCFEBB}" type="presParOf" srcId="{BCF39F3A-07DE-4B88-8AE7-DB836757FFF2}" destId="{5A003B1B-4ACC-4A0A-88B3-9E2CDCA30067}" srcOrd="3" destOrd="0" presId="urn:microsoft.com/office/officeart/2005/8/layout/lProcess3"/>
    <dgm:cxn modelId="{6F19BE26-33D9-4DEE-83F5-BB69FCAAB5AB}" type="presParOf" srcId="{BCF39F3A-07DE-4B88-8AE7-DB836757FFF2}" destId="{22A3EEEA-400C-41DB-9485-055B09207E7A}" srcOrd="4" destOrd="0" presId="urn:microsoft.com/office/officeart/2005/8/layout/lProcess3"/>
    <dgm:cxn modelId="{7FE46DAC-21FA-4277-BA81-98DBEA95CB5A}" type="presParOf" srcId="{BCF39F3A-07DE-4B88-8AE7-DB836757FFF2}" destId="{AE4E57B1-7568-4D30-83F8-D58BD4516CFC}" srcOrd="5" destOrd="0" presId="urn:microsoft.com/office/officeart/2005/8/layout/lProcess3"/>
    <dgm:cxn modelId="{4461E868-9D50-44CD-A846-450DD6245116}" type="presParOf" srcId="{BCF39F3A-07DE-4B88-8AE7-DB836757FFF2}" destId="{CBF5EA16-1A99-45C9-AC3E-B5370BA06B12}" srcOrd="6" destOrd="0" presId="urn:microsoft.com/office/officeart/2005/8/layout/lProcess3"/>
    <dgm:cxn modelId="{EBAC5747-28F0-4E98-B59D-8ADDA56B04BF}" type="presParOf" srcId="{BCF39F3A-07DE-4B88-8AE7-DB836757FFF2}" destId="{369FC03E-01D4-4D3F-9B84-23A31E32861D}" srcOrd="7" destOrd="0" presId="urn:microsoft.com/office/officeart/2005/8/layout/lProcess3"/>
    <dgm:cxn modelId="{4E422328-E0EB-4FC0-A1FD-7C6537245B8C}" type="presParOf" srcId="{BCF39F3A-07DE-4B88-8AE7-DB836757FFF2}" destId="{A3867CB2-6148-43FE-A1CE-E0D2266F6670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F05F8-BD46-4F3E-A653-6B4F8DF683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46CAC2-CA1A-4876-8920-AC52E89C0C7A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EMERGENCY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(blood needed in       ≤ 1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39B0E-DA04-4165-A63E-28547ED5705E}" type="parTrans" cxnId="{DE1B7B3B-D608-41CE-9CA1-75599428F120}">
      <dgm:prSet/>
      <dgm:spPr/>
      <dgm:t>
        <a:bodyPr/>
        <a:lstStyle/>
        <a:p>
          <a:endParaRPr lang="en-US"/>
        </a:p>
      </dgm:t>
    </dgm:pt>
    <dgm:pt modelId="{718A2278-CA30-461A-910D-A627F8957F11}" type="sibTrans" cxnId="{DE1B7B3B-D608-41CE-9CA1-75599428F120}">
      <dgm:prSet/>
      <dgm:spPr/>
      <dgm:t>
        <a:bodyPr/>
        <a:lstStyle/>
        <a:p>
          <a:endParaRPr lang="en-US"/>
        </a:p>
      </dgm:t>
    </dgm:pt>
    <dgm:pt modelId="{3A20490D-5E97-4CFF-B4C4-BCC0ADB4FAA6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Possible need for blood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2D1610-7BED-4D23-A982-ADB5B2567032}" type="parTrans" cxnId="{734DAFD3-AA5C-4011-9A34-B134A331E6DE}">
      <dgm:prSet/>
      <dgm:spPr/>
      <dgm:t>
        <a:bodyPr/>
        <a:lstStyle/>
        <a:p>
          <a:endParaRPr lang="en-US"/>
        </a:p>
      </dgm:t>
    </dgm:pt>
    <dgm:pt modelId="{B7C40162-3944-493F-9B25-F12F04D25EB0}" type="sibTrans" cxnId="{734DAFD3-AA5C-4011-9A34-B134A331E6DE}">
      <dgm:prSet/>
      <dgm:spPr/>
      <dgm:t>
        <a:bodyPr/>
        <a:lstStyle/>
        <a:p>
          <a:endParaRPr lang="en-US"/>
        </a:p>
      </dgm:t>
    </dgm:pt>
    <dgm:pt modelId="{5A483818-F502-49C8-B04B-6E5DE6F5DED0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Definitive need for blood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0C51E-3639-48C8-8EA5-C017F2CC8839}" type="parTrans" cxnId="{9C9C605B-09C1-4F36-B5CB-325C602B0E0F}">
      <dgm:prSet/>
      <dgm:spPr/>
      <dgm:t>
        <a:bodyPr/>
        <a:lstStyle/>
        <a:p>
          <a:endParaRPr lang="en-US"/>
        </a:p>
      </dgm:t>
    </dgm:pt>
    <dgm:pt modelId="{84D0C6CA-93CC-40B4-8A12-16CF1B9A4958}" type="sibTrans" cxnId="{9C9C605B-09C1-4F36-B5CB-325C602B0E0F}">
      <dgm:prSet/>
      <dgm:spPr/>
      <dgm:t>
        <a:bodyPr/>
        <a:lstStyle/>
        <a:p>
          <a:endParaRPr lang="en-US"/>
        </a:p>
      </dgm:t>
    </dgm:pt>
    <dgm:pt modelId="{F25966EC-2D40-440E-84E9-9CF7C754523A}">
      <dgm:prSet phldrT="[Text]"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Assess the Need for Transfusion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C5FA8-5156-4B7C-93ED-9AD0685D7004}" type="sibTrans" cxnId="{278348A6-5816-429E-AE51-1EB0210EAAAB}">
      <dgm:prSet/>
      <dgm:spPr/>
      <dgm:t>
        <a:bodyPr/>
        <a:lstStyle/>
        <a:p>
          <a:endParaRPr lang="en-US"/>
        </a:p>
      </dgm:t>
    </dgm:pt>
    <dgm:pt modelId="{32958C70-7C15-4D59-83D3-5BE1B20EE7D1}" type="parTrans" cxnId="{278348A6-5816-429E-AE51-1EB0210EAAAB}">
      <dgm:prSet/>
      <dgm:spPr/>
      <dgm:t>
        <a:bodyPr/>
        <a:lstStyle/>
        <a:p>
          <a:endParaRPr lang="en-US"/>
        </a:p>
      </dgm:t>
    </dgm:pt>
    <dgm:pt modelId="{52F5CF7A-874C-4A3A-ADA5-78572E64CE89}" type="pres">
      <dgm:prSet presAssocID="{552F05F8-BD46-4F3E-A653-6B4F8DF683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DD2229-07CB-46AA-A658-0533348AA3E8}" type="pres">
      <dgm:prSet presAssocID="{F25966EC-2D40-440E-84E9-9CF7C754523A}" presName="hierRoot1" presStyleCnt="0">
        <dgm:presLayoutVars>
          <dgm:hierBranch val="init"/>
        </dgm:presLayoutVars>
      </dgm:prSet>
      <dgm:spPr/>
    </dgm:pt>
    <dgm:pt modelId="{E7DF84DD-92EE-4426-ABDE-B0187879CD23}" type="pres">
      <dgm:prSet presAssocID="{F25966EC-2D40-440E-84E9-9CF7C754523A}" presName="rootComposite1" presStyleCnt="0"/>
      <dgm:spPr/>
    </dgm:pt>
    <dgm:pt modelId="{4C6A6176-F1AB-4E88-8584-9AFB249D2684}" type="pres">
      <dgm:prSet presAssocID="{F25966EC-2D40-440E-84E9-9CF7C754523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D2A2AD-9726-457D-B64E-5F5C490EDFCC}" type="pres">
      <dgm:prSet presAssocID="{F25966EC-2D40-440E-84E9-9CF7C7545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90D32F4-34BF-4466-A5B6-7F463A555613}" type="pres">
      <dgm:prSet presAssocID="{F25966EC-2D40-440E-84E9-9CF7C754523A}" presName="hierChild2" presStyleCnt="0"/>
      <dgm:spPr/>
    </dgm:pt>
    <dgm:pt modelId="{3870AFFB-5E0E-4BAA-9B55-E2EC02AD1830}" type="pres">
      <dgm:prSet presAssocID="{37639B0E-DA04-4165-A63E-28547ED5705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1C575B9-3954-4B09-9DB3-5D01FCF5E481}" type="pres">
      <dgm:prSet presAssocID="{9246CAC2-CA1A-4876-8920-AC52E89C0C7A}" presName="hierRoot2" presStyleCnt="0">
        <dgm:presLayoutVars>
          <dgm:hierBranch val="init"/>
        </dgm:presLayoutVars>
      </dgm:prSet>
      <dgm:spPr/>
    </dgm:pt>
    <dgm:pt modelId="{17D26B64-1ADE-4A62-842B-5438E4F528B0}" type="pres">
      <dgm:prSet presAssocID="{9246CAC2-CA1A-4876-8920-AC52E89C0C7A}" presName="rootComposite" presStyleCnt="0"/>
      <dgm:spPr/>
    </dgm:pt>
    <dgm:pt modelId="{81D88C10-A966-4BC3-A747-197AECE74061}" type="pres">
      <dgm:prSet presAssocID="{9246CAC2-CA1A-4876-8920-AC52E89C0C7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95CA50-0CFC-4B9C-99C9-6D65C2282EB3}" type="pres">
      <dgm:prSet presAssocID="{9246CAC2-CA1A-4876-8920-AC52E89C0C7A}" presName="rootConnector" presStyleLbl="node2" presStyleIdx="0" presStyleCnt="3"/>
      <dgm:spPr/>
      <dgm:t>
        <a:bodyPr/>
        <a:lstStyle/>
        <a:p>
          <a:endParaRPr lang="en-US"/>
        </a:p>
      </dgm:t>
    </dgm:pt>
    <dgm:pt modelId="{3655482E-5114-4C8D-9DB0-F1024AECC2F0}" type="pres">
      <dgm:prSet presAssocID="{9246CAC2-CA1A-4876-8920-AC52E89C0C7A}" presName="hierChild4" presStyleCnt="0"/>
      <dgm:spPr/>
    </dgm:pt>
    <dgm:pt modelId="{06A85B94-1DC0-4C87-9DC4-5A696E710C30}" type="pres">
      <dgm:prSet presAssocID="{9246CAC2-CA1A-4876-8920-AC52E89C0C7A}" presName="hierChild5" presStyleCnt="0"/>
      <dgm:spPr/>
    </dgm:pt>
    <dgm:pt modelId="{3DEACA60-D42E-4D01-97D6-7984900D1C29}" type="pres">
      <dgm:prSet presAssocID="{B72D1610-7BED-4D23-A982-ADB5B256703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C90C699-87F5-4B17-B302-867252B6F139}" type="pres">
      <dgm:prSet presAssocID="{3A20490D-5E97-4CFF-B4C4-BCC0ADB4FAA6}" presName="hierRoot2" presStyleCnt="0">
        <dgm:presLayoutVars>
          <dgm:hierBranch val="init"/>
        </dgm:presLayoutVars>
      </dgm:prSet>
      <dgm:spPr/>
    </dgm:pt>
    <dgm:pt modelId="{DC83EF0D-3A0E-407C-9CEC-371356A156B7}" type="pres">
      <dgm:prSet presAssocID="{3A20490D-5E97-4CFF-B4C4-BCC0ADB4FAA6}" presName="rootComposite" presStyleCnt="0"/>
      <dgm:spPr/>
    </dgm:pt>
    <dgm:pt modelId="{FD79451F-5B18-4561-AD83-3C229CB98B65}" type="pres">
      <dgm:prSet presAssocID="{3A20490D-5E97-4CFF-B4C4-BCC0ADB4FAA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54D575-4781-462A-BBA3-53EDCCA61A38}" type="pres">
      <dgm:prSet presAssocID="{3A20490D-5E97-4CFF-B4C4-BCC0ADB4FAA6}" presName="rootConnector" presStyleLbl="node2" presStyleIdx="1" presStyleCnt="3"/>
      <dgm:spPr/>
      <dgm:t>
        <a:bodyPr/>
        <a:lstStyle/>
        <a:p>
          <a:endParaRPr lang="en-US"/>
        </a:p>
      </dgm:t>
    </dgm:pt>
    <dgm:pt modelId="{09D82D1D-51C9-4051-908E-5F30C341E600}" type="pres">
      <dgm:prSet presAssocID="{3A20490D-5E97-4CFF-B4C4-BCC0ADB4FAA6}" presName="hierChild4" presStyleCnt="0"/>
      <dgm:spPr/>
    </dgm:pt>
    <dgm:pt modelId="{9775A9DE-902F-41A4-9663-C9E33322B66B}" type="pres">
      <dgm:prSet presAssocID="{3A20490D-5E97-4CFF-B4C4-BCC0ADB4FAA6}" presName="hierChild5" presStyleCnt="0"/>
      <dgm:spPr/>
    </dgm:pt>
    <dgm:pt modelId="{25034026-875D-4C80-88B5-30C712D98BAC}" type="pres">
      <dgm:prSet presAssocID="{75E0C51E-3639-48C8-8EA5-C017F2CC883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E3B06F24-0B34-4184-A404-1E12EEBFBF36}" type="pres">
      <dgm:prSet presAssocID="{5A483818-F502-49C8-B04B-6E5DE6F5DED0}" presName="hierRoot2" presStyleCnt="0">
        <dgm:presLayoutVars>
          <dgm:hierBranch val="init"/>
        </dgm:presLayoutVars>
      </dgm:prSet>
      <dgm:spPr/>
    </dgm:pt>
    <dgm:pt modelId="{07CEE92D-27AD-4C09-A8A8-8785135F9CC0}" type="pres">
      <dgm:prSet presAssocID="{5A483818-F502-49C8-B04B-6E5DE6F5DED0}" presName="rootComposite" presStyleCnt="0"/>
      <dgm:spPr/>
    </dgm:pt>
    <dgm:pt modelId="{2FB240F5-4193-4AA5-94CA-4620A4BB68F8}" type="pres">
      <dgm:prSet presAssocID="{5A483818-F502-49C8-B04B-6E5DE6F5DED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ED9767-FADC-44DB-AB6D-C8B216F2AF96}" type="pres">
      <dgm:prSet presAssocID="{5A483818-F502-49C8-B04B-6E5DE6F5DED0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436B83-4150-4BC8-943C-FA0730D17126}" type="pres">
      <dgm:prSet presAssocID="{5A483818-F502-49C8-B04B-6E5DE6F5DED0}" presName="hierChild4" presStyleCnt="0"/>
      <dgm:spPr/>
    </dgm:pt>
    <dgm:pt modelId="{9779C64A-DBB0-4BF7-8468-691D8C2A0C72}" type="pres">
      <dgm:prSet presAssocID="{5A483818-F502-49C8-B04B-6E5DE6F5DED0}" presName="hierChild5" presStyleCnt="0"/>
      <dgm:spPr/>
    </dgm:pt>
    <dgm:pt modelId="{7DF6598A-FCE5-43BF-A038-CA4E4929C699}" type="pres">
      <dgm:prSet presAssocID="{F25966EC-2D40-440E-84E9-9CF7C754523A}" presName="hierChild3" presStyleCnt="0"/>
      <dgm:spPr/>
    </dgm:pt>
  </dgm:ptLst>
  <dgm:cxnLst>
    <dgm:cxn modelId="{9C9C605B-09C1-4F36-B5CB-325C602B0E0F}" srcId="{F25966EC-2D40-440E-84E9-9CF7C754523A}" destId="{5A483818-F502-49C8-B04B-6E5DE6F5DED0}" srcOrd="2" destOrd="0" parTransId="{75E0C51E-3639-48C8-8EA5-C017F2CC8839}" sibTransId="{84D0C6CA-93CC-40B4-8A12-16CF1B9A4958}"/>
    <dgm:cxn modelId="{340B214C-BC72-421F-B0BB-009F317C3033}" type="presOf" srcId="{F25966EC-2D40-440E-84E9-9CF7C754523A}" destId="{79D2A2AD-9726-457D-B64E-5F5C490EDFCC}" srcOrd="1" destOrd="0" presId="urn:microsoft.com/office/officeart/2005/8/layout/orgChart1"/>
    <dgm:cxn modelId="{8734E42B-720C-4C81-9434-2779C7EE7D66}" type="presOf" srcId="{9246CAC2-CA1A-4876-8920-AC52E89C0C7A}" destId="{81D88C10-A966-4BC3-A747-197AECE74061}" srcOrd="0" destOrd="0" presId="urn:microsoft.com/office/officeart/2005/8/layout/orgChart1"/>
    <dgm:cxn modelId="{D845D75B-1F6E-440F-89CA-7756F050658F}" type="presOf" srcId="{5A483818-F502-49C8-B04B-6E5DE6F5DED0}" destId="{81ED9767-FADC-44DB-AB6D-C8B216F2AF96}" srcOrd="1" destOrd="0" presId="urn:microsoft.com/office/officeart/2005/8/layout/orgChart1"/>
    <dgm:cxn modelId="{C841D4CE-D8C4-49A3-9F1A-B7CAD6DC4532}" type="presOf" srcId="{F25966EC-2D40-440E-84E9-9CF7C754523A}" destId="{4C6A6176-F1AB-4E88-8584-9AFB249D2684}" srcOrd="0" destOrd="0" presId="urn:microsoft.com/office/officeart/2005/8/layout/orgChart1"/>
    <dgm:cxn modelId="{278348A6-5816-429E-AE51-1EB0210EAAAB}" srcId="{552F05F8-BD46-4F3E-A653-6B4F8DF68353}" destId="{F25966EC-2D40-440E-84E9-9CF7C754523A}" srcOrd="0" destOrd="0" parTransId="{32958C70-7C15-4D59-83D3-5BE1B20EE7D1}" sibTransId="{4D0C5FA8-5156-4B7C-93ED-9AD0685D7004}"/>
    <dgm:cxn modelId="{BDDD5B62-0F38-4FAD-9449-15407230DA05}" type="presOf" srcId="{3A20490D-5E97-4CFF-B4C4-BCC0ADB4FAA6}" destId="{FD79451F-5B18-4561-AD83-3C229CB98B65}" srcOrd="0" destOrd="0" presId="urn:microsoft.com/office/officeart/2005/8/layout/orgChart1"/>
    <dgm:cxn modelId="{0D959877-7B8A-4457-AC6C-72C98498CECD}" type="presOf" srcId="{75E0C51E-3639-48C8-8EA5-C017F2CC8839}" destId="{25034026-875D-4C80-88B5-30C712D98BAC}" srcOrd="0" destOrd="0" presId="urn:microsoft.com/office/officeart/2005/8/layout/orgChart1"/>
    <dgm:cxn modelId="{734DAFD3-AA5C-4011-9A34-B134A331E6DE}" srcId="{F25966EC-2D40-440E-84E9-9CF7C754523A}" destId="{3A20490D-5E97-4CFF-B4C4-BCC0ADB4FAA6}" srcOrd="1" destOrd="0" parTransId="{B72D1610-7BED-4D23-A982-ADB5B2567032}" sibTransId="{B7C40162-3944-493F-9B25-F12F04D25EB0}"/>
    <dgm:cxn modelId="{48713B12-82D4-4829-B49F-2FFE2A5C5194}" type="presOf" srcId="{9246CAC2-CA1A-4876-8920-AC52E89C0C7A}" destId="{9A95CA50-0CFC-4B9C-99C9-6D65C2282EB3}" srcOrd="1" destOrd="0" presId="urn:microsoft.com/office/officeart/2005/8/layout/orgChart1"/>
    <dgm:cxn modelId="{B0D7B5DA-0C06-43D1-82B8-3615948DD9A8}" type="presOf" srcId="{B72D1610-7BED-4D23-A982-ADB5B2567032}" destId="{3DEACA60-D42E-4D01-97D6-7984900D1C29}" srcOrd="0" destOrd="0" presId="urn:microsoft.com/office/officeart/2005/8/layout/orgChart1"/>
    <dgm:cxn modelId="{F12B9BA0-1166-45C1-B26F-046296C8D673}" type="presOf" srcId="{5A483818-F502-49C8-B04B-6E5DE6F5DED0}" destId="{2FB240F5-4193-4AA5-94CA-4620A4BB68F8}" srcOrd="0" destOrd="0" presId="urn:microsoft.com/office/officeart/2005/8/layout/orgChart1"/>
    <dgm:cxn modelId="{5A436757-77E3-42E2-B03A-095607AA248A}" type="presOf" srcId="{552F05F8-BD46-4F3E-A653-6B4F8DF68353}" destId="{52F5CF7A-874C-4A3A-ADA5-78572E64CE89}" srcOrd="0" destOrd="0" presId="urn:microsoft.com/office/officeart/2005/8/layout/orgChart1"/>
    <dgm:cxn modelId="{DE217A27-45FC-4208-B9C1-635A2F37E3EE}" type="presOf" srcId="{37639B0E-DA04-4165-A63E-28547ED5705E}" destId="{3870AFFB-5E0E-4BAA-9B55-E2EC02AD1830}" srcOrd="0" destOrd="0" presId="urn:microsoft.com/office/officeart/2005/8/layout/orgChart1"/>
    <dgm:cxn modelId="{DE1B7B3B-D608-41CE-9CA1-75599428F120}" srcId="{F25966EC-2D40-440E-84E9-9CF7C754523A}" destId="{9246CAC2-CA1A-4876-8920-AC52E89C0C7A}" srcOrd="0" destOrd="0" parTransId="{37639B0E-DA04-4165-A63E-28547ED5705E}" sibTransId="{718A2278-CA30-461A-910D-A627F8957F11}"/>
    <dgm:cxn modelId="{67C87258-720E-46EF-A44D-2F948FC7B043}" type="presOf" srcId="{3A20490D-5E97-4CFF-B4C4-BCC0ADB4FAA6}" destId="{FA54D575-4781-462A-BBA3-53EDCCA61A38}" srcOrd="1" destOrd="0" presId="urn:microsoft.com/office/officeart/2005/8/layout/orgChart1"/>
    <dgm:cxn modelId="{ABAC1912-322C-42CF-8606-96C3C69845B0}" type="presParOf" srcId="{52F5CF7A-874C-4A3A-ADA5-78572E64CE89}" destId="{FDDD2229-07CB-46AA-A658-0533348AA3E8}" srcOrd="0" destOrd="0" presId="urn:microsoft.com/office/officeart/2005/8/layout/orgChart1"/>
    <dgm:cxn modelId="{E0AAC04C-1AE3-4A7B-80A7-15A98FDF1FCB}" type="presParOf" srcId="{FDDD2229-07CB-46AA-A658-0533348AA3E8}" destId="{E7DF84DD-92EE-4426-ABDE-B0187879CD23}" srcOrd="0" destOrd="0" presId="urn:microsoft.com/office/officeart/2005/8/layout/orgChart1"/>
    <dgm:cxn modelId="{3A1E8405-511E-4DC3-905F-04F7E9F19852}" type="presParOf" srcId="{E7DF84DD-92EE-4426-ABDE-B0187879CD23}" destId="{4C6A6176-F1AB-4E88-8584-9AFB249D2684}" srcOrd="0" destOrd="0" presId="urn:microsoft.com/office/officeart/2005/8/layout/orgChart1"/>
    <dgm:cxn modelId="{FA7822D6-B460-4B69-A20A-09BFBB680619}" type="presParOf" srcId="{E7DF84DD-92EE-4426-ABDE-B0187879CD23}" destId="{79D2A2AD-9726-457D-B64E-5F5C490EDFCC}" srcOrd="1" destOrd="0" presId="urn:microsoft.com/office/officeart/2005/8/layout/orgChart1"/>
    <dgm:cxn modelId="{D79D3AD1-B3DF-416B-9B35-8F246C11125C}" type="presParOf" srcId="{FDDD2229-07CB-46AA-A658-0533348AA3E8}" destId="{C90D32F4-34BF-4466-A5B6-7F463A555613}" srcOrd="1" destOrd="0" presId="urn:microsoft.com/office/officeart/2005/8/layout/orgChart1"/>
    <dgm:cxn modelId="{2A748333-E108-496C-B2A0-A6F966542C1C}" type="presParOf" srcId="{C90D32F4-34BF-4466-A5B6-7F463A555613}" destId="{3870AFFB-5E0E-4BAA-9B55-E2EC02AD1830}" srcOrd="0" destOrd="0" presId="urn:microsoft.com/office/officeart/2005/8/layout/orgChart1"/>
    <dgm:cxn modelId="{C81C0FDB-C38E-464B-AF32-A36AF794EDD7}" type="presParOf" srcId="{C90D32F4-34BF-4466-A5B6-7F463A555613}" destId="{91C575B9-3954-4B09-9DB3-5D01FCF5E481}" srcOrd="1" destOrd="0" presId="urn:microsoft.com/office/officeart/2005/8/layout/orgChart1"/>
    <dgm:cxn modelId="{B8C841C4-196C-4B7E-99B9-B979C909CB3A}" type="presParOf" srcId="{91C575B9-3954-4B09-9DB3-5D01FCF5E481}" destId="{17D26B64-1ADE-4A62-842B-5438E4F528B0}" srcOrd="0" destOrd="0" presId="urn:microsoft.com/office/officeart/2005/8/layout/orgChart1"/>
    <dgm:cxn modelId="{EBE15DDC-1F3B-4135-B0B5-4A3CB462488E}" type="presParOf" srcId="{17D26B64-1ADE-4A62-842B-5438E4F528B0}" destId="{81D88C10-A966-4BC3-A747-197AECE74061}" srcOrd="0" destOrd="0" presId="urn:microsoft.com/office/officeart/2005/8/layout/orgChart1"/>
    <dgm:cxn modelId="{B99EFBA9-6771-468E-A6F0-4BF3AFE107E7}" type="presParOf" srcId="{17D26B64-1ADE-4A62-842B-5438E4F528B0}" destId="{9A95CA50-0CFC-4B9C-99C9-6D65C2282EB3}" srcOrd="1" destOrd="0" presId="urn:microsoft.com/office/officeart/2005/8/layout/orgChart1"/>
    <dgm:cxn modelId="{FFC6C537-CBCF-49D6-8871-22C7549EFF12}" type="presParOf" srcId="{91C575B9-3954-4B09-9DB3-5D01FCF5E481}" destId="{3655482E-5114-4C8D-9DB0-F1024AECC2F0}" srcOrd="1" destOrd="0" presId="urn:microsoft.com/office/officeart/2005/8/layout/orgChart1"/>
    <dgm:cxn modelId="{0C8289F1-3806-4B3E-8D8D-5CAE388F2B41}" type="presParOf" srcId="{91C575B9-3954-4B09-9DB3-5D01FCF5E481}" destId="{06A85B94-1DC0-4C87-9DC4-5A696E710C30}" srcOrd="2" destOrd="0" presId="urn:microsoft.com/office/officeart/2005/8/layout/orgChart1"/>
    <dgm:cxn modelId="{9D7A2C6D-884C-44DA-A78B-39D5DECDB564}" type="presParOf" srcId="{C90D32F4-34BF-4466-A5B6-7F463A555613}" destId="{3DEACA60-D42E-4D01-97D6-7984900D1C29}" srcOrd="2" destOrd="0" presId="urn:microsoft.com/office/officeart/2005/8/layout/orgChart1"/>
    <dgm:cxn modelId="{75CCB628-A34B-4CFF-B709-0240C89DFA79}" type="presParOf" srcId="{C90D32F4-34BF-4466-A5B6-7F463A555613}" destId="{8C90C699-87F5-4B17-B302-867252B6F139}" srcOrd="3" destOrd="0" presId="urn:microsoft.com/office/officeart/2005/8/layout/orgChart1"/>
    <dgm:cxn modelId="{F1275734-42C0-423D-9037-44C4A2A13D68}" type="presParOf" srcId="{8C90C699-87F5-4B17-B302-867252B6F139}" destId="{DC83EF0D-3A0E-407C-9CEC-371356A156B7}" srcOrd="0" destOrd="0" presId="urn:microsoft.com/office/officeart/2005/8/layout/orgChart1"/>
    <dgm:cxn modelId="{03023D20-A8BC-4A33-AFC2-6553D33BAB83}" type="presParOf" srcId="{DC83EF0D-3A0E-407C-9CEC-371356A156B7}" destId="{FD79451F-5B18-4561-AD83-3C229CB98B65}" srcOrd="0" destOrd="0" presId="urn:microsoft.com/office/officeart/2005/8/layout/orgChart1"/>
    <dgm:cxn modelId="{B74CDD6D-3A77-47D4-B7EE-834F5D547983}" type="presParOf" srcId="{DC83EF0D-3A0E-407C-9CEC-371356A156B7}" destId="{FA54D575-4781-462A-BBA3-53EDCCA61A38}" srcOrd="1" destOrd="0" presId="urn:microsoft.com/office/officeart/2005/8/layout/orgChart1"/>
    <dgm:cxn modelId="{16706075-B4B0-4BEE-8483-2DD890717479}" type="presParOf" srcId="{8C90C699-87F5-4B17-B302-867252B6F139}" destId="{09D82D1D-51C9-4051-908E-5F30C341E600}" srcOrd="1" destOrd="0" presId="urn:microsoft.com/office/officeart/2005/8/layout/orgChart1"/>
    <dgm:cxn modelId="{378D0B45-8E7A-4D29-90B3-3BB3E840B10C}" type="presParOf" srcId="{8C90C699-87F5-4B17-B302-867252B6F139}" destId="{9775A9DE-902F-41A4-9663-C9E33322B66B}" srcOrd="2" destOrd="0" presId="urn:microsoft.com/office/officeart/2005/8/layout/orgChart1"/>
    <dgm:cxn modelId="{75C0FDF2-6191-479B-9193-F93FFA037783}" type="presParOf" srcId="{C90D32F4-34BF-4466-A5B6-7F463A555613}" destId="{25034026-875D-4C80-88B5-30C712D98BAC}" srcOrd="4" destOrd="0" presId="urn:microsoft.com/office/officeart/2005/8/layout/orgChart1"/>
    <dgm:cxn modelId="{CB20D2A7-F721-48B5-A8BC-651522A4BB6C}" type="presParOf" srcId="{C90D32F4-34BF-4466-A5B6-7F463A555613}" destId="{E3B06F24-0B34-4184-A404-1E12EEBFBF36}" srcOrd="5" destOrd="0" presId="urn:microsoft.com/office/officeart/2005/8/layout/orgChart1"/>
    <dgm:cxn modelId="{5ABBC8B6-BF00-4F7E-A118-3804E60A5E6E}" type="presParOf" srcId="{E3B06F24-0B34-4184-A404-1E12EEBFBF36}" destId="{07CEE92D-27AD-4C09-A8A8-8785135F9CC0}" srcOrd="0" destOrd="0" presId="urn:microsoft.com/office/officeart/2005/8/layout/orgChart1"/>
    <dgm:cxn modelId="{3F0BFF5E-C6D2-4546-A976-4C77E71E53D8}" type="presParOf" srcId="{07CEE92D-27AD-4C09-A8A8-8785135F9CC0}" destId="{2FB240F5-4193-4AA5-94CA-4620A4BB68F8}" srcOrd="0" destOrd="0" presId="urn:microsoft.com/office/officeart/2005/8/layout/orgChart1"/>
    <dgm:cxn modelId="{05FD8665-ACDC-4BC6-B61D-6E73F68076AC}" type="presParOf" srcId="{07CEE92D-27AD-4C09-A8A8-8785135F9CC0}" destId="{81ED9767-FADC-44DB-AB6D-C8B216F2AF96}" srcOrd="1" destOrd="0" presId="urn:microsoft.com/office/officeart/2005/8/layout/orgChart1"/>
    <dgm:cxn modelId="{6F23980A-B5C9-4E57-84FB-CD23432F2E77}" type="presParOf" srcId="{E3B06F24-0B34-4184-A404-1E12EEBFBF36}" destId="{AD436B83-4150-4BC8-943C-FA0730D17126}" srcOrd="1" destOrd="0" presId="urn:microsoft.com/office/officeart/2005/8/layout/orgChart1"/>
    <dgm:cxn modelId="{BDEB5FDC-E522-46A6-8156-379349D867D1}" type="presParOf" srcId="{E3B06F24-0B34-4184-A404-1E12EEBFBF36}" destId="{9779C64A-DBB0-4BF7-8468-691D8C2A0C72}" srcOrd="2" destOrd="0" presId="urn:microsoft.com/office/officeart/2005/8/layout/orgChart1"/>
    <dgm:cxn modelId="{25428F51-9A4B-4289-B1F3-F0F8F5BE54A5}" type="presParOf" srcId="{FDDD2229-07CB-46AA-A658-0533348AA3E8}" destId="{7DF6598A-FCE5-43BF-A038-CA4E4929C6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21B67-0F2E-464C-A661-992C6B057FA9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8825C-6C2E-400D-A7FC-787E571D04D4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ACUTE COMPLICATIONS</a:t>
          </a:r>
        </a:p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(within 24 </a:t>
          </a:r>
          <a:r>
            <a:rPr lang="en-US" sz="2800" b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hrs</a:t>
          </a:r>
          <a:r>
            <a: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of transfusion)</a:t>
          </a:r>
          <a:endParaRPr lang="en-US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442C06-EEF5-4391-B522-2B7D9195FD8A}" type="parTrans" cxnId="{A829DFC6-7C5E-42CE-93C8-11FCB6D5D360}">
      <dgm:prSet/>
      <dgm:spPr/>
      <dgm:t>
        <a:bodyPr/>
        <a:lstStyle/>
        <a:p>
          <a:endParaRPr lang="en-US"/>
        </a:p>
      </dgm:t>
    </dgm:pt>
    <dgm:pt modelId="{C55C8FCF-6A21-4D6E-BE94-81731F9A69DF}" type="sibTrans" cxnId="{A829DFC6-7C5E-42CE-93C8-11FCB6D5D360}">
      <dgm:prSet/>
      <dgm:spPr/>
      <dgm:t>
        <a:bodyPr/>
        <a:lstStyle/>
        <a:p>
          <a:endParaRPr lang="en-US"/>
        </a:p>
      </dgm:t>
    </dgm:pt>
    <dgm:pt modelId="{37608340-94EB-4C5B-80EA-C2FB53DB4DCA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DELAYED COMPLICATIONS</a:t>
          </a:r>
        </a:p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(After 5 – 10 days of transfusion)</a:t>
          </a:r>
          <a:endParaRPr lang="en-US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1926B1-06B2-43BD-A4C7-930EF8A4ABE4}" type="parTrans" cxnId="{8D92F7E5-46EB-457C-8AA2-30366524B6A7}">
      <dgm:prSet/>
      <dgm:spPr/>
      <dgm:t>
        <a:bodyPr/>
        <a:lstStyle/>
        <a:p>
          <a:endParaRPr lang="en-US"/>
        </a:p>
      </dgm:t>
    </dgm:pt>
    <dgm:pt modelId="{EF714BBD-C8DD-48D5-B5C3-6E5CF0863B7A}" type="sibTrans" cxnId="{8D92F7E5-46EB-457C-8AA2-30366524B6A7}">
      <dgm:prSet/>
      <dgm:spPr/>
      <dgm:t>
        <a:bodyPr/>
        <a:lstStyle/>
        <a:p>
          <a:endParaRPr lang="en-US"/>
        </a:p>
      </dgm:t>
    </dgm:pt>
    <dgm:pt modelId="{3EC58790-55DA-41E6-9DCC-B6CFFE4D6275}" type="pres">
      <dgm:prSet presAssocID="{F6221B67-0F2E-464C-A661-992C6B057F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476CC2D-BCC6-4041-B6A1-4A7EFF662B6C}" type="pres">
      <dgm:prSet presAssocID="{9D98825C-6C2E-400D-A7FC-787E571D04D4}" presName="hierRoot1" presStyleCnt="0"/>
      <dgm:spPr/>
    </dgm:pt>
    <dgm:pt modelId="{EA210C0F-2044-49E5-B14E-180807314691}" type="pres">
      <dgm:prSet presAssocID="{9D98825C-6C2E-400D-A7FC-787E571D04D4}" presName="composite" presStyleCnt="0"/>
      <dgm:spPr/>
    </dgm:pt>
    <dgm:pt modelId="{BA862D3B-7E21-4693-B6EB-C39CEB546448}" type="pres">
      <dgm:prSet presAssocID="{9D98825C-6C2E-400D-A7FC-787E571D04D4}" presName="background" presStyleLbl="node0" presStyleIdx="0" presStyleCnt="2"/>
      <dgm:spPr/>
    </dgm:pt>
    <dgm:pt modelId="{2D1D2526-84BD-48C4-854E-8FDD2C7D02D9}" type="pres">
      <dgm:prSet presAssocID="{9D98825C-6C2E-400D-A7FC-787E571D04D4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ADC54-6EE4-4812-8ECE-59801AA64C11}" type="pres">
      <dgm:prSet presAssocID="{9D98825C-6C2E-400D-A7FC-787E571D04D4}" presName="hierChild2" presStyleCnt="0"/>
      <dgm:spPr/>
    </dgm:pt>
    <dgm:pt modelId="{3D5651A6-D99F-42E9-8685-9BAA77A247AE}" type="pres">
      <dgm:prSet presAssocID="{37608340-94EB-4C5B-80EA-C2FB53DB4DCA}" presName="hierRoot1" presStyleCnt="0"/>
      <dgm:spPr/>
    </dgm:pt>
    <dgm:pt modelId="{C9F31E44-FE62-4223-A6FE-F1FD3B344674}" type="pres">
      <dgm:prSet presAssocID="{37608340-94EB-4C5B-80EA-C2FB53DB4DCA}" presName="composite" presStyleCnt="0"/>
      <dgm:spPr/>
    </dgm:pt>
    <dgm:pt modelId="{704C1708-4DA3-4002-A49F-8D0A56A2241C}" type="pres">
      <dgm:prSet presAssocID="{37608340-94EB-4C5B-80EA-C2FB53DB4DCA}" presName="background" presStyleLbl="node0" presStyleIdx="1" presStyleCnt="2"/>
      <dgm:spPr/>
    </dgm:pt>
    <dgm:pt modelId="{7496996F-0E56-449C-ADAB-28D07B6AF2DD}" type="pres">
      <dgm:prSet presAssocID="{37608340-94EB-4C5B-80EA-C2FB53DB4DC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FC248-FEEC-47EF-9EA0-C9A0D37E96E0}" type="pres">
      <dgm:prSet presAssocID="{37608340-94EB-4C5B-80EA-C2FB53DB4DCA}" presName="hierChild2" presStyleCnt="0"/>
      <dgm:spPr/>
    </dgm:pt>
  </dgm:ptLst>
  <dgm:cxnLst>
    <dgm:cxn modelId="{9009BB93-7758-4273-A63F-EDEA3948EC31}" type="presOf" srcId="{37608340-94EB-4C5B-80EA-C2FB53DB4DCA}" destId="{7496996F-0E56-449C-ADAB-28D07B6AF2DD}" srcOrd="0" destOrd="0" presId="urn:microsoft.com/office/officeart/2005/8/layout/hierarchy1"/>
    <dgm:cxn modelId="{A69EC12A-E352-406E-B9D5-A4A90B6D8698}" type="presOf" srcId="{9D98825C-6C2E-400D-A7FC-787E571D04D4}" destId="{2D1D2526-84BD-48C4-854E-8FDD2C7D02D9}" srcOrd="0" destOrd="0" presId="urn:microsoft.com/office/officeart/2005/8/layout/hierarchy1"/>
    <dgm:cxn modelId="{CD3AEC81-DA36-4097-A9AC-4A569013851E}" type="presOf" srcId="{F6221B67-0F2E-464C-A661-992C6B057FA9}" destId="{3EC58790-55DA-41E6-9DCC-B6CFFE4D6275}" srcOrd="0" destOrd="0" presId="urn:microsoft.com/office/officeart/2005/8/layout/hierarchy1"/>
    <dgm:cxn modelId="{8D92F7E5-46EB-457C-8AA2-30366524B6A7}" srcId="{F6221B67-0F2E-464C-A661-992C6B057FA9}" destId="{37608340-94EB-4C5B-80EA-C2FB53DB4DCA}" srcOrd="1" destOrd="0" parTransId="{AE1926B1-06B2-43BD-A4C7-930EF8A4ABE4}" sibTransId="{EF714BBD-C8DD-48D5-B5C3-6E5CF0863B7A}"/>
    <dgm:cxn modelId="{A829DFC6-7C5E-42CE-93C8-11FCB6D5D360}" srcId="{F6221B67-0F2E-464C-A661-992C6B057FA9}" destId="{9D98825C-6C2E-400D-A7FC-787E571D04D4}" srcOrd="0" destOrd="0" parTransId="{EB442C06-EEF5-4391-B522-2B7D9195FD8A}" sibTransId="{C55C8FCF-6A21-4D6E-BE94-81731F9A69DF}"/>
    <dgm:cxn modelId="{84817EA9-12AC-4729-8E61-8DA1A8AA04E4}" type="presParOf" srcId="{3EC58790-55DA-41E6-9DCC-B6CFFE4D6275}" destId="{A476CC2D-BCC6-4041-B6A1-4A7EFF662B6C}" srcOrd="0" destOrd="0" presId="urn:microsoft.com/office/officeart/2005/8/layout/hierarchy1"/>
    <dgm:cxn modelId="{1EACE19F-307A-47B7-830F-C7722F6B934D}" type="presParOf" srcId="{A476CC2D-BCC6-4041-B6A1-4A7EFF662B6C}" destId="{EA210C0F-2044-49E5-B14E-180807314691}" srcOrd="0" destOrd="0" presId="urn:microsoft.com/office/officeart/2005/8/layout/hierarchy1"/>
    <dgm:cxn modelId="{04D2B466-4405-48F4-A228-176E2E84A4DE}" type="presParOf" srcId="{EA210C0F-2044-49E5-B14E-180807314691}" destId="{BA862D3B-7E21-4693-B6EB-C39CEB546448}" srcOrd="0" destOrd="0" presId="urn:microsoft.com/office/officeart/2005/8/layout/hierarchy1"/>
    <dgm:cxn modelId="{450A8554-E004-4623-AB47-A5512097B97B}" type="presParOf" srcId="{EA210C0F-2044-49E5-B14E-180807314691}" destId="{2D1D2526-84BD-48C4-854E-8FDD2C7D02D9}" srcOrd="1" destOrd="0" presId="urn:microsoft.com/office/officeart/2005/8/layout/hierarchy1"/>
    <dgm:cxn modelId="{B929EE19-94E4-42DC-B131-38B77C56E291}" type="presParOf" srcId="{A476CC2D-BCC6-4041-B6A1-4A7EFF662B6C}" destId="{970ADC54-6EE4-4812-8ECE-59801AA64C11}" srcOrd="1" destOrd="0" presId="urn:microsoft.com/office/officeart/2005/8/layout/hierarchy1"/>
    <dgm:cxn modelId="{31278DF0-B7EE-4FA5-B025-29AEEDBAE0FF}" type="presParOf" srcId="{3EC58790-55DA-41E6-9DCC-B6CFFE4D6275}" destId="{3D5651A6-D99F-42E9-8685-9BAA77A247AE}" srcOrd="1" destOrd="0" presId="urn:microsoft.com/office/officeart/2005/8/layout/hierarchy1"/>
    <dgm:cxn modelId="{E214DD60-590A-4F13-941F-A692BD30C347}" type="presParOf" srcId="{3D5651A6-D99F-42E9-8685-9BAA77A247AE}" destId="{C9F31E44-FE62-4223-A6FE-F1FD3B344674}" srcOrd="0" destOrd="0" presId="urn:microsoft.com/office/officeart/2005/8/layout/hierarchy1"/>
    <dgm:cxn modelId="{8085DA61-9712-4697-B96E-0CFF1817B8EB}" type="presParOf" srcId="{C9F31E44-FE62-4223-A6FE-F1FD3B344674}" destId="{704C1708-4DA3-4002-A49F-8D0A56A2241C}" srcOrd="0" destOrd="0" presId="urn:microsoft.com/office/officeart/2005/8/layout/hierarchy1"/>
    <dgm:cxn modelId="{820CE756-C1C9-458C-BF6E-56E9AE0EE2EB}" type="presParOf" srcId="{C9F31E44-FE62-4223-A6FE-F1FD3B344674}" destId="{7496996F-0E56-449C-ADAB-28D07B6AF2DD}" srcOrd="1" destOrd="0" presId="urn:microsoft.com/office/officeart/2005/8/layout/hierarchy1"/>
    <dgm:cxn modelId="{E7EEB7FA-4623-48E0-BBFE-6D9FE5CA1FE6}" type="presParOf" srcId="{3D5651A6-D99F-42E9-8685-9BAA77A247AE}" destId="{634FC248-FEEC-47EF-9EA0-C9A0D37E96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132C9-CD5C-4A40-B189-942719A50E0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45187-A7E8-4724-AA06-8688D0D5B20D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1 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(mild reactions)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5F0B8-4354-4A62-848F-09E04B9809FD}" type="parTrans" cxnId="{DC589578-542B-4301-98C3-E0183BCBD5D0}">
      <dgm:prSet/>
      <dgm:spPr/>
      <dgm:t>
        <a:bodyPr/>
        <a:lstStyle/>
        <a:p>
          <a:endParaRPr lang="en-US"/>
        </a:p>
      </dgm:t>
    </dgm:pt>
    <dgm:pt modelId="{92DFB1F9-5E6C-4BCF-86EF-9C7AE2DDC6D9}" type="sibTrans" cxnId="{DC589578-542B-4301-98C3-E0183BCBD5D0}">
      <dgm:prSet/>
      <dgm:spPr/>
      <dgm:t>
        <a:bodyPr/>
        <a:lstStyle/>
        <a:p>
          <a:endParaRPr lang="en-US"/>
        </a:p>
      </dgm:t>
    </dgm:pt>
    <dgm:pt modelId="{D6CF91DF-D7A9-407D-BE58-39C58191D429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2 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(moderately severe reactions)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A1E80-7F99-4C1A-BD70-46C339E75E71}" type="parTrans" cxnId="{3C4692BE-3148-4E36-A8C7-4FB4E97C45BB}">
      <dgm:prSet/>
      <dgm:spPr/>
      <dgm:t>
        <a:bodyPr/>
        <a:lstStyle/>
        <a:p>
          <a:endParaRPr lang="en-US"/>
        </a:p>
      </dgm:t>
    </dgm:pt>
    <dgm:pt modelId="{F3E3ED21-7EB5-49EC-850C-0B05A9BC1294}" type="sibTrans" cxnId="{3C4692BE-3148-4E36-A8C7-4FB4E97C45BB}">
      <dgm:prSet/>
      <dgm:spPr/>
      <dgm:t>
        <a:bodyPr/>
        <a:lstStyle/>
        <a:p>
          <a:endParaRPr lang="en-US"/>
        </a:p>
      </dgm:t>
    </dgm:pt>
    <dgm:pt modelId="{F622C529-786A-4551-843E-66FE6273F6AA}">
      <dgm:prSet custT="1"/>
      <dgm:spPr/>
      <dgm:t>
        <a:bodyPr/>
        <a:lstStyle/>
        <a:p>
          <a:pPr rtl="0"/>
          <a:r>
            <a: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3 </a:t>
          </a:r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(life– threatening reactions)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54EE4-6196-4296-BC9D-16002C3D8FF5}" type="parTrans" cxnId="{3D6617AD-98B7-45DC-A290-431D3BF0FD43}">
      <dgm:prSet/>
      <dgm:spPr/>
      <dgm:t>
        <a:bodyPr/>
        <a:lstStyle/>
        <a:p>
          <a:endParaRPr lang="en-US"/>
        </a:p>
      </dgm:t>
    </dgm:pt>
    <dgm:pt modelId="{3B705433-F5C3-4C27-822F-B8757232C674}" type="sibTrans" cxnId="{3D6617AD-98B7-45DC-A290-431D3BF0FD43}">
      <dgm:prSet/>
      <dgm:spPr/>
      <dgm:t>
        <a:bodyPr/>
        <a:lstStyle/>
        <a:p>
          <a:endParaRPr lang="en-US"/>
        </a:p>
      </dgm:t>
    </dgm:pt>
    <dgm:pt modelId="{76968947-B818-4171-A978-0EAF21969617}" type="pres">
      <dgm:prSet presAssocID="{96B132C9-CD5C-4A40-B189-942719A50E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395797B-2E04-413D-AD79-CDB51D1A7799}" type="pres">
      <dgm:prSet presAssocID="{9D145187-A7E8-4724-AA06-8688D0D5B20D}" presName="hierRoot1" presStyleCnt="0"/>
      <dgm:spPr/>
    </dgm:pt>
    <dgm:pt modelId="{DEB86D5E-FB2A-4AAE-9245-810DB9B9EB1F}" type="pres">
      <dgm:prSet presAssocID="{9D145187-A7E8-4724-AA06-8688D0D5B20D}" presName="composite" presStyleCnt="0"/>
      <dgm:spPr/>
    </dgm:pt>
    <dgm:pt modelId="{1683BF49-C647-4AB6-9D81-46CDA6F28CF2}" type="pres">
      <dgm:prSet presAssocID="{9D145187-A7E8-4724-AA06-8688D0D5B20D}" presName="background" presStyleLbl="node0" presStyleIdx="0" presStyleCnt="3"/>
      <dgm:spPr/>
    </dgm:pt>
    <dgm:pt modelId="{A4E56A65-4F0F-4FFA-A6AA-1B1530BAAB27}" type="pres">
      <dgm:prSet presAssocID="{9D145187-A7E8-4724-AA06-8688D0D5B20D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B7903-1160-467F-8002-E9C9977A10F0}" type="pres">
      <dgm:prSet presAssocID="{9D145187-A7E8-4724-AA06-8688D0D5B20D}" presName="hierChild2" presStyleCnt="0"/>
      <dgm:spPr/>
    </dgm:pt>
    <dgm:pt modelId="{A55660D3-563E-4CDE-B081-FD3743088A04}" type="pres">
      <dgm:prSet presAssocID="{D6CF91DF-D7A9-407D-BE58-39C58191D429}" presName="hierRoot1" presStyleCnt="0"/>
      <dgm:spPr/>
    </dgm:pt>
    <dgm:pt modelId="{6EE318E6-20AD-434D-95E2-45A58AF7BC21}" type="pres">
      <dgm:prSet presAssocID="{D6CF91DF-D7A9-407D-BE58-39C58191D429}" presName="composite" presStyleCnt="0"/>
      <dgm:spPr/>
    </dgm:pt>
    <dgm:pt modelId="{18C7E48C-F6B8-43AE-B30C-309FEEEB4E32}" type="pres">
      <dgm:prSet presAssocID="{D6CF91DF-D7A9-407D-BE58-39C58191D429}" presName="background" presStyleLbl="node0" presStyleIdx="1" presStyleCnt="3"/>
      <dgm:spPr/>
    </dgm:pt>
    <dgm:pt modelId="{81E0C041-55BC-4560-A7AA-AE7A6762B58F}" type="pres">
      <dgm:prSet presAssocID="{D6CF91DF-D7A9-407D-BE58-39C58191D429}" presName="text" presStyleLbl="fgAcc0" presStyleIdx="1" presStyleCnt="3" custLinFactNeighborX="-3810" custLinFactNeighborY="3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47DBF3-348E-44D4-81B7-DD4084E2C72B}" type="pres">
      <dgm:prSet presAssocID="{D6CF91DF-D7A9-407D-BE58-39C58191D429}" presName="hierChild2" presStyleCnt="0"/>
      <dgm:spPr/>
    </dgm:pt>
    <dgm:pt modelId="{479A2035-1851-422F-8E38-665DC34D0B2C}" type="pres">
      <dgm:prSet presAssocID="{F622C529-786A-4551-843E-66FE6273F6AA}" presName="hierRoot1" presStyleCnt="0"/>
      <dgm:spPr/>
    </dgm:pt>
    <dgm:pt modelId="{D33C60FB-983A-4317-A2F6-3F266EE06BB0}" type="pres">
      <dgm:prSet presAssocID="{F622C529-786A-4551-843E-66FE6273F6AA}" presName="composite" presStyleCnt="0"/>
      <dgm:spPr/>
    </dgm:pt>
    <dgm:pt modelId="{AFE1FD66-EA43-4FE8-81EE-64E515E67D38}" type="pres">
      <dgm:prSet presAssocID="{F622C529-786A-4551-843E-66FE6273F6AA}" presName="background" presStyleLbl="node0" presStyleIdx="2" presStyleCnt="3"/>
      <dgm:spPr/>
    </dgm:pt>
    <dgm:pt modelId="{4521634B-EB48-47A9-A0F1-9178841175A1}" type="pres">
      <dgm:prSet presAssocID="{F622C529-786A-4551-843E-66FE6273F6AA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2625B-10CF-46B4-883B-B8F66469E6EB}" type="pres">
      <dgm:prSet presAssocID="{F622C529-786A-4551-843E-66FE6273F6AA}" presName="hierChild2" presStyleCnt="0"/>
      <dgm:spPr/>
    </dgm:pt>
  </dgm:ptLst>
  <dgm:cxnLst>
    <dgm:cxn modelId="{3D6617AD-98B7-45DC-A290-431D3BF0FD43}" srcId="{96B132C9-CD5C-4A40-B189-942719A50E07}" destId="{F622C529-786A-4551-843E-66FE6273F6AA}" srcOrd="2" destOrd="0" parTransId="{CF554EE4-6196-4296-BC9D-16002C3D8FF5}" sibTransId="{3B705433-F5C3-4C27-822F-B8757232C674}"/>
    <dgm:cxn modelId="{8CA6BE17-58E2-4DF3-B905-0AAE6FAB9EE4}" type="presOf" srcId="{96B132C9-CD5C-4A40-B189-942719A50E07}" destId="{76968947-B818-4171-A978-0EAF21969617}" srcOrd="0" destOrd="0" presId="urn:microsoft.com/office/officeart/2005/8/layout/hierarchy1"/>
    <dgm:cxn modelId="{3C4692BE-3148-4E36-A8C7-4FB4E97C45BB}" srcId="{96B132C9-CD5C-4A40-B189-942719A50E07}" destId="{D6CF91DF-D7A9-407D-BE58-39C58191D429}" srcOrd="1" destOrd="0" parTransId="{A6BA1E80-7F99-4C1A-BD70-46C339E75E71}" sibTransId="{F3E3ED21-7EB5-49EC-850C-0B05A9BC1294}"/>
    <dgm:cxn modelId="{EDB6C83F-CFDF-4D8D-A370-A5CA45133AE0}" type="presOf" srcId="{F622C529-786A-4551-843E-66FE6273F6AA}" destId="{4521634B-EB48-47A9-A0F1-9178841175A1}" srcOrd="0" destOrd="0" presId="urn:microsoft.com/office/officeart/2005/8/layout/hierarchy1"/>
    <dgm:cxn modelId="{C8AC4ADC-5D2F-4B3A-86F6-BB6937BAC7F8}" type="presOf" srcId="{9D145187-A7E8-4724-AA06-8688D0D5B20D}" destId="{A4E56A65-4F0F-4FFA-A6AA-1B1530BAAB27}" srcOrd="0" destOrd="0" presId="urn:microsoft.com/office/officeart/2005/8/layout/hierarchy1"/>
    <dgm:cxn modelId="{DC589578-542B-4301-98C3-E0183BCBD5D0}" srcId="{96B132C9-CD5C-4A40-B189-942719A50E07}" destId="{9D145187-A7E8-4724-AA06-8688D0D5B20D}" srcOrd="0" destOrd="0" parTransId="{C2C5F0B8-4354-4A62-848F-09E04B9809FD}" sibTransId="{92DFB1F9-5E6C-4BCF-86EF-9C7AE2DDC6D9}"/>
    <dgm:cxn modelId="{BB31E72D-ADCC-42D0-A509-511D03C6DE29}" type="presOf" srcId="{D6CF91DF-D7A9-407D-BE58-39C58191D429}" destId="{81E0C041-55BC-4560-A7AA-AE7A6762B58F}" srcOrd="0" destOrd="0" presId="urn:microsoft.com/office/officeart/2005/8/layout/hierarchy1"/>
    <dgm:cxn modelId="{19AB2780-B776-4D43-B1E3-641036361584}" type="presParOf" srcId="{76968947-B818-4171-A978-0EAF21969617}" destId="{F395797B-2E04-413D-AD79-CDB51D1A7799}" srcOrd="0" destOrd="0" presId="urn:microsoft.com/office/officeart/2005/8/layout/hierarchy1"/>
    <dgm:cxn modelId="{6A9A2403-B453-435E-A4A4-FBEA2A7F11B7}" type="presParOf" srcId="{F395797B-2E04-413D-AD79-CDB51D1A7799}" destId="{DEB86D5E-FB2A-4AAE-9245-810DB9B9EB1F}" srcOrd="0" destOrd="0" presId="urn:microsoft.com/office/officeart/2005/8/layout/hierarchy1"/>
    <dgm:cxn modelId="{20618F01-3C83-4D98-B75C-E8022616D5E1}" type="presParOf" srcId="{DEB86D5E-FB2A-4AAE-9245-810DB9B9EB1F}" destId="{1683BF49-C647-4AB6-9D81-46CDA6F28CF2}" srcOrd="0" destOrd="0" presId="urn:microsoft.com/office/officeart/2005/8/layout/hierarchy1"/>
    <dgm:cxn modelId="{80571B7A-601D-4C47-8249-463A6A809A3C}" type="presParOf" srcId="{DEB86D5E-FB2A-4AAE-9245-810DB9B9EB1F}" destId="{A4E56A65-4F0F-4FFA-A6AA-1B1530BAAB27}" srcOrd="1" destOrd="0" presId="urn:microsoft.com/office/officeart/2005/8/layout/hierarchy1"/>
    <dgm:cxn modelId="{A29BAA19-C229-4973-B351-A16E20E5DC23}" type="presParOf" srcId="{F395797B-2E04-413D-AD79-CDB51D1A7799}" destId="{21DB7903-1160-467F-8002-E9C9977A10F0}" srcOrd="1" destOrd="0" presId="urn:microsoft.com/office/officeart/2005/8/layout/hierarchy1"/>
    <dgm:cxn modelId="{23104256-C721-48A8-853E-8EC75E733F78}" type="presParOf" srcId="{76968947-B818-4171-A978-0EAF21969617}" destId="{A55660D3-563E-4CDE-B081-FD3743088A04}" srcOrd="1" destOrd="0" presId="urn:microsoft.com/office/officeart/2005/8/layout/hierarchy1"/>
    <dgm:cxn modelId="{3556AB49-1437-439D-821E-4F0A16D16BD8}" type="presParOf" srcId="{A55660D3-563E-4CDE-B081-FD3743088A04}" destId="{6EE318E6-20AD-434D-95E2-45A58AF7BC21}" srcOrd="0" destOrd="0" presId="urn:microsoft.com/office/officeart/2005/8/layout/hierarchy1"/>
    <dgm:cxn modelId="{B7C8D3B4-E22E-4031-9786-9EFBEB5B396C}" type="presParOf" srcId="{6EE318E6-20AD-434D-95E2-45A58AF7BC21}" destId="{18C7E48C-F6B8-43AE-B30C-309FEEEB4E32}" srcOrd="0" destOrd="0" presId="urn:microsoft.com/office/officeart/2005/8/layout/hierarchy1"/>
    <dgm:cxn modelId="{A1E628C2-A5E4-4D29-BC89-5EDE2474759A}" type="presParOf" srcId="{6EE318E6-20AD-434D-95E2-45A58AF7BC21}" destId="{81E0C041-55BC-4560-A7AA-AE7A6762B58F}" srcOrd="1" destOrd="0" presId="urn:microsoft.com/office/officeart/2005/8/layout/hierarchy1"/>
    <dgm:cxn modelId="{783CE33B-20F7-439A-9F0E-17DC755C714D}" type="presParOf" srcId="{A55660D3-563E-4CDE-B081-FD3743088A04}" destId="{E547DBF3-348E-44D4-81B7-DD4084E2C72B}" srcOrd="1" destOrd="0" presId="urn:microsoft.com/office/officeart/2005/8/layout/hierarchy1"/>
    <dgm:cxn modelId="{FFBEEBB1-1F42-487C-9A8C-D65F5BD9C6DA}" type="presParOf" srcId="{76968947-B818-4171-A978-0EAF21969617}" destId="{479A2035-1851-422F-8E38-665DC34D0B2C}" srcOrd="2" destOrd="0" presId="urn:microsoft.com/office/officeart/2005/8/layout/hierarchy1"/>
    <dgm:cxn modelId="{90EAB4FE-8CB0-488D-B5DC-D2AE26458A76}" type="presParOf" srcId="{479A2035-1851-422F-8E38-665DC34D0B2C}" destId="{D33C60FB-983A-4317-A2F6-3F266EE06BB0}" srcOrd="0" destOrd="0" presId="urn:microsoft.com/office/officeart/2005/8/layout/hierarchy1"/>
    <dgm:cxn modelId="{AE7E6FDF-9A43-4EFD-96E1-239C0A093D78}" type="presParOf" srcId="{D33C60FB-983A-4317-A2F6-3F266EE06BB0}" destId="{AFE1FD66-EA43-4FE8-81EE-64E515E67D38}" srcOrd="0" destOrd="0" presId="urn:microsoft.com/office/officeart/2005/8/layout/hierarchy1"/>
    <dgm:cxn modelId="{9B27A212-BAD5-43C0-84B0-3ECD6AA89C9A}" type="presParOf" srcId="{D33C60FB-983A-4317-A2F6-3F266EE06BB0}" destId="{4521634B-EB48-47A9-A0F1-9178841175A1}" srcOrd="1" destOrd="0" presId="urn:microsoft.com/office/officeart/2005/8/layout/hierarchy1"/>
    <dgm:cxn modelId="{3CDA30E1-07E3-4D42-8204-FCA7416D4BBB}" type="presParOf" srcId="{479A2035-1851-422F-8E38-665DC34D0B2C}" destId="{3D52625B-10CF-46B4-883B-B8F66469E6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251FB-DA6E-48B5-AC0E-BACA087A7A37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1CE51-0565-48CE-8034-9D54AE1D2E92}">
      <dgm:prSet custT="1"/>
      <dgm:spPr/>
      <dgm:t>
        <a:bodyPr/>
        <a:lstStyle/>
        <a:p>
          <a:pPr algn="ctr" rtl="0"/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STOP THE TRANSFUSION.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Keep IV line open with normal saline.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B321B4-D331-40FB-9710-F23FACA696DA}" type="parTrans" cxnId="{0E86356A-978A-44DA-B57F-86DEC4873760}">
      <dgm:prSet/>
      <dgm:spPr/>
      <dgm:t>
        <a:bodyPr/>
        <a:lstStyle/>
        <a:p>
          <a:endParaRPr lang="en-US"/>
        </a:p>
      </dgm:t>
    </dgm:pt>
    <dgm:pt modelId="{4D13E859-28CA-4C08-AF13-9E2863CC342A}" type="sibTrans" cxnId="{0E86356A-978A-44DA-B57F-86DEC4873760}">
      <dgm:prSet/>
      <dgm:spPr/>
      <dgm:t>
        <a:bodyPr/>
        <a:lstStyle/>
        <a:p>
          <a:endParaRPr lang="en-US"/>
        </a:p>
      </dgm:t>
    </dgm:pt>
    <dgm:pt modelId="{5C193E0A-23BC-4609-962A-C0D1FFDAF320}">
      <dgm:prSet custT="1"/>
      <dgm:spPr/>
      <dgm:t>
        <a:bodyPr/>
        <a:lstStyle/>
        <a:p>
          <a:pPr algn="ctr" rtl="0"/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NOTIFY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the doctors and the blood bank immediately.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840771-24A3-4234-96E2-BF244C1AB9BC}" type="parTrans" cxnId="{E4C80C52-ACA3-4FD9-83E3-E879F97C34A9}">
      <dgm:prSet/>
      <dgm:spPr/>
      <dgm:t>
        <a:bodyPr/>
        <a:lstStyle/>
        <a:p>
          <a:endParaRPr lang="en-US"/>
        </a:p>
      </dgm:t>
    </dgm:pt>
    <dgm:pt modelId="{71E853A7-76B5-4F72-B40F-DA68F7A30B35}" type="sibTrans" cxnId="{E4C80C52-ACA3-4FD9-83E3-E879F97C34A9}">
      <dgm:prSet/>
      <dgm:spPr/>
      <dgm:t>
        <a:bodyPr/>
        <a:lstStyle/>
        <a:p>
          <a:endParaRPr lang="en-US"/>
        </a:p>
      </dgm:t>
    </dgm:pt>
    <dgm:pt modelId="{FE388E54-AB5D-4859-A4D2-7367DB64F44E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Send blood unit with infusion set, blood samples with appropriate request form to blood bank for </a:t>
          </a:r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LABORATORY INVESTIGATIONS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8D0508-4D74-4EF1-973C-D4401B29FA47}" type="parTrans" cxnId="{36D0394A-D4D6-43C9-8274-46B0596161A1}">
      <dgm:prSet/>
      <dgm:spPr/>
      <dgm:t>
        <a:bodyPr/>
        <a:lstStyle/>
        <a:p>
          <a:endParaRPr lang="en-US"/>
        </a:p>
      </dgm:t>
    </dgm:pt>
    <dgm:pt modelId="{622398AA-D225-42D3-B997-B62AF23957C4}" type="sibTrans" cxnId="{36D0394A-D4D6-43C9-8274-46B0596161A1}">
      <dgm:prSet/>
      <dgm:spPr/>
      <dgm:t>
        <a:bodyPr/>
        <a:lstStyle/>
        <a:p>
          <a:endParaRPr lang="en-US"/>
        </a:p>
      </dgm:t>
    </dgm:pt>
    <dgm:pt modelId="{F9F4525F-5377-4CA6-97DB-2676F919AFA9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Administer </a:t>
          </a:r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ANTIHISTAMINE AND ANTIPYRETIC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Avoid aspirin in thrombocytopenic patients.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811D7A-26FD-4923-A454-0E7DE66CA585}" type="parTrans" cxnId="{D73B11CE-B6D2-4542-ABF9-403F04160039}">
      <dgm:prSet/>
      <dgm:spPr/>
      <dgm:t>
        <a:bodyPr/>
        <a:lstStyle/>
        <a:p>
          <a:endParaRPr lang="en-US"/>
        </a:p>
      </dgm:t>
    </dgm:pt>
    <dgm:pt modelId="{7CB85D1A-E2BF-40C4-9AAE-5378C900682B}" type="sibTrans" cxnId="{D73B11CE-B6D2-4542-ABF9-403F04160039}">
      <dgm:prSet/>
      <dgm:spPr/>
      <dgm:t>
        <a:bodyPr/>
        <a:lstStyle/>
        <a:p>
          <a:endParaRPr lang="en-US"/>
        </a:p>
      </dgm:t>
    </dgm:pt>
    <dgm:pt modelId="{19408B15-3BD7-447B-BEFB-FB1366498E50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IV corticosteroids and bronchodilators; if there are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anaphylactoid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features.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F0AA0-CB2F-49DF-B5B6-56E362496832}" type="parTrans" cxnId="{B95650DE-DC43-4657-ACD0-FD5AAB8DEFF2}">
      <dgm:prSet/>
      <dgm:spPr/>
      <dgm:t>
        <a:bodyPr/>
        <a:lstStyle/>
        <a:p>
          <a:endParaRPr lang="en-US"/>
        </a:p>
      </dgm:t>
    </dgm:pt>
    <dgm:pt modelId="{26926D6E-53BF-4F2F-9A8C-EDDFECB8B1E8}" type="sibTrans" cxnId="{B95650DE-DC43-4657-ACD0-FD5AAB8DEFF2}">
      <dgm:prSet/>
      <dgm:spPr/>
      <dgm:t>
        <a:bodyPr/>
        <a:lstStyle/>
        <a:p>
          <a:endParaRPr lang="en-US"/>
        </a:p>
      </dgm:t>
    </dgm:pt>
    <dgm:pt modelId="{5C67EA22-8629-4193-87BA-6386E3B7C256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 urine for next 24 hours for evidence of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haemolysis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 send to laboratory.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864701-25D4-4A9E-9281-63DEE5CAB2CA}" type="parTrans" cxnId="{400BE3DE-C053-46F7-8C55-F60A759A1332}">
      <dgm:prSet/>
      <dgm:spPr/>
      <dgm:t>
        <a:bodyPr/>
        <a:lstStyle/>
        <a:p>
          <a:endParaRPr lang="en-US"/>
        </a:p>
      </dgm:t>
    </dgm:pt>
    <dgm:pt modelId="{0046BBF2-C754-44F2-9697-E1C790BC622C}" type="sibTrans" cxnId="{400BE3DE-C053-46F7-8C55-F60A759A1332}">
      <dgm:prSet/>
      <dgm:spPr/>
      <dgm:t>
        <a:bodyPr/>
        <a:lstStyle/>
        <a:p>
          <a:endParaRPr lang="en-US"/>
        </a:p>
      </dgm:t>
    </dgm:pt>
    <dgm:pt modelId="{6B45BD5D-D9F3-47EC-94C9-90F7C6AE685E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clinical improvement, restart transfusion slowly with new blood unit and observe carefully.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638690-8C68-4C61-8006-3B0B48B14A45}" type="parTrans" cxnId="{7FF64EA6-3F0C-4B48-B0CC-16BFFC908425}">
      <dgm:prSet/>
      <dgm:spPr/>
      <dgm:t>
        <a:bodyPr/>
        <a:lstStyle/>
        <a:p>
          <a:endParaRPr lang="en-US"/>
        </a:p>
      </dgm:t>
    </dgm:pt>
    <dgm:pt modelId="{05E9BF1B-2AF1-4375-B64F-EDA72B8E43DC}" type="sibTrans" cxnId="{7FF64EA6-3F0C-4B48-B0CC-16BFFC908425}">
      <dgm:prSet/>
      <dgm:spPr/>
      <dgm:t>
        <a:bodyPr/>
        <a:lstStyle/>
        <a:p>
          <a:endParaRPr lang="en-US"/>
        </a:p>
      </dgm:t>
    </dgm:pt>
    <dgm:pt modelId="{8140B7B9-0AB9-42D6-BAC1-ADC4F3635610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no clinical improvement within 15 minutes or if signs and symptoms worsen, treat as Category 3.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9EE88-9453-40C6-A98C-766CAA485D68}" type="parTrans" cxnId="{7CA4B39E-0AA8-4FF2-B78C-EF1510D00502}">
      <dgm:prSet/>
      <dgm:spPr/>
      <dgm:t>
        <a:bodyPr/>
        <a:lstStyle/>
        <a:p>
          <a:endParaRPr lang="en-US"/>
        </a:p>
      </dgm:t>
    </dgm:pt>
    <dgm:pt modelId="{65426124-D20B-4AEA-B714-38A22F8219DE}" type="sibTrans" cxnId="{7CA4B39E-0AA8-4FF2-B78C-EF1510D00502}">
      <dgm:prSet/>
      <dgm:spPr/>
      <dgm:t>
        <a:bodyPr/>
        <a:lstStyle/>
        <a:p>
          <a:endParaRPr lang="en-US"/>
        </a:p>
      </dgm:t>
    </dgm:pt>
    <dgm:pt modelId="{C7DCC596-516A-4672-9110-F5FE1D67458C}" type="pres">
      <dgm:prSet presAssocID="{E32251FB-DA6E-48B5-AC0E-BACA087A7A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2910E53-344B-4819-9F87-5C1F336C4DE2}" type="pres">
      <dgm:prSet presAssocID="{5341CE51-0565-48CE-8034-9D54AE1D2E92}" presName="thickLine" presStyleLbl="alignNode1" presStyleIdx="0" presStyleCnt="8"/>
      <dgm:spPr/>
    </dgm:pt>
    <dgm:pt modelId="{EF48AE28-CA0A-423A-BCCB-AF911B8B3F04}" type="pres">
      <dgm:prSet presAssocID="{5341CE51-0565-48CE-8034-9D54AE1D2E92}" presName="horz1" presStyleCnt="0"/>
      <dgm:spPr/>
    </dgm:pt>
    <dgm:pt modelId="{FA1BC41D-B3E0-417A-9DB0-CE6182315C60}" type="pres">
      <dgm:prSet presAssocID="{5341CE51-0565-48CE-8034-9D54AE1D2E92}" presName="tx1" presStyleLbl="revTx" presStyleIdx="0" presStyleCnt="8" custScaleY="77664"/>
      <dgm:spPr/>
      <dgm:t>
        <a:bodyPr/>
        <a:lstStyle/>
        <a:p>
          <a:endParaRPr lang="en-US"/>
        </a:p>
      </dgm:t>
    </dgm:pt>
    <dgm:pt modelId="{1F40A1EF-4744-4764-8A3D-4EAA8404C440}" type="pres">
      <dgm:prSet presAssocID="{5341CE51-0565-48CE-8034-9D54AE1D2E92}" presName="vert1" presStyleCnt="0"/>
      <dgm:spPr/>
    </dgm:pt>
    <dgm:pt modelId="{587FD6AF-E7D9-4C59-B3EC-36CDF527F142}" type="pres">
      <dgm:prSet presAssocID="{5C193E0A-23BC-4609-962A-C0D1FFDAF320}" presName="thickLine" presStyleLbl="alignNode1" presStyleIdx="1" presStyleCnt="8"/>
      <dgm:spPr/>
    </dgm:pt>
    <dgm:pt modelId="{8DEDEA5A-CA24-4FE6-AA35-DF8B2FEBDCA1}" type="pres">
      <dgm:prSet presAssocID="{5C193E0A-23BC-4609-962A-C0D1FFDAF320}" presName="horz1" presStyleCnt="0"/>
      <dgm:spPr/>
    </dgm:pt>
    <dgm:pt modelId="{53DB2565-92F8-4943-A294-A06C692A32EA}" type="pres">
      <dgm:prSet presAssocID="{5C193E0A-23BC-4609-962A-C0D1FFDAF320}" presName="tx1" presStyleLbl="revTx" presStyleIdx="1" presStyleCnt="8" custScaleY="90781"/>
      <dgm:spPr/>
      <dgm:t>
        <a:bodyPr/>
        <a:lstStyle/>
        <a:p>
          <a:endParaRPr lang="en-US"/>
        </a:p>
      </dgm:t>
    </dgm:pt>
    <dgm:pt modelId="{3954FC92-05B8-456A-816A-E3CCA5C0D35A}" type="pres">
      <dgm:prSet presAssocID="{5C193E0A-23BC-4609-962A-C0D1FFDAF320}" presName="vert1" presStyleCnt="0"/>
      <dgm:spPr/>
    </dgm:pt>
    <dgm:pt modelId="{73B90FA6-EED1-4C9F-A2A2-4974D5737105}" type="pres">
      <dgm:prSet presAssocID="{FE388E54-AB5D-4859-A4D2-7367DB64F44E}" presName="thickLine" presStyleLbl="alignNode1" presStyleIdx="2" presStyleCnt="8"/>
      <dgm:spPr/>
    </dgm:pt>
    <dgm:pt modelId="{5E18A3A6-5847-479D-9F34-7AF598B169B5}" type="pres">
      <dgm:prSet presAssocID="{FE388E54-AB5D-4859-A4D2-7367DB64F44E}" presName="horz1" presStyleCnt="0"/>
      <dgm:spPr/>
    </dgm:pt>
    <dgm:pt modelId="{E19952AA-92FC-497B-A9AF-ED401605B446}" type="pres">
      <dgm:prSet presAssocID="{FE388E54-AB5D-4859-A4D2-7367DB64F44E}" presName="tx1" presStyleLbl="revTx" presStyleIdx="2" presStyleCnt="8" custScaleX="100098" custScaleY="135626"/>
      <dgm:spPr/>
      <dgm:t>
        <a:bodyPr/>
        <a:lstStyle/>
        <a:p>
          <a:endParaRPr lang="en-US"/>
        </a:p>
      </dgm:t>
    </dgm:pt>
    <dgm:pt modelId="{2C5EC43E-681C-4023-BDD0-4EEA4870F924}" type="pres">
      <dgm:prSet presAssocID="{FE388E54-AB5D-4859-A4D2-7367DB64F44E}" presName="vert1" presStyleCnt="0"/>
      <dgm:spPr/>
    </dgm:pt>
    <dgm:pt modelId="{3A4A201A-739F-4F6F-86F5-31ABA6497502}" type="pres">
      <dgm:prSet presAssocID="{F9F4525F-5377-4CA6-97DB-2676F919AFA9}" presName="thickLine" presStyleLbl="alignNode1" presStyleIdx="3" presStyleCnt="8"/>
      <dgm:spPr/>
    </dgm:pt>
    <dgm:pt modelId="{39D4B646-080A-4137-A111-797FB0B6E816}" type="pres">
      <dgm:prSet presAssocID="{F9F4525F-5377-4CA6-97DB-2676F919AFA9}" presName="horz1" presStyleCnt="0"/>
      <dgm:spPr/>
    </dgm:pt>
    <dgm:pt modelId="{838B0B6E-1FDD-44A2-9F12-2563BEC77D86}" type="pres">
      <dgm:prSet presAssocID="{F9F4525F-5377-4CA6-97DB-2676F919AFA9}" presName="tx1" presStyleLbl="revTx" presStyleIdx="3" presStyleCnt="8"/>
      <dgm:spPr/>
      <dgm:t>
        <a:bodyPr/>
        <a:lstStyle/>
        <a:p>
          <a:endParaRPr lang="en-US"/>
        </a:p>
      </dgm:t>
    </dgm:pt>
    <dgm:pt modelId="{37CA3AB9-EA76-4B04-A4AD-89AF3DEB0E93}" type="pres">
      <dgm:prSet presAssocID="{F9F4525F-5377-4CA6-97DB-2676F919AFA9}" presName="vert1" presStyleCnt="0"/>
      <dgm:spPr/>
    </dgm:pt>
    <dgm:pt modelId="{102854FA-68AA-4D04-A8A2-64510A2CF661}" type="pres">
      <dgm:prSet presAssocID="{19408B15-3BD7-447B-BEFB-FB1366498E50}" presName="thickLine" presStyleLbl="alignNode1" presStyleIdx="4" presStyleCnt="8"/>
      <dgm:spPr/>
    </dgm:pt>
    <dgm:pt modelId="{00E65EDB-4403-4C58-A7B1-36AFF8879115}" type="pres">
      <dgm:prSet presAssocID="{19408B15-3BD7-447B-BEFB-FB1366498E50}" presName="horz1" presStyleCnt="0"/>
      <dgm:spPr/>
    </dgm:pt>
    <dgm:pt modelId="{558BF37E-5C1A-4BC1-BCB9-CF5D58C3686E}" type="pres">
      <dgm:prSet presAssocID="{19408B15-3BD7-447B-BEFB-FB1366498E50}" presName="tx1" presStyleLbl="revTx" presStyleIdx="4" presStyleCnt="8"/>
      <dgm:spPr/>
      <dgm:t>
        <a:bodyPr/>
        <a:lstStyle/>
        <a:p>
          <a:endParaRPr lang="en-US"/>
        </a:p>
      </dgm:t>
    </dgm:pt>
    <dgm:pt modelId="{FC7E7885-9965-4F4E-8C1E-A8BFF6D8AD52}" type="pres">
      <dgm:prSet presAssocID="{19408B15-3BD7-447B-BEFB-FB1366498E50}" presName="vert1" presStyleCnt="0"/>
      <dgm:spPr/>
    </dgm:pt>
    <dgm:pt modelId="{7A4D1F00-F18E-4045-9D74-9C093EEB5C70}" type="pres">
      <dgm:prSet presAssocID="{5C67EA22-8629-4193-87BA-6386E3B7C256}" presName="thickLine" presStyleLbl="alignNode1" presStyleIdx="5" presStyleCnt="8"/>
      <dgm:spPr/>
    </dgm:pt>
    <dgm:pt modelId="{9D57C980-B37F-4CE6-BC89-036F78582369}" type="pres">
      <dgm:prSet presAssocID="{5C67EA22-8629-4193-87BA-6386E3B7C256}" presName="horz1" presStyleCnt="0"/>
      <dgm:spPr/>
    </dgm:pt>
    <dgm:pt modelId="{69A039A2-F345-44A8-808D-A40808FC6618}" type="pres">
      <dgm:prSet presAssocID="{5C67EA22-8629-4193-87BA-6386E3B7C256}" presName="tx1" presStyleLbl="revTx" presStyleIdx="5" presStyleCnt="8"/>
      <dgm:spPr/>
      <dgm:t>
        <a:bodyPr/>
        <a:lstStyle/>
        <a:p>
          <a:endParaRPr lang="en-US"/>
        </a:p>
      </dgm:t>
    </dgm:pt>
    <dgm:pt modelId="{1D5B4823-83C5-4D6E-A1B6-84AA7836FA14}" type="pres">
      <dgm:prSet presAssocID="{5C67EA22-8629-4193-87BA-6386E3B7C256}" presName="vert1" presStyleCnt="0"/>
      <dgm:spPr/>
    </dgm:pt>
    <dgm:pt modelId="{40961A68-0CB3-4072-8123-AFCEF797AA97}" type="pres">
      <dgm:prSet presAssocID="{6B45BD5D-D9F3-47EC-94C9-90F7C6AE685E}" presName="thickLine" presStyleLbl="alignNode1" presStyleIdx="6" presStyleCnt="8"/>
      <dgm:spPr/>
    </dgm:pt>
    <dgm:pt modelId="{A226C0C9-6A90-4A5A-A60B-35C1E764FCCB}" type="pres">
      <dgm:prSet presAssocID="{6B45BD5D-D9F3-47EC-94C9-90F7C6AE685E}" presName="horz1" presStyleCnt="0"/>
      <dgm:spPr/>
    </dgm:pt>
    <dgm:pt modelId="{A415106A-BA82-4C5D-8F5C-9D1621F168C1}" type="pres">
      <dgm:prSet presAssocID="{6B45BD5D-D9F3-47EC-94C9-90F7C6AE685E}" presName="tx1" presStyleLbl="revTx" presStyleIdx="6" presStyleCnt="8"/>
      <dgm:spPr/>
      <dgm:t>
        <a:bodyPr/>
        <a:lstStyle/>
        <a:p>
          <a:endParaRPr lang="en-US"/>
        </a:p>
      </dgm:t>
    </dgm:pt>
    <dgm:pt modelId="{39A90954-DADA-4719-AB5C-999A29E954DD}" type="pres">
      <dgm:prSet presAssocID="{6B45BD5D-D9F3-47EC-94C9-90F7C6AE685E}" presName="vert1" presStyleCnt="0"/>
      <dgm:spPr/>
    </dgm:pt>
    <dgm:pt modelId="{CEBC83B5-1602-4D13-8F53-AECAD1D105C4}" type="pres">
      <dgm:prSet presAssocID="{8140B7B9-0AB9-42D6-BAC1-ADC4F3635610}" presName="thickLine" presStyleLbl="alignNode1" presStyleIdx="7" presStyleCnt="8"/>
      <dgm:spPr/>
    </dgm:pt>
    <dgm:pt modelId="{13452295-04A9-4B13-BD5C-C42BCB203C28}" type="pres">
      <dgm:prSet presAssocID="{8140B7B9-0AB9-42D6-BAC1-ADC4F3635610}" presName="horz1" presStyleCnt="0"/>
      <dgm:spPr/>
    </dgm:pt>
    <dgm:pt modelId="{3D3B804C-B7B5-4E4A-A61B-AAF639F959AF}" type="pres">
      <dgm:prSet presAssocID="{8140B7B9-0AB9-42D6-BAC1-ADC4F3635610}" presName="tx1" presStyleLbl="revTx" presStyleIdx="7" presStyleCnt="8"/>
      <dgm:spPr/>
      <dgm:t>
        <a:bodyPr/>
        <a:lstStyle/>
        <a:p>
          <a:endParaRPr lang="en-US"/>
        </a:p>
      </dgm:t>
    </dgm:pt>
    <dgm:pt modelId="{D11B69D2-32BD-49CD-92B8-81C02075E474}" type="pres">
      <dgm:prSet presAssocID="{8140B7B9-0AB9-42D6-BAC1-ADC4F3635610}" presName="vert1" presStyleCnt="0"/>
      <dgm:spPr/>
    </dgm:pt>
  </dgm:ptLst>
  <dgm:cxnLst>
    <dgm:cxn modelId="{265B80F6-9054-4958-A5F4-88CA830BEC49}" type="presOf" srcId="{6B45BD5D-D9F3-47EC-94C9-90F7C6AE685E}" destId="{A415106A-BA82-4C5D-8F5C-9D1621F168C1}" srcOrd="0" destOrd="0" presId="urn:microsoft.com/office/officeart/2008/layout/LinedList"/>
    <dgm:cxn modelId="{12E1C333-0E93-44B9-9BDF-89A58DA58659}" type="presOf" srcId="{8140B7B9-0AB9-42D6-BAC1-ADC4F3635610}" destId="{3D3B804C-B7B5-4E4A-A61B-AAF639F959AF}" srcOrd="0" destOrd="0" presId="urn:microsoft.com/office/officeart/2008/layout/LinedList"/>
    <dgm:cxn modelId="{A7225C19-39E3-4298-B95C-7A314FBBD772}" type="presOf" srcId="{F9F4525F-5377-4CA6-97DB-2676F919AFA9}" destId="{838B0B6E-1FDD-44A2-9F12-2563BEC77D86}" srcOrd="0" destOrd="0" presId="urn:microsoft.com/office/officeart/2008/layout/LinedList"/>
    <dgm:cxn modelId="{400BE3DE-C053-46F7-8C55-F60A759A1332}" srcId="{E32251FB-DA6E-48B5-AC0E-BACA087A7A37}" destId="{5C67EA22-8629-4193-87BA-6386E3B7C256}" srcOrd="5" destOrd="0" parTransId="{55864701-25D4-4A9E-9281-63DEE5CAB2CA}" sibTransId="{0046BBF2-C754-44F2-9697-E1C790BC622C}"/>
    <dgm:cxn modelId="{0A0AEEAF-6CA0-4D70-A7E4-F4DFA535C0CB}" type="presOf" srcId="{19408B15-3BD7-447B-BEFB-FB1366498E50}" destId="{558BF37E-5C1A-4BC1-BCB9-CF5D58C3686E}" srcOrd="0" destOrd="0" presId="urn:microsoft.com/office/officeart/2008/layout/LinedList"/>
    <dgm:cxn modelId="{7FF64EA6-3F0C-4B48-B0CC-16BFFC908425}" srcId="{E32251FB-DA6E-48B5-AC0E-BACA087A7A37}" destId="{6B45BD5D-D9F3-47EC-94C9-90F7C6AE685E}" srcOrd="6" destOrd="0" parTransId="{57638690-8C68-4C61-8006-3B0B48B14A45}" sibTransId="{05E9BF1B-2AF1-4375-B64F-EDA72B8E43DC}"/>
    <dgm:cxn modelId="{FA994AA4-DE93-495E-B9E3-5FA9170BE483}" type="presOf" srcId="{5341CE51-0565-48CE-8034-9D54AE1D2E92}" destId="{FA1BC41D-B3E0-417A-9DB0-CE6182315C60}" srcOrd="0" destOrd="0" presId="urn:microsoft.com/office/officeart/2008/layout/LinedList"/>
    <dgm:cxn modelId="{E501CD8F-4870-434E-A1AE-7DCBA9808A71}" type="presOf" srcId="{FE388E54-AB5D-4859-A4D2-7367DB64F44E}" destId="{E19952AA-92FC-497B-A9AF-ED401605B446}" srcOrd="0" destOrd="0" presId="urn:microsoft.com/office/officeart/2008/layout/LinedList"/>
    <dgm:cxn modelId="{0E86356A-978A-44DA-B57F-86DEC4873760}" srcId="{E32251FB-DA6E-48B5-AC0E-BACA087A7A37}" destId="{5341CE51-0565-48CE-8034-9D54AE1D2E92}" srcOrd="0" destOrd="0" parTransId="{C8B321B4-D331-40FB-9710-F23FACA696DA}" sibTransId="{4D13E859-28CA-4C08-AF13-9E2863CC342A}"/>
    <dgm:cxn modelId="{E4C80C52-ACA3-4FD9-83E3-E879F97C34A9}" srcId="{E32251FB-DA6E-48B5-AC0E-BACA087A7A37}" destId="{5C193E0A-23BC-4609-962A-C0D1FFDAF320}" srcOrd="1" destOrd="0" parTransId="{53840771-24A3-4234-96E2-BF244C1AB9BC}" sibTransId="{71E853A7-76B5-4F72-B40F-DA68F7A30B35}"/>
    <dgm:cxn modelId="{5EFE55B4-9593-4B77-9A71-27ACFF862429}" type="presOf" srcId="{E32251FB-DA6E-48B5-AC0E-BACA087A7A37}" destId="{C7DCC596-516A-4672-9110-F5FE1D67458C}" srcOrd="0" destOrd="0" presId="urn:microsoft.com/office/officeart/2008/layout/LinedList"/>
    <dgm:cxn modelId="{B95650DE-DC43-4657-ACD0-FD5AAB8DEFF2}" srcId="{E32251FB-DA6E-48B5-AC0E-BACA087A7A37}" destId="{19408B15-3BD7-447B-BEFB-FB1366498E50}" srcOrd="4" destOrd="0" parTransId="{B65F0AA0-CB2F-49DF-B5B6-56E362496832}" sibTransId="{26926D6E-53BF-4F2F-9A8C-EDDFECB8B1E8}"/>
    <dgm:cxn modelId="{36D0394A-D4D6-43C9-8274-46B0596161A1}" srcId="{E32251FB-DA6E-48B5-AC0E-BACA087A7A37}" destId="{FE388E54-AB5D-4859-A4D2-7367DB64F44E}" srcOrd="2" destOrd="0" parTransId="{8B8D0508-4D74-4EF1-973C-D4401B29FA47}" sibTransId="{622398AA-D225-42D3-B997-B62AF23957C4}"/>
    <dgm:cxn modelId="{7CA4B39E-0AA8-4FF2-B78C-EF1510D00502}" srcId="{E32251FB-DA6E-48B5-AC0E-BACA087A7A37}" destId="{8140B7B9-0AB9-42D6-BAC1-ADC4F3635610}" srcOrd="7" destOrd="0" parTransId="{9A39EE88-9453-40C6-A98C-766CAA485D68}" sibTransId="{65426124-D20B-4AEA-B714-38A22F8219DE}"/>
    <dgm:cxn modelId="{D73B11CE-B6D2-4542-ABF9-403F04160039}" srcId="{E32251FB-DA6E-48B5-AC0E-BACA087A7A37}" destId="{F9F4525F-5377-4CA6-97DB-2676F919AFA9}" srcOrd="3" destOrd="0" parTransId="{CA811D7A-26FD-4923-A454-0E7DE66CA585}" sibTransId="{7CB85D1A-E2BF-40C4-9AAE-5378C900682B}"/>
    <dgm:cxn modelId="{013A7975-4CAB-471F-80DA-D8F4C61FAEE2}" type="presOf" srcId="{5C193E0A-23BC-4609-962A-C0D1FFDAF320}" destId="{53DB2565-92F8-4943-A294-A06C692A32EA}" srcOrd="0" destOrd="0" presId="urn:microsoft.com/office/officeart/2008/layout/LinedList"/>
    <dgm:cxn modelId="{5AC212B6-8F5B-419A-8EA2-4159195A46EF}" type="presOf" srcId="{5C67EA22-8629-4193-87BA-6386E3B7C256}" destId="{69A039A2-F345-44A8-808D-A40808FC6618}" srcOrd="0" destOrd="0" presId="urn:microsoft.com/office/officeart/2008/layout/LinedList"/>
    <dgm:cxn modelId="{C303CBB4-7119-426D-9A7A-1758727D2C32}" type="presParOf" srcId="{C7DCC596-516A-4672-9110-F5FE1D67458C}" destId="{D2910E53-344B-4819-9F87-5C1F336C4DE2}" srcOrd="0" destOrd="0" presId="urn:microsoft.com/office/officeart/2008/layout/LinedList"/>
    <dgm:cxn modelId="{80911220-CFB2-41CA-A3E7-580651DA0D12}" type="presParOf" srcId="{C7DCC596-516A-4672-9110-F5FE1D67458C}" destId="{EF48AE28-CA0A-423A-BCCB-AF911B8B3F04}" srcOrd="1" destOrd="0" presId="urn:microsoft.com/office/officeart/2008/layout/LinedList"/>
    <dgm:cxn modelId="{F739ED24-4643-4B32-AEE4-8AE8D4CE3DFD}" type="presParOf" srcId="{EF48AE28-CA0A-423A-BCCB-AF911B8B3F04}" destId="{FA1BC41D-B3E0-417A-9DB0-CE6182315C60}" srcOrd="0" destOrd="0" presId="urn:microsoft.com/office/officeart/2008/layout/LinedList"/>
    <dgm:cxn modelId="{85DECA01-7E48-40BC-9A56-725DC5B9F3D9}" type="presParOf" srcId="{EF48AE28-CA0A-423A-BCCB-AF911B8B3F04}" destId="{1F40A1EF-4744-4764-8A3D-4EAA8404C440}" srcOrd="1" destOrd="0" presId="urn:microsoft.com/office/officeart/2008/layout/LinedList"/>
    <dgm:cxn modelId="{4B9544DC-5B68-4321-9716-716A6B4425A5}" type="presParOf" srcId="{C7DCC596-516A-4672-9110-F5FE1D67458C}" destId="{587FD6AF-E7D9-4C59-B3EC-36CDF527F142}" srcOrd="2" destOrd="0" presId="urn:microsoft.com/office/officeart/2008/layout/LinedList"/>
    <dgm:cxn modelId="{35358D1B-B2AE-4C2F-9D24-C0946A78AA77}" type="presParOf" srcId="{C7DCC596-516A-4672-9110-F5FE1D67458C}" destId="{8DEDEA5A-CA24-4FE6-AA35-DF8B2FEBDCA1}" srcOrd="3" destOrd="0" presId="urn:microsoft.com/office/officeart/2008/layout/LinedList"/>
    <dgm:cxn modelId="{459758C6-A3EB-4B35-9F49-48F072536820}" type="presParOf" srcId="{8DEDEA5A-CA24-4FE6-AA35-DF8B2FEBDCA1}" destId="{53DB2565-92F8-4943-A294-A06C692A32EA}" srcOrd="0" destOrd="0" presId="urn:microsoft.com/office/officeart/2008/layout/LinedList"/>
    <dgm:cxn modelId="{F41BA4B3-37B9-4388-8532-679CFA3374E2}" type="presParOf" srcId="{8DEDEA5A-CA24-4FE6-AA35-DF8B2FEBDCA1}" destId="{3954FC92-05B8-456A-816A-E3CCA5C0D35A}" srcOrd="1" destOrd="0" presId="urn:microsoft.com/office/officeart/2008/layout/LinedList"/>
    <dgm:cxn modelId="{CBCBC5C9-36E9-46DC-9808-A6AC2CD88A92}" type="presParOf" srcId="{C7DCC596-516A-4672-9110-F5FE1D67458C}" destId="{73B90FA6-EED1-4C9F-A2A2-4974D5737105}" srcOrd="4" destOrd="0" presId="urn:microsoft.com/office/officeart/2008/layout/LinedList"/>
    <dgm:cxn modelId="{9E77806E-F3BE-4FE5-AF45-96825FC07A2D}" type="presParOf" srcId="{C7DCC596-516A-4672-9110-F5FE1D67458C}" destId="{5E18A3A6-5847-479D-9F34-7AF598B169B5}" srcOrd="5" destOrd="0" presId="urn:microsoft.com/office/officeart/2008/layout/LinedList"/>
    <dgm:cxn modelId="{113AAEFD-D422-440D-9600-AD6162B9A51B}" type="presParOf" srcId="{5E18A3A6-5847-479D-9F34-7AF598B169B5}" destId="{E19952AA-92FC-497B-A9AF-ED401605B446}" srcOrd="0" destOrd="0" presId="urn:microsoft.com/office/officeart/2008/layout/LinedList"/>
    <dgm:cxn modelId="{5289E352-0157-4345-9695-20A2DE060B68}" type="presParOf" srcId="{5E18A3A6-5847-479D-9F34-7AF598B169B5}" destId="{2C5EC43E-681C-4023-BDD0-4EEA4870F924}" srcOrd="1" destOrd="0" presId="urn:microsoft.com/office/officeart/2008/layout/LinedList"/>
    <dgm:cxn modelId="{FC554A5F-F4F5-42E2-B4E8-B4DF982A528D}" type="presParOf" srcId="{C7DCC596-516A-4672-9110-F5FE1D67458C}" destId="{3A4A201A-739F-4F6F-86F5-31ABA6497502}" srcOrd="6" destOrd="0" presId="urn:microsoft.com/office/officeart/2008/layout/LinedList"/>
    <dgm:cxn modelId="{227AD598-27F1-48BB-9D8A-DE77BAB868C2}" type="presParOf" srcId="{C7DCC596-516A-4672-9110-F5FE1D67458C}" destId="{39D4B646-080A-4137-A111-797FB0B6E816}" srcOrd="7" destOrd="0" presId="urn:microsoft.com/office/officeart/2008/layout/LinedList"/>
    <dgm:cxn modelId="{B88BDDB9-025B-4652-918C-4FF201548A1E}" type="presParOf" srcId="{39D4B646-080A-4137-A111-797FB0B6E816}" destId="{838B0B6E-1FDD-44A2-9F12-2563BEC77D86}" srcOrd="0" destOrd="0" presId="urn:microsoft.com/office/officeart/2008/layout/LinedList"/>
    <dgm:cxn modelId="{2B9C1D86-8589-4E93-936B-C29FE4599F46}" type="presParOf" srcId="{39D4B646-080A-4137-A111-797FB0B6E816}" destId="{37CA3AB9-EA76-4B04-A4AD-89AF3DEB0E93}" srcOrd="1" destOrd="0" presId="urn:microsoft.com/office/officeart/2008/layout/LinedList"/>
    <dgm:cxn modelId="{ADFC3AAC-0613-46FB-B64A-65D86D1E8021}" type="presParOf" srcId="{C7DCC596-516A-4672-9110-F5FE1D67458C}" destId="{102854FA-68AA-4D04-A8A2-64510A2CF661}" srcOrd="8" destOrd="0" presId="urn:microsoft.com/office/officeart/2008/layout/LinedList"/>
    <dgm:cxn modelId="{1B5B6B3B-CA04-4336-823F-509E6F85690E}" type="presParOf" srcId="{C7DCC596-516A-4672-9110-F5FE1D67458C}" destId="{00E65EDB-4403-4C58-A7B1-36AFF8879115}" srcOrd="9" destOrd="0" presId="urn:microsoft.com/office/officeart/2008/layout/LinedList"/>
    <dgm:cxn modelId="{624989B0-6C3D-4194-A1FF-8AFCB2B9F3D1}" type="presParOf" srcId="{00E65EDB-4403-4C58-A7B1-36AFF8879115}" destId="{558BF37E-5C1A-4BC1-BCB9-CF5D58C3686E}" srcOrd="0" destOrd="0" presId="urn:microsoft.com/office/officeart/2008/layout/LinedList"/>
    <dgm:cxn modelId="{90EDC91B-F0BF-468E-851E-EE06AB6CDE5D}" type="presParOf" srcId="{00E65EDB-4403-4C58-A7B1-36AFF8879115}" destId="{FC7E7885-9965-4F4E-8C1E-A8BFF6D8AD52}" srcOrd="1" destOrd="0" presId="urn:microsoft.com/office/officeart/2008/layout/LinedList"/>
    <dgm:cxn modelId="{AF00CA4D-441D-4A12-90BD-6913FD8D7426}" type="presParOf" srcId="{C7DCC596-516A-4672-9110-F5FE1D67458C}" destId="{7A4D1F00-F18E-4045-9D74-9C093EEB5C70}" srcOrd="10" destOrd="0" presId="urn:microsoft.com/office/officeart/2008/layout/LinedList"/>
    <dgm:cxn modelId="{6C89523A-9D1A-40B9-B763-669DF1ADE5DC}" type="presParOf" srcId="{C7DCC596-516A-4672-9110-F5FE1D67458C}" destId="{9D57C980-B37F-4CE6-BC89-036F78582369}" srcOrd="11" destOrd="0" presId="urn:microsoft.com/office/officeart/2008/layout/LinedList"/>
    <dgm:cxn modelId="{6779C814-50CE-434C-A60D-B7AE098D7C4C}" type="presParOf" srcId="{9D57C980-B37F-4CE6-BC89-036F78582369}" destId="{69A039A2-F345-44A8-808D-A40808FC6618}" srcOrd="0" destOrd="0" presId="urn:microsoft.com/office/officeart/2008/layout/LinedList"/>
    <dgm:cxn modelId="{C0A11E00-0258-4F7A-A78B-6F5F91EEA728}" type="presParOf" srcId="{9D57C980-B37F-4CE6-BC89-036F78582369}" destId="{1D5B4823-83C5-4D6E-A1B6-84AA7836FA14}" srcOrd="1" destOrd="0" presId="urn:microsoft.com/office/officeart/2008/layout/LinedList"/>
    <dgm:cxn modelId="{F357A332-9F1A-4E69-B42B-F9BC91E41A37}" type="presParOf" srcId="{C7DCC596-516A-4672-9110-F5FE1D67458C}" destId="{40961A68-0CB3-4072-8123-AFCEF797AA97}" srcOrd="12" destOrd="0" presId="urn:microsoft.com/office/officeart/2008/layout/LinedList"/>
    <dgm:cxn modelId="{221B0E1F-AFA1-4F12-A268-25D5CE6B9214}" type="presParOf" srcId="{C7DCC596-516A-4672-9110-F5FE1D67458C}" destId="{A226C0C9-6A90-4A5A-A60B-35C1E764FCCB}" srcOrd="13" destOrd="0" presId="urn:microsoft.com/office/officeart/2008/layout/LinedList"/>
    <dgm:cxn modelId="{18890AD1-C248-454B-9DD1-116E0E82B588}" type="presParOf" srcId="{A226C0C9-6A90-4A5A-A60B-35C1E764FCCB}" destId="{A415106A-BA82-4C5D-8F5C-9D1621F168C1}" srcOrd="0" destOrd="0" presId="urn:microsoft.com/office/officeart/2008/layout/LinedList"/>
    <dgm:cxn modelId="{9A3178C0-50FC-4BC9-AA1C-DCF88363ED3E}" type="presParOf" srcId="{A226C0C9-6A90-4A5A-A60B-35C1E764FCCB}" destId="{39A90954-DADA-4719-AB5C-999A29E954DD}" srcOrd="1" destOrd="0" presId="urn:microsoft.com/office/officeart/2008/layout/LinedList"/>
    <dgm:cxn modelId="{DA21282F-7D61-44FE-A503-7E1C1DA50964}" type="presParOf" srcId="{C7DCC596-516A-4672-9110-F5FE1D67458C}" destId="{CEBC83B5-1602-4D13-8F53-AECAD1D105C4}" srcOrd="14" destOrd="0" presId="urn:microsoft.com/office/officeart/2008/layout/LinedList"/>
    <dgm:cxn modelId="{E1BD2DCD-F9DE-4074-9D90-0715386724BD}" type="presParOf" srcId="{C7DCC596-516A-4672-9110-F5FE1D67458C}" destId="{13452295-04A9-4B13-BD5C-C42BCB203C28}" srcOrd="15" destOrd="0" presId="urn:microsoft.com/office/officeart/2008/layout/LinedList"/>
    <dgm:cxn modelId="{A69700A2-1316-404A-A066-A34C58478A8A}" type="presParOf" srcId="{13452295-04A9-4B13-BD5C-C42BCB203C28}" destId="{3D3B804C-B7B5-4E4A-A61B-AAF639F959AF}" srcOrd="0" destOrd="0" presId="urn:microsoft.com/office/officeart/2008/layout/LinedList"/>
    <dgm:cxn modelId="{8FB94A2E-5AE0-4F68-BFC8-23490183A7AA}" type="presParOf" srcId="{13452295-04A9-4B13-BD5C-C42BCB203C28}" destId="{D11B69D2-32BD-49CD-92B8-81C02075E4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9A032D-2660-479C-BF9D-0817E77498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1C155-9F4B-4BAD-B132-9FE495DBDB21}">
      <dgm:prSet custT="1"/>
      <dgm:spPr/>
      <dgm:t>
        <a:bodyPr/>
        <a:lstStyle/>
        <a:p>
          <a:pPr algn="ctr" rtl="0"/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STOP THE TRANSFUSION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Replace the infusion set and keep IV line open with NS.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E06BB0-9CA0-4F54-B31A-403242653C89}" type="parTrans" cxnId="{B4F37A2A-A031-4941-9693-19C0A6955210}">
      <dgm:prSet/>
      <dgm:spPr/>
      <dgm:t>
        <a:bodyPr/>
        <a:lstStyle/>
        <a:p>
          <a:endParaRPr lang="en-US"/>
        </a:p>
      </dgm:t>
    </dgm:pt>
    <dgm:pt modelId="{8FEF32F2-1B9C-4997-B7A8-D24BAED2B63E}" type="sibTrans" cxnId="{B4F37A2A-A031-4941-9693-19C0A6955210}">
      <dgm:prSet/>
      <dgm:spPr/>
      <dgm:t>
        <a:bodyPr/>
        <a:lstStyle/>
        <a:p>
          <a:endParaRPr lang="en-US"/>
        </a:p>
      </dgm:t>
    </dgm:pt>
    <dgm:pt modelId="{562475FE-E553-4E5E-87D6-379B8ED8FF80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Infuse normal saline (initially 20–30 ml/kg) to maintain systolic BP. Elevate patient’s legs.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875173-4C7C-40C2-B4B6-D8D16765AA9D}" type="parTrans" cxnId="{9EB0DAD9-638E-4DBE-B30F-FE3FCB2A623A}">
      <dgm:prSet/>
      <dgm:spPr/>
      <dgm:t>
        <a:bodyPr/>
        <a:lstStyle/>
        <a:p>
          <a:endParaRPr lang="en-US"/>
        </a:p>
      </dgm:t>
    </dgm:pt>
    <dgm:pt modelId="{C8BE70FF-E56B-488D-ACB9-089E68003E1B}" type="sibTrans" cxnId="{9EB0DAD9-638E-4DBE-B30F-FE3FCB2A623A}">
      <dgm:prSet/>
      <dgm:spPr/>
      <dgm:t>
        <a:bodyPr/>
        <a:lstStyle/>
        <a:p>
          <a:endParaRPr lang="en-US"/>
        </a:p>
      </dgm:t>
    </dgm:pt>
    <dgm:pt modelId="{0F7AD2E6-A66F-45BE-B872-69854AA30C9A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Maintain airway and give high flow oxygen by mask.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F803A-BF6E-4078-A5B8-B580D7D4A27C}" type="parTrans" cxnId="{C3FAE294-164A-46CE-87D3-6A3C921E694A}">
      <dgm:prSet/>
      <dgm:spPr/>
      <dgm:t>
        <a:bodyPr/>
        <a:lstStyle/>
        <a:p>
          <a:endParaRPr lang="en-US"/>
        </a:p>
      </dgm:t>
    </dgm:pt>
    <dgm:pt modelId="{FD63B61D-AACD-420D-ACE4-D2B45F07EB5C}" type="sibTrans" cxnId="{C3FAE294-164A-46CE-87D3-6A3C921E694A}">
      <dgm:prSet/>
      <dgm:spPr/>
      <dgm:t>
        <a:bodyPr/>
        <a:lstStyle/>
        <a:p>
          <a:endParaRPr lang="en-US"/>
        </a:p>
      </dgm:t>
    </dgm:pt>
    <dgm:pt modelId="{5FCFD851-F6F4-48DB-989B-1A681A432763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</a:t>
          </a:r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ADRENALINE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(as 1:10000 solution) 0.01 mg/kg, slow IV injection.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34A5A9-0C51-4DB1-BFAE-9AD830C17081}" type="parTrans" cxnId="{F276AE5B-919D-4E3B-89CA-7FF930C05E6F}">
      <dgm:prSet/>
      <dgm:spPr/>
      <dgm:t>
        <a:bodyPr/>
        <a:lstStyle/>
        <a:p>
          <a:endParaRPr lang="en-US"/>
        </a:p>
      </dgm:t>
    </dgm:pt>
    <dgm:pt modelId="{035E39E5-6650-4507-AB4F-0DE98353BC88}" type="sibTrans" cxnId="{F276AE5B-919D-4E3B-89CA-7FF930C05E6F}">
      <dgm:prSet/>
      <dgm:spPr/>
      <dgm:t>
        <a:bodyPr/>
        <a:lstStyle/>
        <a:p>
          <a:endParaRPr lang="en-US"/>
        </a:p>
      </dgm:t>
    </dgm:pt>
    <dgm:pt modelId="{6F39DB4C-D8E9-436F-8F67-5703CAECB33A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IV corticosteroids and bronchodilators, if there are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anaphylactoid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features.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DAA6A-8E4C-49E0-AD43-29AF5B08D5BA}" type="parTrans" cxnId="{0F43BCB1-7C8A-4234-AE8F-99DA4600CCAA}">
      <dgm:prSet/>
      <dgm:spPr/>
      <dgm:t>
        <a:bodyPr/>
        <a:lstStyle/>
        <a:p>
          <a:endParaRPr lang="en-US"/>
        </a:p>
      </dgm:t>
    </dgm:pt>
    <dgm:pt modelId="{6C826C74-99CE-4658-A94F-F92321AA3ADE}" type="sibTrans" cxnId="{0F43BCB1-7C8A-4234-AE8F-99DA4600CCAA}">
      <dgm:prSet/>
      <dgm:spPr/>
      <dgm:t>
        <a:bodyPr/>
        <a:lstStyle/>
        <a:p>
          <a:endParaRPr lang="en-US"/>
        </a:p>
      </dgm:t>
    </dgm:pt>
    <dgm:pt modelId="{84C1F1EA-2D82-464B-BF4A-8BBF18A2AB7C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</a:t>
          </a:r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DIURETIC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e.g.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frusemide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mg/kg IV or equivalent.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90480-126B-475A-9D8D-ACD59723BBB9}" type="parTrans" cxnId="{1DF8FE67-941E-4927-A795-7329F1566977}">
      <dgm:prSet/>
      <dgm:spPr/>
      <dgm:t>
        <a:bodyPr/>
        <a:lstStyle/>
        <a:p>
          <a:endParaRPr lang="en-US"/>
        </a:p>
      </dgm:t>
    </dgm:pt>
    <dgm:pt modelId="{76D70245-A7C4-4B06-8A95-C7E71A2B9FA4}" type="sibTrans" cxnId="{1DF8FE67-941E-4927-A795-7329F1566977}">
      <dgm:prSet/>
      <dgm:spPr/>
      <dgm:t>
        <a:bodyPr/>
        <a:lstStyle/>
        <a:p>
          <a:endParaRPr lang="en-US"/>
        </a:p>
      </dgm:t>
    </dgm:pt>
    <dgm:pt modelId="{C7FB5B76-0864-4507-AC8D-3CD1AEF3FAEA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Notify the doctor responsible for patient and blood bank immediately.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96114-BA82-4614-B22A-068328FD040C}" type="parTrans" cxnId="{61250C83-19A3-4095-9BD2-B13F32E09F05}">
      <dgm:prSet/>
      <dgm:spPr/>
      <dgm:t>
        <a:bodyPr/>
        <a:lstStyle/>
        <a:p>
          <a:endParaRPr lang="en-US"/>
        </a:p>
      </dgm:t>
    </dgm:pt>
    <dgm:pt modelId="{F38ECA13-DF35-42CE-A0C2-8112B9616323}" type="sibTrans" cxnId="{61250C83-19A3-4095-9BD2-B13F32E09F05}">
      <dgm:prSet/>
      <dgm:spPr/>
      <dgm:t>
        <a:bodyPr/>
        <a:lstStyle/>
        <a:p>
          <a:endParaRPr lang="en-US"/>
        </a:p>
      </dgm:t>
    </dgm:pt>
    <dgm:pt modelId="{AF73413A-B4B1-41F4-98F1-629C4C793C09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Send blood unit with infusion set, fresh urine sample and new blood samples with request form to blood bank for investigations.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3DA19-48BD-4912-B3CF-1061AD10C50E}" type="parTrans" cxnId="{34D74A97-5AB8-4419-B2B4-D636BC140D71}">
      <dgm:prSet/>
      <dgm:spPr/>
      <dgm:t>
        <a:bodyPr/>
        <a:lstStyle/>
        <a:p>
          <a:endParaRPr lang="en-US"/>
        </a:p>
      </dgm:t>
    </dgm:pt>
    <dgm:pt modelId="{DB09B2E7-4355-4A7D-92D7-CBE3ADC6A08F}" type="sibTrans" cxnId="{34D74A97-5AB8-4419-B2B4-D636BC140D71}">
      <dgm:prSet/>
      <dgm:spPr/>
      <dgm:t>
        <a:bodyPr/>
        <a:lstStyle/>
        <a:p>
          <a:endParaRPr lang="en-US"/>
        </a:p>
      </dgm:t>
    </dgm:pt>
    <dgm:pt modelId="{192879C9-7E79-460C-AFBC-D92C3503BDEB}">
      <dgm:prSet custT="1"/>
      <dgm:spPr/>
      <dgm:t>
        <a:bodyPr/>
        <a:lstStyle/>
        <a:p>
          <a:pPr algn="ctr" rtl="0"/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Check a fresh urine specimen visually for signs of haemoglobinuria.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17CD6-2DAD-4298-B907-BE7A3B14D2A5}" type="parTrans" cxnId="{C895E9FD-2F0D-4266-993A-9283AFA547DC}">
      <dgm:prSet/>
      <dgm:spPr/>
      <dgm:t>
        <a:bodyPr/>
        <a:lstStyle/>
        <a:p>
          <a:endParaRPr lang="en-US"/>
        </a:p>
      </dgm:t>
    </dgm:pt>
    <dgm:pt modelId="{8E6B7553-6FF0-4E59-B7D5-0B4B1FACA33B}" type="sibTrans" cxnId="{C895E9FD-2F0D-4266-993A-9283AFA547DC}">
      <dgm:prSet/>
      <dgm:spPr/>
      <dgm:t>
        <a:bodyPr/>
        <a:lstStyle/>
        <a:p>
          <a:endParaRPr lang="en-US"/>
        </a:p>
      </dgm:t>
    </dgm:pt>
    <dgm:pt modelId="{CD282BBA-6868-42A3-A418-448EA6A08197}" type="pres">
      <dgm:prSet presAssocID="{889A032D-2660-479C-BF9D-0817E77498F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7A78208-3385-45FF-90D3-149E42752190}" type="pres">
      <dgm:prSet presAssocID="{0FD1C155-9F4B-4BAD-B132-9FE495DBDB21}" presName="thickLine" presStyleLbl="alignNode1" presStyleIdx="0" presStyleCnt="9"/>
      <dgm:spPr/>
    </dgm:pt>
    <dgm:pt modelId="{1C966B48-BBAC-41FF-AEB5-628EC56B2EDD}" type="pres">
      <dgm:prSet presAssocID="{0FD1C155-9F4B-4BAD-B132-9FE495DBDB21}" presName="horz1" presStyleCnt="0"/>
      <dgm:spPr/>
    </dgm:pt>
    <dgm:pt modelId="{010904A6-7FF8-483D-9EA7-864DF37902BB}" type="pres">
      <dgm:prSet presAssocID="{0FD1C155-9F4B-4BAD-B132-9FE495DBDB21}" presName="tx1" presStyleLbl="revTx" presStyleIdx="0" presStyleCnt="9"/>
      <dgm:spPr/>
      <dgm:t>
        <a:bodyPr/>
        <a:lstStyle/>
        <a:p>
          <a:endParaRPr lang="en-US"/>
        </a:p>
      </dgm:t>
    </dgm:pt>
    <dgm:pt modelId="{AADF3AB8-38D1-465C-98BD-4D25772866BB}" type="pres">
      <dgm:prSet presAssocID="{0FD1C155-9F4B-4BAD-B132-9FE495DBDB21}" presName="vert1" presStyleCnt="0"/>
      <dgm:spPr/>
    </dgm:pt>
    <dgm:pt modelId="{FAB02BF7-CC15-40B3-8461-E6332AA01A38}" type="pres">
      <dgm:prSet presAssocID="{562475FE-E553-4E5E-87D6-379B8ED8FF80}" presName="thickLine" presStyleLbl="alignNode1" presStyleIdx="1" presStyleCnt="9"/>
      <dgm:spPr/>
    </dgm:pt>
    <dgm:pt modelId="{08A5E5F7-F6E1-4D0B-83AC-6553BC3616C8}" type="pres">
      <dgm:prSet presAssocID="{562475FE-E553-4E5E-87D6-379B8ED8FF80}" presName="horz1" presStyleCnt="0"/>
      <dgm:spPr/>
    </dgm:pt>
    <dgm:pt modelId="{669F685E-4839-433B-8B2A-505CD131D1E8}" type="pres">
      <dgm:prSet presAssocID="{562475FE-E553-4E5E-87D6-379B8ED8FF80}" presName="tx1" presStyleLbl="revTx" presStyleIdx="1" presStyleCnt="9"/>
      <dgm:spPr/>
      <dgm:t>
        <a:bodyPr/>
        <a:lstStyle/>
        <a:p>
          <a:endParaRPr lang="en-US"/>
        </a:p>
      </dgm:t>
    </dgm:pt>
    <dgm:pt modelId="{46B6E170-FD69-427F-AED2-0BCABCE52239}" type="pres">
      <dgm:prSet presAssocID="{562475FE-E553-4E5E-87D6-379B8ED8FF80}" presName="vert1" presStyleCnt="0"/>
      <dgm:spPr/>
    </dgm:pt>
    <dgm:pt modelId="{5DF48F2A-F82F-4F77-8F45-06F3718D7975}" type="pres">
      <dgm:prSet presAssocID="{0F7AD2E6-A66F-45BE-B872-69854AA30C9A}" presName="thickLine" presStyleLbl="alignNode1" presStyleIdx="2" presStyleCnt="9"/>
      <dgm:spPr/>
    </dgm:pt>
    <dgm:pt modelId="{98A26F4F-B0AC-4B97-966C-0E874E47EA01}" type="pres">
      <dgm:prSet presAssocID="{0F7AD2E6-A66F-45BE-B872-69854AA30C9A}" presName="horz1" presStyleCnt="0"/>
      <dgm:spPr/>
    </dgm:pt>
    <dgm:pt modelId="{6511C0BE-BDD8-4DE1-8179-65632D35825A}" type="pres">
      <dgm:prSet presAssocID="{0F7AD2E6-A66F-45BE-B872-69854AA30C9A}" presName="tx1" presStyleLbl="revTx" presStyleIdx="2" presStyleCnt="9"/>
      <dgm:spPr/>
      <dgm:t>
        <a:bodyPr/>
        <a:lstStyle/>
        <a:p>
          <a:endParaRPr lang="en-US"/>
        </a:p>
      </dgm:t>
    </dgm:pt>
    <dgm:pt modelId="{F2BD2722-B547-4FB7-A298-3EA68D9AFC50}" type="pres">
      <dgm:prSet presAssocID="{0F7AD2E6-A66F-45BE-B872-69854AA30C9A}" presName="vert1" presStyleCnt="0"/>
      <dgm:spPr/>
    </dgm:pt>
    <dgm:pt modelId="{9F420418-737C-4A02-877A-78A7334A2A28}" type="pres">
      <dgm:prSet presAssocID="{5FCFD851-F6F4-48DB-989B-1A681A432763}" presName="thickLine" presStyleLbl="alignNode1" presStyleIdx="3" presStyleCnt="9"/>
      <dgm:spPr/>
    </dgm:pt>
    <dgm:pt modelId="{9564795F-2867-40F1-9746-8601F20F49AA}" type="pres">
      <dgm:prSet presAssocID="{5FCFD851-F6F4-48DB-989B-1A681A432763}" presName="horz1" presStyleCnt="0"/>
      <dgm:spPr/>
    </dgm:pt>
    <dgm:pt modelId="{72037E8E-6AA4-4554-8DE5-F2806103016B}" type="pres">
      <dgm:prSet presAssocID="{5FCFD851-F6F4-48DB-989B-1A681A432763}" presName="tx1" presStyleLbl="revTx" presStyleIdx="3" presStyleCnt="9"/>
      <dgm:spPr/>
      <dgm:t>
        <a:bodyPr/>
        <a:lstStyle/>
        <a:p>
          <a:endParaRPr lang="en-US"/>
        </a:p>
      </dgm:t>
    </dgm:pt>
    <dgm:pt modelId="{256E40E1-5196-49A2-A99F-7692A010B1CD}" type="pres">
      <dgm:prSet presAssocID="{5FCFD851-F6F4-48DB-989B-1A681A432763}" presName="vert1" presStyleCnt="0"/>
      <dgm:spPr/>
    </dgm:pt>
    <dgm:pt modelId="{367DD8E1-EB39-431C-A946-97CDD3852C09}" type="pres">
      <dgm:prSet presAssocID="{6F39DB4C-D8E9-436F-8F67-5703CAECB33A}" presName="thickLine" presStyleLbl="alignNode1" presStyleIdx="4" presStyleCnt="9"/>
      <dgm:spPr/>
    </dgm:pt>
    <dgm:pt modelId="{EA5C071F-2100-4784-ACCF-2A7EE69419C6}" type="pres">
      <dgm:prSet presAssocID="{6F39DB4C-D8E9-436F-8F67-5703CAECB33A}" presName="horz1" presStyleCnt="0"/>
      <dgm:spPr/>
    </dgm:pt>
    <dgm:pt modelId="{76C7594A-5C5D-4461-8362-B5DAC9C7DD23}" type="pres">
      <dgm:prSet presAssocID="{6F39DB4C-D8E9-436F-8F67-5703CAECB33A}" presName="tx1" presStyleLbl="revTx" presStyleIdx="4" presStyleCnt="9"/>
      <dgm:spPr/>
      <dgm:t>
        <a:bodyPr/>
        <a:lstStyle/>
        <a:p>
          <a:endParaRPr lang="en-US"/>
        </a:p>
      </dgm:t>
    </dgm:pt>
    <dgm:pt modelId="{ED2BEFEF-8C8D-46B5-97FA-63305CFEAA1E}" type="pres">
      <dgm:prSet presAssocID="{6F39DB4C-D8E9-436F-8F67-5703CAECB33A}" presName="vert1" presStyleCnt="0"/>
      <dgm:spPr/>
    </dgm:pt>
    <dgm:pt modelId="{53D05687-4B8B-4EA3-A6F1-5B4DC775C1E3}" type="pres">
      <dgm:prSet presAssocID="{84C1F1EA-2D82-464B-BF4A-8BBF18A2AB7C}" presName="thickLine" presStyleLbl="alignNode1" presStyleIdx="5" presStyleCnt="9"/>
      <dgm:spPr/>
    </dgm:pt>
    <dgm:pt modelId="{6B5F7675-8C68-4162-BA92-F846730158A1}" type="pres">
      <dgm:prSet presAssocID="{84C1F1EA-2D82-464B-BF4A-8BBF18A2AB7C}" presName="horz1" presStyleCnt="0"/>
      <dgm:spPr/>
    </dgm:pt>
    <dgm:pt modelId="{7466EA3B-9836-4EEF-BA99-EC48291FD7DD}" type="pres">
      <dgm:prSet presAssocID="{84C1F1EA-2D82-464B-BF4A-8BBF18A2AB7C}" presName="tx1" presStyleLbl="revTx" presStyleIdx="5" presStyleCnt="9" custScaleY="86584"/>
      <dgm:spPr/>
      <dgm:t>
        <a:bodyPr/>
        <a:lstStyle/>
        <a:p>
          <a:endParaRPr lang="en-US"/>
        </a:p>
      </dgm:t>
    </dgm:pt>
    <dgm:pt modelId="{7064A080-545F-4326-9A70-2F6E556B7688}" type="pres">
      <dgm:prSet presAssocID="{84C1F1EA-2D82-464B-BF4A-8BBF18A2AB7C}" presName="vert1" presStyleCnt="0"/>
      <dgm:spPr/>
    </dgm:pt>
    <dgm:pt modelId="{1B62AB8D-F453-49D7-B2B1-9E9029D28071}" type="pres">
      <dgm:prSet presAssocID="{C7FB5B76-0864-4507-AC8D-3CD1AEF3FAEA}" presName="thickLine" presStyleLbl="alignNode1" presStyleIdx="6" presStyleCnt="9"/>
      <dgm:spPr/>
    </dgm:pt>
    <dgm:pt modelId="{A41B1B90-7BDE-4452-BEDC-A0579D5D7A0C}" type="pres">
      <dgm:prSet presAssocID="{C7FB5B76-0864-4507-AC8D-3CD1AEF3FAEA}" presName="horz1" presStyleCnt="0"/>
      <dgm:spPr/>
    </dgm:pt>
    <dgm:pt modelId="{F45D533B-CC1A-472C-8FB6-494B7FE4918A}" type="pres">
      <dgm:prSet presAssocID="{C7FB5B76-0864-4507-AC8D-3CD1AEF3FAEA}" presName="tx1" presStyleLbl="revTx" presStyleIdx="6" presStyleCnt="9" custScaleY="111631"/>
      <dgm:spPr/>
      <dgm:t>
        <a:bodyPr/>
        <a:lstStyle/>
        <a:p>
          <a:endParaRPr lang="en-US"/>
        </a:p>
      </dgm:t>
    </dgm:pt>
    <dgm:pt modelId="{7D476A04-79AE-4082-845B-6AE17F44034D}" type="pres">
      <dgm:prSet presAssocID="{C7FB5B76-0864-4507-AC8D-3CD1AEF3FAEA}" presName="vert1" presStyleCnt="0"/>
      <dgm:spPr/>
    </dgm:pt>
    <dgm:pt modelId="{AD01DD92-22EF-4E5D-90BC-CFA02B402932}" type="pres">
      <dgm:prSet presAssocID="{AF73413A-B4B1-41F4-98F1-629C4C793C09}" presName="thickLine" presStyleLbl="alignNode1" presStyleIdx="7" presStyleCnt="9"/>
      <dgm:spPr/>
    </dgm:pt>
    <dgm:pt modelId="{97C5AAE7-8892-4C79-9B24-CE756FAAA13A}" type="pres">
      <dgm:prSet presAssocID="{AF73413A-B4B1-41F4-98F1-629C4C793C09}" presName="horz1" presStyleCnt="0"/>
      <dgm:spPr/>
    </dgm:pt>
    <dgm:pt modelId="{179863E7-784C-462D-B3CC-413B9E9A8E78}" type="pres">
      <dgm:prSet presAssocID="{AF73413A-B4B1-41F4-98F1-629C4C793C09}" presName="tx1" presStyleLbl="revTx" presStyleIdx="7" presStyleCnt="9" custScaleX="100196" custScaleY="139560"/>
      <dgm:spPr/>
      <dgm:t>
        <a:bodyPr/>
        <a:lstStyle/>
        <a:p>
          <a:endParaRPr lang="en-US"/>
        </a:p>
      </dgm:t>
    </dgm:pt>
    <dgm:pt modelId="{0FFA7250-5C79-4DFC-83E0-EFBCE8D29887}" type="pres">
      <dgm:prSet presAssocID="{AF73413A-B4B1-41F4-98F1-629C4C793C09}" presName="vert1" presStyleCnt="0"/>
      <dgm:spPr/>
    </dgm:pt>
    <dgm:pt modelId="{CC10EF1B-FFDC-4CC9-80E6-92972B88961D}" type="pres">
      <dgm:prSet presAssocID="{192879C9-7E79-460C-AFBC-D92C3503BDEB}" presName="thickLine" presStyleLbl="alignNode1" presStyleIdx="8" presStyleCnt="9"/>
      <dgm:spPr/>
    </dgm:pt>
    <dgm:pt modelId="{0E1199C7-D1E2-4C22-8E9E-BC0B7A9EA5FD}" type="pres">
      <dgm:prSet presAssocID="{192879C9-7E79-460C-AFBC-D92C3503BDEB}" presName="horz1" presStyleCnt="0"/>
      <dgm:spPr/>
    </dgm:pt>
    <dgm:pt modelId="{268B9498-332E-45E0-9DAD-A45F7800AD1C}" type="pres">
      <dgm:prSet presAssocID="{192879C9-7E79-460C-AFBC-D92C3503BDEB}" presName="tx1" presStyleLbl="revTx" presStyleIdx="8" presStyleCnt="9"/>
      <dgm:spPr/>
      <dgm:t>
        <a:bodyPr/>
        <a:lstStyle/>
        <a:p>
          <a:endParaRPr lang="en-US"/>
        </a:p>
      </dgm:t>
    </dgm:pt>
    <dgm:pt modelId="{65117C76-A482-4FB2-9DA4-7A9079E7027D}" type="pres">
      <dgm:prSet presAssocID="{192879C9-7E79-460C-AFBC-D92C3503BDEB}" presName="vert1" presStyleCnt="0"/>
      <dgm:spPr/>
    </dgm:pt>
  </dgm:ptLst>
  <dgm:cxnLst>
    <dgm:cxn modelId="{C895E9FD-2F0D-4266-993A-9283AFA547DC}" srcId="{889A032D-2660-479C-BF9D-0817E77498F3}" destId="{192879C9-7E79-460C-AFBC-D92C3503BDEB}" srcOrd="8" destOrd="0" parTransId="{0FA17CD6-2DAD-4298-B907-BE7A3B14D2A5}" sibTransId="{8E6B7553-6FF0-4E59-B7D5-0B4B1FACA33B}"/>
    <dgm:cxn modelId="{F276AE5B-919D-4E3B-89CA-7FF930C05E6F}" srcId="{889A032D-2660-479C-BF9D-0817E77498F3}" destId="{5FCFD851-F6F4-48DB-989B-1A681A432763}" srcOrd="3" destOrd="0" parTransId="{6834A5A9-0C51-4DB1-BFAE-9AD830C17081}" sibTransId="{035E39E5-6650-4507-AB4F-0DE98353BC88}"/>
    <dgm:cxn modelId="{4E9DC986-3007-482A-BCF0-F2C4D91EB84C}" type="presOf" srcId="{0FD1C155-9F4B-4BAD-B132-9FE495DBDB21}" destId="{010904A6-7FF8-483D-9EA7-864DF37902BB}" srcOrd="0" destOrd="0" presId="urn:microsoft.com/office/officeart/2008/layout/LinedList"/>
    <dgm:cxn modelId="{34D74A97-5AB8-4419-B2B4-D636BC140D71}" srcId="{889A032D-2660-479C-BF9D-0817E77498F3}" destId="{AF73413A-B4B1-41F4-98F1-629C4C793C09}" srcOrd="7" destOrd="0" parTransId="{9BA3DA19-48BD-4912-B3CF-1061AD10C50E}" sibTransId="{DB09B2E7-4355-4A7D-92D7-CBE3ADC6A08F}"/>
    <dgm:cxn modelId="{3464EDB0-C5AE-4D18-AAC5-AF5A59A06CE2}" type="presOf" srcId="{889A032D-2660-479C-BF9D-0817E77498F3}" destId="{CD282BBA-6868-42A3-A418-448EA6A08197}" srcOrd="0" destOrd="0" presId="urn:microsoft.com/office/officeart/2008/layout/LinedList"/>
    <dgm:cxn modelId="{EEEA1AA0-8CEC-4D4C-A66C-C874101F6A59}" type="presOf" srcId="{C7FB5B76-0864-4507-AC8D-3CD1AEF3FAEA}" destId="{F45D533B-CC1A-472C-8FB6-494B7FE4918A}" srcOrd="0" destOrd="0" presId="urn:microsoft.com/office/officeart/2008/layout/LinedList"/>
    <dgm:cxn modelId="{F7B8A19E-B63F-4833-938D-384F5DF78CA4}" type="presOf" srcId="{562475FE-E553-4E5E-87D6-379B8ED8FF80}" destId="{669F685E-4839-433B-8B2A-505CD131D1E8}" srcOrd="0" destOrd="0" presId="urn:microsoft.com/office/officeart/2008/layout/LinedList"/>
    <dgm:cxn modelId="{3509143D-A004-4732-B02D-F10CC93985B7}" type="presOf" srcId="{0F7AD2E6-A66F-45BE-B872-69854AA30C9A}" destId="{6511C0BE-BDD8-4DE1-8179-65632D35825A}" srcOrd="0" destOrd="0" presId="urn:microsoft.com/office/officeart/2008/layout/LinedList"/>
    <dgm:cxn modelId="{B4F37A2A-A031-4941-9693-19C0A6955210}" srcId="{889A032D-2660-479C-BF9D-0817E77498F3}" destId="{0FD1C155-9F4B-4BAD-B132-9FE495DBDB21}" srcOrd="0" destOrd="0" parTransId="{EEE06BB0-9CA0-4F54-B31A-403242653C89}" sibTransId="{8FEF32F2-1B9C-4997-B7A8-D24BAED2B63E}"/>
    <dgm:cxn modelId="{42B5AC2F-2312-44DF-BA1B-73597F4F797C}" type="presOf" srcId="{5FCFD851-F6F4-48DB-989B-1A681A432763}" destId="{72037E8E-6AA4-4554-8DE5-F2806103016B}" srcOrd="0" destOrd="0" presId="urn:microsoft.com/office/officeart/2008/layout/LinedList"/>
    <dgm:cxn modelId="{C6AD58F9-6C4C-420C-98E2-0F15883613EC}" type="presOf" srcId="{192879C9-7E79-460C-AFBC-D92C3503BDEB}" destId="{268B9498-332E-45E0-9DAD-A45F7800AD1C}" srcOrd="0" destOrd="0" presId="urn:microsoft.com/office/officeart/2008/layout/LinedList"/>
    <dgm:cxn modelId="{1DF8FE67-941E-4927-A795-7329F1566977}" srcId="{889A032D-2660-479C-BF9D-0817E77498F3}" destId="{84C1F1EA-2D82-464B-BF4A-8BBF18A2AB7C}" srcOrd="5" destOrd="0" parTransId="{11390480-126B-475A-9D8D-ACD59723BBB9}" sibTransId="{76D70245-A7C4-4B06-8A95-C7E71A2B9FA4}"/>
    <dgm:cxn modelId="{AD88391F-6EBB-41FE-A618-D343E46C439C}" type="presOf" srcId="{84C1F1EA-2D82-464B-BF4A-8BBF18A2AB7C}" destId="{7466EA3B-9836-4EEF-BA99-EC48291FD7DD}" srcOrd="0" destOrd="0" presId="urn:microsoft.com/office/officeart/2008/layout/LinedList"/>
    <dgm:cxn modelId="{9EB0DAD9-638E-4DBE-B30F-FE3FCB2A623A}" srcId="{889A032D-2660-479C-BF9D-0817E77498F3}" destId="{562475FE-E553-4E5E-87D6-379B8ED8FF80}" srcOrd="1" destOrd="0" parTransId="{D4875173-4C7C-40C2-B4B6-D8D16765AA9D}" sibTransId="{C8BE70FF-E56B-488D-ACB9-089E68003E1B}"/>
    <dgm:cxn modelId="{61250C83-19A3-4095-9BD2-B13F32E09F05}" srcId="{889A032D-2660-479C-BF9D-0817E77498F3}" destId="{C7FB5B76-0864-4507-AC8D-3CD1AEF3FAEA}" srcOrd="6" destOrd="0" parTransId="{C5296114-BA82-4614-B22A-068328FD040C}" sibTransId="{F38ECA13-DF35-42CE-A0C2-8112B9616323}"/>
    <dgm:cxn modelId="{69EC1374-39A6-457E-A234-CD5BE075A90A}" type="presOf" srcId="{AF73413A-B4B1-41F4-98F1-629C4C793C09}" destId="{179863E7-784C-462D-B3CC-413B9E9A8E78}" srcOrd="0" destOrd="0" presId="urn:microsoft.com/office/officeart/2008/layout/LinedList"/>
    <dgm:cxn modelId="{C3FAE294-164A-46CE-87D3-6A3C921E694A}" srcId="{889A032D-2660-479C-BF9D-0817E77498F3}" destId="{0F7AD2E6-A66F-45BE-B872-69854AA30C9A}" srcOrd="2" destOrd="0" parTransId="{052F803A-BF6E-4078-A5B8-B580D7D4A27C}" sibTransId="{FD63B61D-AACD-420D-ACE4-D2B45F07EB5C}"/>
    <dgm:cxn modelId="{0F43BCB1-7C8A-4234-AE8F-99DA4600CCAA}" srcId="{889A032D-2660-479C-BF9D-0817E77498F3}" destId="{6F39DB4C-D8E9-436F-8F67-5703CAECB33A}" srcOrd="4" destOrd="0" parTransId="{A7BDAA6A-8E4C-49E0-AD43-29AF5B08D5BA}" sibTransId="{6C826C74-99CE-4658-A94F-F92321AA3ADE}"/>
    <dgm:cxn modelId="{B529BA99-B5A9-414F-BFAE-E73931256068}" type="presOf" srcId="{6F39DB4C-D8E9-436F-8F67-5703CAECB33A}" destId="{76C7594A-5C5D-4461-8362-B5DAC9C7DD23}" srcOrd="0" destOrd="0" presId="urn:microsoft.com/office/officeart/2008/layout/LinedList"/>
    <dgm:cxn modelId="{1AEF6B5E-97CE-421C-900F-57CDC760BB4F}" type="presParOf" srcId="{CD282BBA-6868-42A3-A418-448EA6A08197}" destId="{17A78208-3385-45FF-90D3-149E42752190}" srcOrd="0" destOrd="0" presId="urn:microsoft.com/office/officeart/2008/layout/LinedList"/>
    <dgm:cxn modelId="{71E90B0C-788B-4474-9C23-2207C0C7A202}" type="presParOf" srcId="{CD282BBA-6868-42A3-A418-448EA6A08197}" destId="{1C966B48-BBAC-41FF-AEB5-628EC56B2EDD}" srcOrd="1" destOrd="0" presId="urn:microsoft.com/office/officeart/2008/layout/LinedList"/>
    <dgm:cxn modelId="{E29883E2-9380-4E65-973F-2A7D09F0FBFC}" type="presParOf" srcId="{1C966B48-BBAC-41FF-AEB5-628EC56B2EDD}" destId="{010904A6-7FF8-483D-9EA7-864DF37902BB}" srcOrd="0" destOrd="0" presId="urn:microsoft.com/office/officeart/2008/layout/LinedList"/>
    <dgm:cxn modelId="{AB39A90F-46F2-4CBB-AA57-BD71FF431841}" type="presParOf" srcId="{1C966B48-BBAC-41FF-AEB5-628EC56B2EDD}" destId="{AADF3AB8-38D1-465C-98BD-4D25772866BB}" srcOrd="1" destOrd="0" presId="urn:microsoft.com/office/officeart/2008/layout/LinedList"/>
    <dgm:cxn modelId="{57C7558B-8AD9-43C9-8037-87476D4B489C}" type="presParOf" srcId="{CD282BBA-6868-42A3-A418-448EA6A08197}" destId="{FAB02BF7-CC15-40B3-8461-E6332AA01A38}" srcOrd="2" destOrd="0" presId="urn:microsoft.com/office/officeart/2008/layout/LinedList"/>
    <dgm:cxn modelId="{D422E691-BE0A-4490-A3D9-69B88785AD40}" type="presParOf" srcId="{CD282BBA-6868-42A3-A418-448EA6A08197}" destId="{08A5E5F7-F6E1-4D0B-83AC-6553BC3616C8}" srcOrd="3" destOrd="0" presId="urn:microsoft.com/office/officeart/2008/layout/LinedList"/>
    <dgm:cxn modelId="{5D1CD93E-3EA1-4674-BE79-41B62AABFE12}" type="presParOf" srcId="{08A5E5F7-F6E1-4D0B-83AC-6553BC3616C8}" destId="{669F685E-4839-433B-8B2A-505CD131D1E8}" srcOrd="0" destOrd="0" presId="urn:microsoft.com/office/officeart/2008/layout/LinedList"/>
    <dgm:cxn modelId="{E46A515C-382E-4519-9329-3096CEFFAFF5}" type="presParOf" srcId="{08A5E5F7-F6E1-4D0B-83AC-6553BC3616C8}" destId="{46B6E170-FD69-427F-AED2-0BCABCE52239}" srcOrd="1" destOrd="0" presId="urn:microsoft.com/office/officeart/2008/layout/LinedList"/>
    <dgm:cxn modelId="{E81EB748-F54B-4FA5-AD46-F8F82E186833}" type="presParOf" srcId="{CD282BBA-6868-42A3-A418-448EA6A08197}" destId="{5DF48F2A-F82F-4F77-8F45-06F3718D7975}" srcOrd="4" destOrd="0" presId="urn:microsoft.com/office/officeart/2008/layout/LinedList"/>
    <dgm:cxn modelId="{1513B74C-7893-4EE9-9613-AC269BFAEDD7}" type="presParOf" srcId="{CD282BBA-6868-42A3-A418-448EA6A08197}" destId="{98A26F4F-B0AC-4B97-966C-0E874E47EA01}" srcOrd="5" destOrd="0" presId="urn:microsoft.com/office/officeart/2008/layout/LinedList"/>
    <dgm:cxn modelId="{80881980-D1F6-4D81-8880-7848A2EAE67D}" type="presParOf" srcId="{98A26F4F-B0AC-4B97-966C-0E874E47EA01}" destId="{6511C0BE-BDD8-4DE1-8179-65632D35825A}" srcOrd="0" destOrd="0" presId="urn:microsoft.com/office/officeart/2008/layout/LinedList"/>
    <dgm:cxn modelId="{C333AFFB-89C0-4B4D-AF43-4FF7E1340AA2}" type="presParOf" srcId="{98A26F4F-B0AC-4B97-966C-0E874E47EA01}" destId="{F2BD2722-B547-4FB7-A298-3EA68D9AFC50}" srcOrd="1" destOrd="0" presId="urn:microsoft.com/office/officeart/2008/layout/LinedList"/>
    <dgm:cxn modelId="{CB2EB754-5583-4F74-A5CD-B2527119B0EB}" type="presParOf" srcId="{CD282BBA-6868-42A3-A418-448EA6A08197}" destId="{9F420418-737C-4A02-877A-78A7334A2A28}" srcOrd="6" destOrd="0" presId="urn:microsoft.com/office/officeart/2008/layout/LinedList"/>
    <dgm:cxn modelId="{6D61A5E3-292F-49A8-B00B-B2798F8D74FE}" type="presParOf" srcId="{CD282BBA-6868-42A3-A418-448EA6A08197}" destId="{9564795F-2867-40F1-9746-8601F20F49AA}" srcOrd="7" destOrd="0" presId="urn:microsoft.com/office/officeart/2008/layout/LinedList"/>
    <dgm:cxn modelId="{F7964E6D-536F-40BC-BBE6-344821505927}" type="presParOf" srcId="{9564795F-2867-40F1-9746-8601F20F49AA}" destId="{72037E8E-6AA4-4554-8DE5-F2806103016B}" srcOrd="0" destOrd="0" presId="urn:microsoft.com/office/officeart/2008/layout/LinedList"/>
    <dgm:cxn modelId="{3287E6A3-8AD8-45D6-8774-8AC70BEB3A8E}" type="presParOf" srcId="{9564795F-2867-40F1-9746-8601F20F49AA}" destId="{256E40E1-5196-49A2-A99F-7692A010B1CD}" srcOrd="1" destOrd="0" presId="urn:microsoft.com/office/officeart/2008/layout/LinedList"/>
    <dgm:cxn modelId="{92A86BA9-934C-438E-83DE-7095A7FA6C6D}" type="presParOf" srcId="{CD282BBA-6868-42A3-A418-448EA6A08197}" destId="{367DD8E1-EB39-431C-A946-97CDD3852C09}" srcOrd="8" destOrd="0" presId="urn:microsoft.com/office/officeart/2008/layout/LinedList"/>
    <dgm:cxn modelId="{F2574235-D2E6-47F1-A685-73250059FD81}" type="presParOf" srcId="{CD282BBA-6868-42A3-A418-448EA6A08197}" destId="{EA5C071F-2100-4784-ACCF-2A7EE69419C6}" srcOrd="9" destOrd="0" presId="urn:microsoft.com/office/officeart/2008/layout/LinedList"/>
    <dgm:cxn modelId="{B7F9CABA-B756-4FE3-A9D2-140ABF519A5D}" type="presParOf" srcId="{EA5C071F-2100-4784-ACCF-2A7EE69419C6}" destId="{76C7594A-5C5D-4461-8362-B5DAC9C7DD23}" srcOrd="0" destOrd="0" presId="urn:microsoft.com/office/officeart/2008/layout/LinedList"/>
    <dgm:cxn modelId="{1A0ADEAA-7A94-497E-9C2D-4049229E9412}" type="presParOf" srcId="{EA5C071F-2100-4784-ACCF-2A7EE69419C6}" destId="{ED2BEFEF-8C8D-46B5-97FA-63305CFEAA1E}" srcOrd="1" destOrd="0" presId="urn:microsoft.com/office/officeart/2008/layout/LinedList"/>
    <dgm:cxn modelId="{481ACA7A-A9C7-4EAB-A221-8396C7144A60}" type="presParOf" srcId="{CD282BBA-6868-42A3-A418-448EA6A08197}" destId="{53D05687-4B8B-4EA3-A6F1-5B4DC775C1E3}" srcOrd="10" destOrd="0" presId="urn:microsoft.com/office/officeart/2008/layout/LinedList"/>
    <dgm:cxn modelId="{DD983BCB-3879-42E2-8E03-CFA1CFCC9EF0}" type="presParOf" srcId="{CD282BBA-6868-42A3-A418-448EA6A08197}" destId="{6B5F7675-8C68-4162-BA92-F846730158A1}" srcOrd="11" destOrd="0" presId="urn:microsoft.com/office/officeart/2008/layout/LinedList"/>
    <dgm:cxn modelId="{052F9CD4-5DD9-425A-A1FA-E7FC233184B2}" type="presParOf" srcId="{6B5F7675-8C68-4162-BA92-F846730158A1}" destId="{7466EA3B-9836-4EEF-BA99-EC48291FD7DD}" srcOrd="0" destOrd="0" presId="urn:microsoft.com/office/officeart/2008/layout/LinedList"/>
    <dgm:cxn modelId="{19180A86-33D7-46B5-B7A1-832C01BADE4D}" type="presParOf" srcId="{6B5F7675-8C68-4162-BA92-F846730158A1}" destId="{7064A080-545F-4326-9A70-2F6E556B7688}" srcOrd="1" destOrd="0" presId="urn:microsoft.com/office/officeart/2008/layout/LinedList"/>
    <dgm:cxn modelId="{53187784-4E96-4462-B133-9EDD5F14DC05}" type="presParOf" srcId="{CD282BBA-6868-42A3-A418-448EA6A08197}" destId="{1B62AB8D-F453-49D7-B2B1-9E9029D28071}" srcOrd="12" destOrd="0" presId="urn:microsoft.com/office/officeart/2008/layout/LinedList"/>
    <dgm:cxn modelId="{897087A4-9708-494F-89A5-D53EC9574B8D}" type="presParOf" srcId="{CD282BBA-6868-42A3-A418-448EA6A08197}" destId="{A41B1B90-7BDE-4452-BEDC-A0579D5D7A0C}" srcOrd="13" destOrd="0" presId="urn:microsoft.com/office/officeart/2008/layout/LinedList"/>
    <dgm:cxn modelId="{00753F7F-2EC8-460D-933A-DD8A0D1015D0}" type="presParOf" srcId="{A41B1B90-7BDE-4452-BEDC-A0579D5D7A0C}" destId="{F45D533B-CC1A-472C-8FB6-494B7FE4918A}" srcOrd="0" destOrd="0" presId="urn:microsoft.com/office/officeart/2008/layout/LinedList"/>
    <dgm:cxn modelId="{876DFAA9-5470-4171-A2FD-56907D4FEEB2}" type="presParOf" srcId="{A41B1B90-7BDE-4452-BEDC-A0579D5D7A0C}" destId="{7D476A04-79AE-4082-845B-6AE17F44034D}" srcOrd="1" destOrd="0" presId="urn:microsoft.com/office/officeart/2008/layout/LinedList"/>
    <dgm:cxn modelId="{8F18CE39-3C61-4EAB-837F-724489442A49}" type="presParOf" srcId="{CD282BBA-6868-42A3-A418-448EA6A08197}" destId="{AD01DD92-22EF-4E5D-90BC-CFA02B402932}" srcOrd="14" destOrd="0" presId="urn:microsoft.com/office/officeart/2008/layout/LinedList"/>
    <dgm:cxn modelId="{9F5DD0B9-08F8-4C4F-AFA3-E5D9638B8502}" type="presParOf" srcId="{CD282BBA-6868-42A3-A418-448EA6A08197}" destId="{97C5AAE7-8892-4C79-9B24-CE756FAAA13A}" srcOrd="15" destOrd="0" presId="urn:microsoft.com/office/officeart/2008/layout/LinedList"/>
    <dgm:cxn modelId="{106E415C-48E3-409B-8F90-45BF1D986A02}" type="presParOf" srcId="{97C5AAE7-8892-4C79-9B24-CE756FAAA13A}" destId="{179863E7-784C-462D-B3CC-413B9E9A8E78}" srcOrd="0" destOrd="0" presId="urn:microsoft.com/office/officeart/2008/layout/LinedList"/>
    <dgm:cxn modelId="{4F0A6D87-EDEE-48DA-B399-DC0F66998C2A}" type="presParOf" srcId="{97C5AAE7-8892-4C79-9B24-CE756FAAA13A}" destId="{0FFA7250-5C79-4DFC-83E0-EFBCE8D29887}" srcOrd="1" destOrd="0" presId="urn:microsoft.com/office/officeart/2008/layout/LinedList"/>
    <dgm:cxn modelId="{CF17BC5B-416D-4C67-ADC1-4C03EA87D483}" type="presParOf" srcId="{CD282BBA-6868-42A3-A418-448EA6A08197}" destId="{CC10EF1B-FFDC-4CC9-80E6-92972B88961D}" srcOrd="16" destOrd="0" presId="urn:microsoft.com/office/officeart/2008/layout/LinedList"/>
    <dgm:cxn modelId="{89EF1D1E-F6C3-479D-8FD1-3993031441C5}" type="presParOf" srcId="{CD282BBA-6868-42A3-A418-448EA6A08197}" destId="{0E1199C7-D1E2-4C22-8E9E-BC0B7A9EA5FD}" srcOrd="17" destOrd="0" presId="urn:microsoft.com/office/officeart/2008/layout/LinedList"/>
    <dgm:cxn modelId="{7A00F979-43ED-4638-87D6-48CB791EAE50}" type="presParOf" srcId="{0E1199C7-D1E2-4C22-8E9E-BC0B7A9EA5FD}" destId="{268B9498-332E-45E0-9DAD-A45F7800AD1C}" srcOrd="0" destOrd="0" presId="urn:microsoft.com/office/officeart/2008/layout/LinedList"/>
    <dgm:cxn modelId="{E3EFD4FC-8EA2-4CDE-B27C-9611ABAD0F9D}" type="presParOf" srcId="{0E1199C7-D1E2-4C22-8E9E-BC0B7A9EA5FD}" destId="{65117C76-A482-4FB2-9DA4-7A9079E702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8EA971-5F25-4FB8-9D53-D9D3903A77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D0135-AE8D-4882-A538-7D86060A5C2F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Start a 24-hour urine collection and record all intake and output. </a:t>
          </a:r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MAINTAIN FLUID BALANCE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6DBF84-998E-4D92-9F98-8C3184DD2169}" type="parTrans" cxnId="{8BCCCC47-CF16-4E4F-BC99-157FE2F406C4}">
      <dgm:prSet/>
      <dgm:spPr/>
      <dgm:t>
        <a:bodyPr/>
        <a:lstStyle/>
        <a:p>
          <a:endParaRPr lang="en-US"/>
        </a:p>
      </dgm:t>
    </dgm:pt>
    <dgm:pt modelId="{6B8113D2-EA4E-45A2-B4C5-2967EF9B2392}" type="sibTrans" cxnId="{8BCCCC47-CF16-4E4F-BC99-157FE2F406C4}">
      <dgm:prSet/>
      <dgm:spPr/>
      <dgm:t>
        <a:bodyPr/>
        <a:lstStyle/>
        <a:p>
          <a:endParaRPr lang="en-US"/>
        </a:p>
      </dgm:t>
    </dgm:pt>
    <dgm:pt modelId="{EA91DCBA-1031-4CCC-A68E-F354C6846691}">
      <dgm:prSet custT="1"/>
      <dgm:spPr/>
      <dgm:t>
        <a:bodyPr/>
        <a:lstStyle/>
        <a:p>
          <a:pPr algn="ctr" rtl="0"/>
          <a:r>
            <a: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ASSESS FOR BLEEDING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from puncture sites or wounds. If there is clinical or laboratory evidence of DIC, give platelets, cryoprecipitate or fresh frozen plasma.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46590C-7E1D-480E-BBBE-2A1D69588293}" type="parTrans" cxnId="{A9D48E42-5424-45E2-9A4E-0DD7D4D95D46}">
      <dgm:prSet/>
      <dgm:spPr/>
      <dgm:t>
        <a:bodyPr/>
        <a:lstStyle/>
        <a:p>
          <a:endParaRPr lang="en-US"/>
        </a:p>
      </dgm:t>
    </dgm:pt>
    <dgm:pt modelId="{A8B05CEF-E851-4176-9EBC-866E2F61FDF8}" type="sibTrans" cxnId="{A9D48E42-5424-45E2-9A4E-0DD7D4D95D46}">
      <dgm:prSet/>
      <dgm:spPr/>
      <dgm:t>
        <a:bodyPr/>
        <a:lstStyle/>
        <a:p>
          <a:endParaRPr lang="en-US"/>
        </a:p>
      </dgm:t>
    </dgm:pt>
    <dgm:pt modelId="{D6A0D285-4FAE-4D0A-9CD6-161A5E7A3DEE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Reassess. If hypotensive:                                                                                                                                                                              Give further saline 20–30 ml/kg over 5 minutes                                                                                                                                Give inotrope, if available.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57094B-84EC-4898-A826-F9C3982AA14F}" type="parTrans" cxnId="{8333E4D9-1EDD-439F-9919-B6A9FFF6C946}">
      <dgm:prSet/>
      <dgm:spPr/>
      <dgm:t>
        <a:bodyPr/>
        <a:lstStyle/>
        <a:p>
          <a:endParaRPr lang="en-US"/>
        </a:p>
      </dgm:t>
    </dgm:pt>
    <dgm:pt modelId="{B952DBAD-C899-4A80-A617-4A6784668C6B}" type="sibTrans" cxnId="{8333E4D9-1EDD-439F-9919-B6A9FFF6C946}">
      <dgm:prSet/>
      <dgm:spPr/>
      <dgm:t>
        <a:bodyPr/>
        <a:lstStyle/>
        <a:p>
          <a:endParaRPr lang="en-US"/>
        </a:p>
      </dgm:t>
    </dgm:pt>
    <dgm:pt modelId="{D2A60E7F-4745-45F0-8BC7-117C41EB0FBB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urine output falling or laboratory evidence of acute renal failure (rising K+, urea, creatinine):                                                                                                                                      Maintain fluid balance accurately                                                                                                                                                 Give further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frusemide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                                                                                                                                                          Consider dopamine infusion, if available                                                                                                                                      Seek expert help: the patient may need renal dialysis.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90C28-C3F4-4C84-A9AF-F5A71A08AD8C}" type="parTrans" cxnId="{BBA9D378-98F5-4205-B0D9-65404CB5E980}">
      <dgm:prSet/>
      <dgm:spPr/>
      <dgm:t>
        <a:bodyPr/>
        <a:lstStyle/>
        <a:p>
          <a:endParaRPr lang="en-US"/>
        </a:p>
      </dgm:t>
    </dgm:pt>
    <dgm:pt modelId="{5116EAA5-D8E5-440A-B784-7A8FB13115EF}" type="sibTrans" cxnId="{BBA9D378-98F5-4205-B0D9-65404CB5E980}">
      <dgm:prSet/>
      <dgm:spPr/>
      <dgm:t>
        <a:bodyPr/>
        <a:lstStyle/>
        <a:p>
          <a:endParaRPr lang="en-US"/>
        </a:p>
      </dgm:t>
    </dgm:pt>
    <dgm:pt modelId="{153D863E-76B8-465A-A73B-354DAE9EB42D}">
      <dgm:prSet custT="1"/>
      <dgm:spPr/>
      <dgm:t>
        <a:bodyPr/>
        <a:lstStyle/>
        <a:p>
          <a:pPr algn="ctr"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bacteremia is suspected (rigors, fever, collapse, no evidence of a </a:t>
          </a:r>
          <a:r>
            <a:rPr lang="en-US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haemolytic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reaction), start broad-spectrum antibiotics IV.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7DDEB9-8763-4424-ADEF-A373CB5F1B8B}" type="parTrans" cxnId="{8A4E0CC8-82F3-40B4-8B41-04BB1F77F51A}">
      <dgm:prSet/>
      <dgm:spPr/>
      <dgm:t>
        <a:bodyPr/>
        <a:lstStyle/>
        <a:p>
          <a:endParaRPr lang="en-US"/>
        </a:p>
      </dgm:t>
    </dgm:pt>
    <dgm:pt modelId="{4ADDE066-711C-4148-9BD7-C446C20745E5}" type="sibTrans" cxnId="{8A4E0CC8-82F3-40B4-8B41-04BB1F77F51A}">
      <dgm:prSet/>
      <dgm:spPr/>
      <dgm:t>
        <a:bodyPr/>
        <a:lstStyle/>
        <a:p>
          <a:endParaRPr lang="en-US"/>
        </a:p>
      </dgm:t>
    </dgm:pt>
    <dgm:pt modelId="{784156CB-FCAA-4425-B11F-E199CFB44E28}" type="pres">
      <dgm:prSet presAssocID="{198EA971-5F25-4FB8-9D53-D9D3903A772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71451EE-A831-4642-A994-55A43A4FB267}" type="pres">
      <dgm:prSet presAssocID="{A16D0135-AE8D-4882-A538-7D86060A5C2F}" presName="thickLine" presStyleLbl="alignNode1" presStyleIdx="0" presStyleCnt="5"/>
      <dgm:spPr/>
    </dgm:pt>
    <dgm:pt modelId="{9347AD57-E987-4C59-85D9-975E935C1EA7}" type="pres">
      <dgm:prSet presAssocID="{A16D0135-AE8D-4882-A538-7D86060A5C2F}" presName="horz1" presStyleCnt="0"/>
      <dgm:spPr/>
    </dgm:pt>
    <dgm:pt modelId="{C067536E-6DAB-47DE-8539-3317DC13D955}" type="pres">
      <dgm:prSet presAssocID="{A16D0135-AE8D-4882-A538-7D86060A5C2F}" presName="tx1" presStyleLbl="revTx" presStyleIdx="0" presStyleCnt="5" custScaleY="82166"/>
      <dgm:spPr/>
      <dgm:t>
        <a:bodyPr/>
        <a:lstStyle/>
        <a:p>
          <a:endParaRPr lang="en-US"/>
        </a:p>
      </dgm:t>
    </dgm:pt>
    <dgm:pt modelId="{20C10ACD-4ED9-47F3-8DA4-0B4F2972688F}" type="pres">
      <dgm:prSet presAssocID="{A16D0135-AE8D-4882-A538-7D86060A5C2F}" presName="vert1" presStyleCnt="0"/>
      <dgm:spPr/>
    </dgm:pt>
    <dgm:pt modelId="{E7566980-DB6C-4F7C-9793-DD93312DA0D7}" type="pres">
      <dgm:prSet presAssocID="{EA91DCBA-1031-4CCC-A68E-F354C6846691}" presName="thickLine" presStyleLbl="alignNode1" presStyleIdx="1" presStyleCnt="5"/>
      <dgm:spPr/>
    </dgm:pt>
    <dgm:pt modelId="{0A9D2E10-FF11-42F9-A6A9-429C9834E9E9}" type="pres">
      <dgm:prSet presAssocID="{EA91DCBA-1031-4CCC-A68E-F354C6846691}" presName="horz1" presStyleCnt="0"/>
      <dgm:spPr/>
    </dgm:pt>
    <dgm:pt modelId="{BCEF46B4-8828-4877-9A54-3255813F8322}" type="pres">
      <dgm:prSet presAssocID="{EA91DCBA-1031-4CCC-A68E-F354C6846691}" presName="tx1" presStyleLbl="revTx" presStyleIdx="1" presStyleCnt="5" custScaleY="82841"/>
      <dgm:spPr/>
      <dgm:t>
        <a:bodyPr/>
        <a:lstStyle/>
        <a:p>
          <a:endParaRPr lang="en-US"/>
        </a:p>
      </dgm:t>
    </dgm:pt>
    <dgm:pt modelId="{20D8B6F2-9724-4351-933D-655CCB58F879}" type="pres">
      <dgm:prSet presAssocID="{EA91DCBA-1031-4CCC-A68E-F354C6846691}" presName="vert1" presStyleCnt="0"/>
      <dgm:spPr/>
    </dgm:pt>
    <dgm:pt modelId="{AB660D2F-3D33-400E-8B0C-4B74CDD97D1D}" type="pres">
      <dgm:prSet presAssocID="{D6A0D285-4FAE-4D0A-9CD6-161A5E7A3DEE}" presName="thickLine" presStyleLbl="alignNode1" presStyleIdx="2" presStyleCnt="5"/>
      <dgm:spPr/>
    </dgm:pt>
    <dgm:pt modelId="{1B5D7384-4CAC-450E-A41E-7BD32F8669D8}" type="pres">
      <dgm:prSet presAssocID="{D6A0D285-4FAE-4D0A-9CD6-161A5E7A3DEE}" presName="horz1" presStyleCnt="0"/>
      <dgm:spPr/>
    </dgm:pt>
    <dgm:pt modelId="{9E528CFA-86BF-4D8C-9DC0-5D1840A2C157}" type="pres">
      <dgm:prSet presAssocID="{D6A0D285-4FAE-4D0A-9CD6-161A5E7A3DEE}" presName="tx1" presStyleLbl="revTx" presStyleIdx="2" presStyleCnt="5"/>
      <dgm:spPr/>
      <dgm:t>
        <a:bodyPr/>
        <a:lstStyle/>
        <a:p>
          <a:endParaRPr lang="en-US"/>
        </a:p>
      </dgm:t>
    </dgm:pt>
    <dgm:pt modelId="{AEEC9EE7-A675-4ABB-B432-D570007180E9}" type="pres">
      <dgm:prSet presAssocID="{D6A0D285-4FAE-4D0A-9CD6-161A5E7A3DEE}" presName="vert1" presStyleCnt="0"/>
      <dgm:spPr/>
    </dgm:pt>
    <dgm:pt modelId="{9E6443E5-62A5-4ED0-996B-3679057800A1}" type="pres">
      <dgm:prSet presAssocID="{D2A60E7F-4745-45F0-8BC7-117C41EB0FBB}" presName="thickLine" presStyleLbl="alignNode1" presStyleIdx="3" presStyleCnt="5"/>
      <dgm:spPr/>
    </dgm:pt>
    <dgm:pt modelId="{D4AB1BD9-FB89-411E-A6D2-DCA7D8938DF0}" type="pres">
      <dgm:prSet presAssocID="{D2A60E7F-4745-45F0-8BC7-117C41EB0FBB}" presName="horz1" presStyleCnt="0"/>
      <dgm:spPr/>
    </dgm:pt>
    <dgm:pt modelId="{1BF026A9-9A1C-4563-9C33-EB696DCD6B8B}" type="pres">
      <dgm:prSet presAssocID="{D2A60E7F-4745-45F0-8BC7-117C41EB0FBB}" presName="tx1" presStyleLbl="revTx" presStyleIdx="3" presStyleCnt="5" custScaleX="100098" custScaleY="148437"/>
      <dgm:spPr/>
      <dgm:t>
        <a:bodyPr/>
        <a:lstStyle/>
        <a:p>
          <a:endParaRPr lang="en-US"/>
        </a:p>
      </dgm:t>
    </dgm:pt>
    <dgm:pt modelId="{D1CBE958-9EAB-4545-B28A-1A0A67785FB4}" type="pres">
      <dgm:prSet presAssocID="{D2A60E7F-4745-45F0-8BC7-117C41EB0FBB}" presName="vert1" presStyleCnt="0"/>
      <dgm:spPr/>
    </dgm:pt>
    <dgm:pt modelId="{B8DD1DBF-69D5-43F6-B5C8-A0479989D217}" type="pres">
      <dgm:prSet presAssocID="{153D863E-76B8-465A-A73B-354DAE9EB42D}" presName="thickLine" presStyleLbl="alignNode1" presStyleIdx="4" presStyleCnt="5"/>
      <dgm:spPr/>
    </dgm:pt>
    <dgm:pt modelId="{FF0B6AAE-9C3E-42FF-9C7A-580A4290C51B}" type="pres">
      <dgm:prSet presAssocID="{153D863E-76B8-465A-A73B-354DAE9EB42D}" presName="horz1" presStyleCnt="0"/>
      <dgm:spPr/>
    </dgm:pt>
    <dgm:pt modelId="{D500D0D0-8B6B-461B-BFF3-44FE1814762A}" type="pres">
      <dgm:prSet presAssocID="{153D863E-76B8-465A-A73B-354DAE9EB42D}" presName="tx1" presStyleLbl="revTx" presStyleIdx="4" presStyleCnt="5"/>
      <dgm:spPr/>
      <dgm:t>
        <a:bodyPr/>
        <a:lstStyle/>
        <a:p>
          <a:endParaRPr lang="en-US"/>
        </a:p>
      </dgm:t>
    </dgm:pt>
    <dgm:pt modelId="{4C86F3BE-691F-4104-810B-D6C1DE409136}" type="pres">
      <dgm:prSet presAssocID="{153D863E-76B8-465A-A73B-354DAE9EB42D}" presName="vert1" presStyleCnt="0"/>
      <dgm:spPr/>
    </dgm:pt>
  </dgm:ptLst>
  <dgm:cxnLst>
    <dgm:cxn modelId="{6E22AB3C-98ED-4609-B3F5-AC1EE0C07E19}" type="presOf" srcId="{D6A0D285-4FAE-4D0A-9CD6-161A5E7A3DEE}" destId="{9E528CFA-86BF-4D8C-9DC0-5D1840A2C157}" srcOrd="0" destOrd="0" presId="urn:microsoft.com/office/officeart/2008/layout/LinedList"/>
    <dgm:cxn modelId="{99C3592E-6433-40A8-9EFF-50CA781E1B41}" type="presOf" srcId="{EA91DCBA-1031-4CCC-A68E-F354C6846691}" destId="{BCEF46B4-8828-4877-9A54-3255813F8322}" srcOrd="0" destOrd="0" presId="urn:microsoft.com/office/officeart/2008/layout/LinedList"/>
    <dgm:cxn modelId="{A9D48E42-5424-45E2-9A4E-0DD7D4D95D46}" srcId="{198EA971-5F25-4FB8-9D53-D9D3903A7725}" destId="{EA91DCBA-1031-4CCC-A68E-F354C6846691}" srcOrd="1" destOrd="0" parTransId="{3146590C-7E1D-480E-BBBE-2A1D69588293}" sibTransId="{A8B05CEF-E851-4176-9EBC-866E2F61FDF8}"/>
    <dgm:cxn modelId="{8BCCCC47-CF16-4E4F-BC99-157FE2F406C4}" srcId="{198EA971-5F25-4FB8-9D53-D9D3903A7725}" destId="{A16D0135-AE8D-4882-A538-7D86060A5C2F}" srcOrd="0" destOrd="0" parTransId="{536DBF84-998E-4D92-9F98-8C3184DD2169}" sibTransId="{6B8113D2-EA4E-45A2-B4C5-2967EF9B2392}"/>
    <dgm:cxn modelId="{DBD11500-1445-431E-BC49-8FF42C55355E}" type="presOf" srcId="{D2A60E7F-4745-45F0-8BC7-117C41EB0FBB}" destId="{1BF026A9-9A1C-4563-9C33-EB696DCD6B8B}" srcOrd="0" destOrd="0" presId="urn:microsoft.com/office/officeart/2008/layout/LinedList"/>
    <dgm:cxn modelId="{8333E4D9-1EDD-439F-9919-B6A9FFF6C946}" srcId="{198EA971-5F25-4FB8-9D53-D9D3903A7725}" destId="{D6A0D285-4FAE-4D0A-9CD6-161A5E7A3DEE}" srcOrd="2" destOrd="0" parTransId="{7157094B-84EC-4898-A826-F9C3982AA14F}" sibTransId="{B952DBAD-C899-4A80-A617-4A6784668C6B}"/>
    <dgm:cxn modelId="{C96F47A2-CD0D-4E6B-8412-145ACDABF214}" type="presOf" srcId="{198EA971-5F25-4FB8-9D53-D9D3903A7725}" destId="{784156CB-FCAA-4425-B11F-E199CFB44E28}" srcOrd="0" destOrd="0" presId="urn:microsoft.com/office/officeart/2008/layout/LinedList"/>
    <dgm:cxn modelId="{BBA9D378-98F5-4205-B0D9-65404CB5E980}" srcId="{198EA971-5F25-4FB8-9D53-D9D3903A7725}" destId="{D2A60E7F-4745-45F0-8BC7-117C41EB0FBB}" srcOrd="3" destOrd="0" parTransId="{58590C28-C3F4-4C84-A9AF-F5A71A08AD8C}" sibTransId="{5116EAA5-D8E5-440A-B784-7A8FB13115EF}"/>
    <dgm:cxn modelId="{9D76764A-86AC-49B2-B88B-78CB6EE0DD87}" type="presOf" srcId="{153D863E-76B8-465A-A73B-354DAE9EB42D}" destId="{D500D0D0-8B6B-461B-BFF3-44FE1814762A}" srcOrd="0" destOrd="0" presId="urn:microsoft.com/office/officeart/2008/layout/LinedList"/>
    <dgm:cxn modelId="{8A4E0CC8-82F3-40B4-8B41-04BB1F77F51A}" srcId="{198EA971-5F25-4FB8-9D53-D9D3903A7725}" destId="{153D863E-76B8-465A-A73B-354DAE9EB42D}" srcOrd="4" destOrd="0" parTransId="{657DDEB9-8763-4424-ADEF-A373CB5F1B8B}" sibTransId="{4ADDE066-711C-4148-9BD7-C446C20745E5}"/>
    <dgm:cxn modelId="{1A7BB476-0103-43F1-B257-24A6B2A1AD75}" type="presOf" srcId="{A16D0135-AE8D-4882-A538-7D86060A5C2F}" destId="{C067536E-6DAB-47DE-8539-3317DC13D955}" srcOrd="0" destOrd="0" presId="urn:microsoft.com/office/officeart/2008/layout/LinedList"/>
    <dgm:cxn modelId="{AC2AA013-7F84-4018-9F62-5252176FE351}" type="presParOf" srcId="{784156CB-FCAA-4425-B11F-E199CFB44E28}" destId="{E71451EE-A831-4642-A994-55A43A4FB267}" srcOrd="0" destOrd="0" presId="urn:microsoft.com/office/officeart/2008/layout/LinedList"/>
    <dgm:cxn modelId="{02492BBA-3F84-4328-9BEE-134A5FECC30C}" type="presParOf" srcId="{784156CB-FCAA-4425-B11F-E199CFB44E28}" destId="{9347AD57-E987-4C59-85D9-975E935C1EA7}" srcOrd="1" destOrd="0" presId="urn:microsoft.com/office/officeart/2008/layout/LinedList"/>
    <dgm:cxn modelId="{AA16B7B4-70DA-4426-8588-A2433531CA02}" type="presParOf" srcId="{9347AD57-E987-4C59-85D9-975E935C1EA7}" destId="{C067536E-6DAB-47DE-8539-3317DC13D955}" srcOrd="0" destOrd="0" presId="urn:microsoft.com/office/officeart/2008/layout/LinedList"/>
    <dgm:cxn modelId="{56C236F8-4D76-4AD2-A856-4641AE4781C0}" type="presParOf" srcId="{9347AD57-E987-4C59-85D9-975E935C1EA7}" destId="{20C10ACD-4ED9-47F3-8DA4-0B4F2972688F}" srcOrd="1" destOrd="0" presId="urn:microsoft.com/office/officeart/2008/layout/LinedList"/>
    <dgm:cxn modelId="{EACFD674-ABFF-4521-93F1-3DDFF8D9A694}" type="presParOf" srcId="{784156CB-FCAA-4425-B11F-E199CFB44E28}" destId="{E7566980-DB6C-4F7C-9793-DD93312DA0D7}" srcOrd="2" destOrd="0" presId="urn:microsoft.com/office/officeart/2008/layout/LinedList"/>
    <dgm:cxn modelId="{E2D3F312-259E-4776-9490-2466A5BC88FA}" type="presParOf" srcId="{784156CB-FCAA-4425-B11F-E199CFB44E28}" destId="{0A9D2E10-FF11-42F9-A6A9-429C9834E9E9}" srcOrd="3" destOrd="0" presId="urn:microsoft.com/office/officeart/2008/layout/LinedList"/>
    <dgm:cxn modelId="{C05A86D9-7D9A-41DE-9E34-269227763389}" type="presParOf" srcId="{0A9D2E10-FF11-42F9-A6A9-429C9834E9E9}" destId="{BCEF46B4-8828-4877-9A54-3255813F8322}" srcOrd="0" destOrd="0" presId="urn:microsoft.com/office/officeart/2008/layout/LinedList"/>
    <dgm:cxn modelId="{FA8F6A93-CE47-4167-A558-811134621C31}" type="presParOf" srcId="{0A9D2E10-FF11-42F9-A6A9-429C9834E9E9}" destId="{20D8B6F2-9724-4351-933D-655CCB58F879}" srcOrd="1" destOrd="0" presId="urn:microsoft.com/office/officeart/2008/layout/LinedList"/>
    <dgm:cxn modelId="{FB9EF512-54D0-46C0-ADB3-C6C2604DD94A}" type="presParOf" srcId="{784156CB-FCAA-4425-B11F-E199CFB44E28}" destId="{AB660D2F-3D33-400E-8B0C-4B74CDD97D1D}" srcOrd="4" destOrd="0" presId="urn:microsoft.com/office/officeart/2008/layout/LinedList"/>
    <dgm:cxn modelId="{E70C1C2A-3FE7-4E0D-8E18-F3228E121175}" type="presParOf" srcId="{784156CB-FCAA-4425-B11F-E199CFB44E28}" destId="{1B5D7384-4CAC-450E-A41E-7BD32F8669D8}" srcOrd="5" destOrd="0" presId="urn:microsoft.com/office/officeart/2008/layout/LinedList"/>
    <dgm:cxn modelId="{03CDCAA9-F498-485E-B60D-BC02153498E9}" type="presParOf" srcId="{1B5D7384-4CAC-450E-A41E-7BD32F8669D8}" destId="{9E528CFA-86BF-4D8C-9DC0-5D1840A2C157}" srcOrd="0" destOrd="0" presId="urn:microsoft.com/office/officeart/2008/layout/LinedList"/>
    <dgm:cxn modelId="{5DA031F0-C1ED-483F-B944-87594D54DEF7}" type="presParOf" srcId="{1B5D7384-4CAC-450E-A41E-7BD32F8669D8}" destId="{AEEC9EE7-A675-4ABB-B432-D570007180E9}" srcOrd="1" destOrd="0" presId="urn:microsoft.com/office/officeart/2008/layout/LinedList"/>
    <dgm:cxn modelId="{518F6D2C-CE67-43E3-B567-05EB041EF18B}" type="presParOf" srcId="{784156CB-FCAA-4425-B11F-E199CFB44E28}" destId="{9E6443E5-62A5-4ED0-996B-3679057800A1}" srcOrd="6" destOrd="0" presId="urn:microsoft.com/office/officeart/2008/layout/LinedList"/>
    <dgm:cxn modelId="{48C2D014-2832-4CFD-8168-A83B67566A4E}" type="presParOf" srcId="{784156CB-FCAA-4425-B11F-E199CFB44E28}" destId="{D4AB1BD9-FB89-411E-A6D2-DCA7D8938DF0}" srcOrd="7" destOrd="0" presId="urn:microsoft.com/office/officeart/2008/layout/LinedList"/>
    <dgm:cxn modelId="{4338AE89-0D51-4955-8332-86773BA455F8}" type="presParOf" srcId="{D4AB1BD9-FB89-411E-A6D2-DCA7D8938DF0}" destId="{1BF026A9-9A1C-4563-9C33-EB696DCD6B8B}" srcOrd="0" destOrd="0" presId="urn:microsoft.com/office/officeart/2008/layout/LinedList"/>
    <dgm:cxn modelId="{FAE60114-4539-44F0-8400-19C75608D1C9}" type="presParOf" srcId="{D4AB1BD9-FB89-411E-A6D2-DCA7D8938DF0}" destId="{D1CBE958-9EAB-4545-B28A-1A0A67785FB4}" srcOrd="1" destOrd="0" presId="urn:microsoft.com/office/officeart/2008/layout/LinedList"/>
    <dgm:cxn modelId="{39AAC7C8-8957-4BBA-8D76-C563D5572889}" type="presParOf" srcId="{784156CB-FCAA-4425-B11F-E199CFB44E28}" destId="{B8DD1DBF-69D5-43F6-B5C8-A0479989D217}" srcOrd="8" destOrd="0" presId="urn:microsoft.com/office/officeart/2008/layout/LinedList"/>
    <dgm:cxn modelId="{A4A64987-BBA6-4CE2-844E-B39C35C45713}" type="presParOf" srcId="{784156CB-FCAA-4425-B11F-E199CFB44E28}" destId="{FF0B6AAE-9C3E-42FF-9C7A-580A4290C51B}" srcOrd="9" destOrd="0" presId="urn:microsoft.com/office/officeart/2008/layout/LinedList"/>
    <dgm:cxn modelId="{32BBEDDB-49A5-4F77-A7B9-E346BC12B505}" type="presParOf" srcId="{FF0B6AAE-9C3E-42FF-9C7A-580A4290C51B}" destId="{D500D0D0-8B6B-461B-BFF3-44FE1814762A}" srcOrd="0" destOrd="0" presId="urn:microsoft.com/office/officeart/2008/layout/LinedList"/>
    <dgm:cxn modelId="{361580F3-7B77-4768-9181-8234A96A3438}" type="presParOf" srcId="{FF0B6AAE-9C3E-42FF-9C7A-580A4290C51B}" destId="{4C86F3BE-691F-4104-810B-D6C1DE4091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65FBE-02FD-4A37-9590-D7A97A9B3FEB}">
      <dsp:nvSpPr>
        <dsp:cNvPr id="0" name=""/>
        <dsp:cNvSpPr/>
      </dsp:nvSpPr>
      <dsp:spPr>
        <a:xfrm>
          <a:off x="3049387" y="172637"/>
          <a:ext cx="4490143" cy="1794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Effectiveness of blood transfusion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01940" y="225190"/>
        <a:ext cx="4385037" cy="1689182"/>
      </dsp:txXfrm>
    </dsp:sp>
    <dsp:sp modelId="{3BC845B9-0E26-4F25-BC13-6B51BD7EBF23}">
      <dsp:nvSpPr>
        <dsp:cNvPr id="0" name=""/>
        <dsp:cNvSpPr/>
      </dsp:nvSpPr>
      <dsp:spPr>
        <a:xfrm rot="2979160">
          <a:off x="6205337" y="2384401"/>
          <a:ext cx="851514" cy="51769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360647" y="2487941"/>
        <a:ext cx="540894" cy="310619"/>
      </dsp:txXfrm>
    </dsp:sp>
    <dsp:sp modelId="{131AA3EB-8249-401C-A348-A1000B1B3DF1}">
      <dsp:nvSpPr>
        <dsp:cNvPr id="0" name=""/>
        <dsp:cNvSpPr/>
      </dsp:nvSpPr>
      <dsp:spPr>
        <a:xfrm>
          <a:off x="5967616" y="3319576"/>
          <a:ext cx="4191918" cy="20199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use of blood &amp; blood products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6778" y="3378738"/>
        <a:ext cx="4073594" cy="1901622"/>
      </dsp:txXfrm>
    </dsp:sp>
    <dsp:sp modelId="{4FA288D6-4445-46B9-87C4-6FEDF3372649}">
      <dsp:nvSpPr>
        <dsp:cNvPr id="0" name=""/>
        <dsp:cNvSpPr/>
      </dsp:nvSpPr>
      <dsp:spPr>
        <a:xfrm rot="10741888">
          <a:off x="5009738" y="4115129"/>
          <a:ext cx="851514" cy="51769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5165048" y="4218669"/>
        <a:ext cx="540894" cy="310619"/>
      </dsp:txXfrm>
    </dsp:sp>
    <dsp:sp modelId="{A93B5EF6-34E1-49EB-8C50-E656CA3252AE}">
      <dsp:nvSpPr>
        <dsp:cNvPr id="0" name=""/>
        <dsp:cNvSpPr/>
      </dsp:nvSpPr>
      <dsp:spPr>
        <a:xfrm>
          <a:off x="559460" y="3451542"/>
          <a:ext cx="4343915" cy="19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Safe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Accessible at reasonable cost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Adequate to meet the needs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16172" y="3508254"/>
        <a:ext cx="4230491" cy="1822876"/>
      </dsp:txXfrm>
    </dsp:sp>
    <dsp:sp modelId="{8B721A1A-AD03-40C0-9C66-2267CCCA7597}">
      <dsp:nvSpPr>
        <dsp:cNvPr id="0" name=""/>
        <dsp:cNvSpPr/>
      </dsp:nvSpPr>
      <dsp:spPr>
        <a:xfrm rot="18445192">
          <a:off x="3614344" y="2450384"/>
          <a:ext cx="851514" cy="51769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69654" y="2553924"/>
        <a:ext cx="540894" cy="3106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5F05D-5840-4706-87E2-D088BDE091B8}">
      <dsp:nvSpPr>
        <dsp:cNvPr id="0" name=""/>
        <dsp:cNvSpPr/>
      </dsp:nvSpPr>
      <dsp:spPr>
        <a:xfrm>
          <a:off x="0" y="265916"/>
          <a:ext cx="5694979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Volume expanders 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(Replacement Fluids)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325315"/>
        <a:ext cx="5576181" cy="1098002"/>
      </dsp:txXfrm>
    </dsp:sp>
    <dsp:sp modelId="{0C75633F-4F60-4618-AC74-368EFAE3ED41}">
      <dsp:nvSpPr>
        <dsp:cNvPr id="0" name=""/>
        <dsp:cNvSpPr/>
      </dsp:nvSpPr>
      <dsp:spPr>
        <a:xfrm>
          <a:off x="0" y="1669917"/>
          <a:ext cx="5694979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Autologous Donation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729316"/>
        <a:ext cx="5576181" cy="1098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90CD1-1E2B-4A33-8D52-06031F042FD5}">
      <dsp:nvSpPr>
        <dsp:cNvPr id="0" name=""/>
        <dsp:cNvSpPr/>
      </dsp:nvSpPr>
      <dsp:spPr>
        <a:xfrm rot="10800000">
          <a:off x="1021494" y="1239"/>
          <a:ext cx="8806981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Well-organized blood transfusion service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10800000">
        <a:off x="1180336" y="1239"/>
        <a:ext cx="8648139" cy="635369"/>
      </dsp:txXfrm>
    </dsp:sp>
    <dsp:sp modelId="{662E58D3-57E4-44A8-A7EA-02F01722FA07}">
      <dsp:nvSpPr>
        <dsp:cNvPr id="0" name=""/>
        <dsp:cNvSpPr/>
      </dsp:nvSpPr>
      <dsp:spPr>
        <a:xfrm>
          <a:off x="1499685" y="1239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316F5-9039-46E4-BF77-46AC150D3422}">
      <dsp:nvSpPr>
        <dsp:cNvPr id="0" name=""/>
        <dsp:cNvSpPr/>
      </dsp:nvSpPr>
      <dsp:spPr>
        <a:xfrm rot="10800000">
          <a:off x="1007857" y="826271"/>
          <a:ext cx="8834255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Collection of blood - voluntary non-remunerated donors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66699" y="826271"/>
        <a:ext cx="8675413" cy="635369"/>
      </dsp:txXfrm>
    </dsp:sp>
    <dsp:sp modelId="{FBA60526-D0B4-4CCE-A10D-5CC0BBBBF010}">
      <dsp:nvSpPr>
        <dsp:cNvPr id="0" name=""/>
        <dsp:cNvSpPr/>
      </dsp:nvSpPr>
      <dsp:spPr>
        <a:xfrm>
          <a:off x="1499685" y="826271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9A335-975E-4712-9952-2F606C21E36F}">
      <dsp:nvSpPr>
        <dsp:cNvPr id="0" name=""/>
        <dsp:cNvSpPr/>
      </dsp:nvSpPr>
      <dsp:spPr>
        <a:xfrm rot="10800000">
          <a:off x="1048839" y="1651303"/>
          <a:ext cx="8752290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Rigorous procedures for donor selection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10800000">
        <a:off x="1207681" y="1651303"/>
        <a:ext cx="8593448" cy="635369"/>
      </dsp:txXfrm>
    </dsp:sp>
    <dsp:sp modelId="{A593B9A9-8010-4782-9D14-350062685BD1}">
      <dsp:nvSpPr>
        <dsp:cNvPr id="0" name=""/>
        <dsp:cNvSpPr/>
      </dsp:nvSpPr>
      <dsp:spPr>
        <a:xfrm>
          <a:off x="1499685" y="1651303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865A2-381A-449C-99A9-12BA2AB57EDA}">
      <dsp:nvSpPr>
        <dsp:cNvPr id="0" name=""/>
        <dsp:cNvSpPr/>
      </dsp:nvSpPr>
      <dsp:spPr>
        <a:xfrm rot="10800000">
          <a:off x="1048839" y="2476335"/>
          <a:ext cx="8752290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screening for transfusion-transmissible infection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07681" y="2476335"/>
        <a:ext cx="8593448" cy="635369"/>
      </dsp:txXfrm>
    </dsp:sp>
    <dsp:sp modelId="{58140C0F-A38E-40BF-ACBA-7DB78B014EDD}">
      <dsp:nvSpPr>
        <dsp:cNvPr id="0" name=""/>
        <dsp:cNvSpPr/>
      </dsp:nvSpPr>
      <dsp:spPr>
        <a:xfrm>
          <a:off x="1499685" y="2476335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5DE5E-9DBA-4E01-889D-A383547C657B}">
      <dsp:nvSpPr>
        <dsp:cNvPr id="0" name=""/>
        <dsp:cNvSpPr/>
      </dsp:nvSpPr>
      <dsp:spPr>
        <a:xfrm rot="10800000">
          <a:off x="1062512" y="3301368"/>
          <a:ext cx="8724944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Blood grouping, compatibility testing, component preparation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21354" y="3301368"/>
        <a:ext cx="8566102" cy="635369"/>
      </dsp:txXfrm>
    </dsp:sp>
    <dsp:sp modelId="{B265672A-6801-4FA1-BDE2-65B1529F693F}">
      <dsp:nvSpPr>
        <dsp:cNvPr id="0" name=""/>
        <dsp:cNvSpPr/>
      </dsp:nvSpPr>
      <dsp:spPr>
        <a:xfrm>
          <a:off x="1499685" y="3301368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E371C-3486-4A64-B927-E239BEBC1772}">
      <dsp:nvSpPr>
        <dsp:cNvPr id="0" name=""/>
        <dsp:cNvSpPr/>
      </dsp:nvSpPr>
      <dsp:spPr>
        <a:xfrm rot="10800000">
          <a:off x="1062512" y="4126400"/>
          <a:ext cx="8724944" cy="6353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Proper storage and transportation of blood and blood products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10800000">
        <a:off x="1221354" y="4126400"/>
        <a:ext cx="8566102" cy="635369"/>
      </dsp:txXfrm>
    </dsp:sp>
    <dsp:sp modelId="{C259478D-D927-488B-A940-983D218D26E9}">
      <dsp:nvSpPr>
        <dsp:cNvPr id="0" name=""/>
        <dsp:cNvSpPr/>
      </dsp:nvSpPr>
      <dsp:spPr>
        <a:xfrm>
          <a:off x="1499685" y="4126400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92B62-01DC-4622-917D-71F3684E872C}">
      <dsp:nvSpPr>
        <dsp:cNvPr id="0" name=""/>
        <dsp:cNvSpPr/>
      </dsp:nvSpPr>
      <dsp:spPr>
        <a:xfrm rot="10800000">
          <a:off x="1062512" y="4952671"/>
          <a:ext cx="8724944" cy="11274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18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Reduction in unnecessary transfusions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(appropriate clinical use of blood and blood products, </a:t>
          </a: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of simple alternatives to transfusion, wherever possible)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344363" y="4952671"/>
        <a:ext cx="8443093" cy="1127406"/>
      </dsp:txXfrm>
    </dsp:sp>
    <dsp:sp modelId="{AD987357-0527-4B5F-8883-D042A49CD220}">
      <dsp:nvSpPr>
        <dsp:cNvPr id="0" name=""/>
        <dsp:cNvSpPr/>
      </dsp:nvSpPr>
      <dsp:spPr>
        <a:xfrm>
          <a:off x="1499685" y="5197450"/>
          <a:ext cx="635369" cy="63536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44F44-C8ED-4438-8C5A-CD7DD19687EB}">
      <dsp:nvSpPr>
        <dsp:cNvPr id="0" name=""/>
        <dsp:cNvSpPr/>
      </dsp:nvSpPr>
      <dsp:spPr>
        <a:xfrm>
          <a:off x="317747" y="1122004"/>
          <a:ext cx="2765150" cy="1672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Unnecessary transfusions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723" y="1170980"/>
        <a:ext cx="2667198" cy="1574200"/>
      </dsp:txXfrm>
    </dsp:sp>
    <dsp:sp modelId="{CBBBBAD7-D1ED-4BA4-96BE-4727F3AFC628}">
      <dsp:nvSpPr>
        <dsp:cNvPr id="0" name=""/>
        <dsp:cNvSpPr/>
      </dsp:nvSpPr>
      <dsp:spPr>
        <a:xfrm>
          <a:off x="4512923" y="241745"/>
          <a:ext cx="3678374" cy="1045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Unnecessary Risks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43534" y="272356"/>
        <a:ext cx="3617152" cy="983919"/>
      </dsp:txXfrm>
    </dsp:sp>
    <dsp:sp modelId="{65B917E9-02BA-4FF7-A9B7-5D09BE3FA213}">
      <dsp:nvSpPr>
        <dsp:cNvPr id="0" name=""/>
        <dsp:cNvSpPr/>
      </dsp:nvSpPr>
      <dsp:spPr>
        <a:xfrm>
          <a:off x="4454081" y="2596814"/>
          <a:ext cx="3767357" cy="1486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Shortage of blood products for patients in real need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7625" y="2640358"/>
        <a:ext cx="3680269" cy="1399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5BDCF-98AF-4FDE-BDE9-6A0EA1C40135}">
      <dsp:nvSpPr>
        <dsp:cNvPr id="0" name=""/>
        <dsp:cNvSpPr/>
      </dsp:nvSpPr>
      <dsp:spPr>
        <a:xfrm>
          <a:off x="4317090" y="1610422"/>
          <a:ext cx="1546700" cy="73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622"/>
              </a:lnTo>
              <a:lnTo>
                <a:pt x="1546700" y="501622"/>
              </a:lnTo>
              <a:lnTo>
                <a:pt x="1546700" y="7360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60CFE-A214-44EC-8941-76B76ED3C500}">
      <dsp:nvSpPr>
        <dsp:cNvPr id="0" name=""/>
        <dsp:cNvSpPr/>
      </dsp:nvSpPr>
      <dsp:spPr>
        <a:xfrm>
          <a:off x="2770390" y="1610422"/>
          <a:ext cx="1546700" cy="736088"/>
        </a:xfrm>
        <a:custGeom>
          <a:avLst/>
          <a:gdLst/>
          <a:ahLst/>
          <a:cxnLst/>
          <a:rect l="0" t="0" r="0" b="0"/>
          <a:pathLst>
            <a:path>
              <a:moveTo>
                <a:pt x="1546700" y="0"/>
              </a:moveTo>
              <a:lnTo>
                <a:pt x="1546700" y="501622"/>
              </a:lnTo>
              <a:lnTo>
                <a:pt x="0" y="501622"/>
              </a:lnTo>
              <a:lnTo>
                <a:pt x="0" y="73608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DF837-549A-459F-9C10-9FE5A7B807CB}">
      <dsp:nvSpPr>
        <dsp:cNvPr id="0" name=""/>
        <dsp:cNvSpPr/>
      </dsp:nvSpPr>
      <dsp:spPr>
        <a:xfrm>
          <a:off x="3051609" y="3260"/>
          <a:ext cx="2530963" cy="1607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E6C45-8579-46BD-838E-E202EFB47A95}">
      <dsp:nvSpPr>
        <dsp:cNvPr id="0" name=""/>
        <dsp:cNvSpPr/>
      </dsp:nvSpPr>
      <dsp:spPr>
        <a:xfrm>
          <a:off x="3332827" y="270417"/>
          <a:ext cx="2530963" cy="1607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there any need for transfusion?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9899" y="317489"/>
        <a:ext cx="2436819" cy="1513017"/>
      </dsp:txXfrm>
    </dsp:sp>
    <dsp:sp modelId="{FF49B21B-6010-4A47-8DF6-81ACACDBFA34}">
      <dsp:nvSpPr>
        <dsp:cNvPr id="0" name=""/>
        <dsp:cNvSpPr/>
      </dsp:nvSpPr>
      <dsp:spPr>
        <a:xfrm>
          <a:off x="1504909" y="2346510"/>
          <a:ext cx="2530963" cy="1607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99E41-8A3A-4A56-94E3-811A4B8A81C4}">
      <dsp:nvSpPr>
        <dsp:cNvPr id="0" name=""/>
        <dsp:cNvSpPr/>
      </dsp:nvSpPr>
      <dsp:spPr>
        <a:xfrm>
          <a:off x="1786127" y="2613667"/>
          <a:ext cx="2530963" cy="1607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Indication of transfusion…?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3199" y="2660739"/>
        <a:ext cx="2436819" cy="1513017"/>
      </dsp:txXfrm>
    </dsp:sp>
    <dsp:sp modelId="{0F6C3861-D9F9-4F4B-9EAB-E05151E312DB}">
      <dsp:nvSpPr>
        <dsp:cNvPr id="0" name=""/>
        <dsp:cNvSpPr/>
      </dsp:nvSpPr>
      <dsp:spPr>
        <a:xfrm>
          <a:off x="4598309" y="2346510"/>
          <a:ext cx="2530963" cy="16071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4F76C-1C9F-4279-B7C7-110A207D2D45}">
      <dsp:nvSpPr>
        <dsp:cNvPr id="0" name=""/>
        <dsp:cNvSpPr/>
      </dsp:nvSpPr>
      <dsp:spPr>
        <a:xfrm>
          <a:off x="4879527" y="2613667"/>
          <a:ext cx="2530963" cy="1607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Ways to minimize transfusion…?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26599" y="2660739"/>
        <a:ext cx="2436819" cy="1513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F9126-8381-4B85-9EEE-C02B1A8120B5}">
      <dsp:nvSpPr>
        <dsp:cNvPr id="0" name=""/>
        <dsp:cNvSpPr/>
      </dsp:nvSpPr>
      <dsp:spPr>
        <a:xfrm>
          <a:off x="1524" y="354476"/>
          <a:ext cx="2664682" cy="10658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Prevention of </a:t>
          </a:r>
          <a:r>
            <a:rPr lang="en-US" sz="2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Anaemia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460" y="354476"/>
        <a:ext cx="1598810" cy="1065872"/>
      </dsp:txXfrm>
    </dsp:sp>
    <dsp:sp modelId="{40717EBF-20FD-4933-9E08-92C436FDE155}">
      <dsp:nvSpPr>
        <dsp:cNvPr id="0" name=""/>
        <dsp:cNvSpPr/>
      </dsp:nvSpPr>
      <dsp:spPr>
        <a:xfrm>
          <a:off x="2319797" y="445075"/>
          <a:ext cx="2211686" cy="8846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Adequate nutrition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2134" y="445075"/>
        <a:ext cx="1327012" cy="884674"/>
      </dsp:txXfrm>
    </dsp:sp>
    <dsp:sp modelId="{22A3EEEA-400C-41DB-9485-055B09207E7A}">
      <dsp:nvSpPr>
        <dsp:cNvPr id="0" name=""/>
        <dsp:cNvSpPr/>
      </dsp:nvSpPr>
      <dsp:spPr>
        <a:xfrm>
          <a:off x="4221848" y="445075"/>
          <a:ext cx="2211686" cy="8846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Health Education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4185" y="445075"/>
        <a:ext cx="1327012" cy="884674"/>
      </dsp:txXfrm>
    </dsp:sp>
    <dsp:sp modelId="{CBF5EA16-1A99-45C9-AC3E-B5370BA06B12}">
      <dsp:nvSpPr>
        <dsp:cNvPr id="0" name=""/>
        <dsp:cNvSpPr/>
      </dsp:nvSpPr>
      <dsp:spPr>
        <a:xfrm>
          <a:off x="6123898" y="445075"/>
          <a:ext cx="2211686" cy="8846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 Hygiene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66235" y="445075"/>
        <a:ext cx="1327012" cy="884674"/>
      </dsp:txXfrm>
    </dsp:sp>
    <dsp:sp modelId="{A3867CB2-6148-43FE-A1CE-E0D2266F6670}">
      <dsp:nvSpPr>
        <dsp:cNvPr id="0" name=""/>
        <dsp:cNvSpPr/>
      </dsp:nvSpPr>
      <dsp:spPr>
        <a:xfrm>
          <a:off x="8025948" y="445075"/>
          <a:ext cx="3053277" cy="8846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Prophylactic administration of Iron &amp; Folic acid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8285" y="445075"/>
        <a:ext cx="2168603" cy="884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34026-875D-4C80-88B5-30C712D98BAC}">
      <dsp:nvSpPr>
        <dsp:cNvPr id="0" name=""/>
        <dsp:cNvSpPr/>
      </dsp:nvSpPr>
      <dsp:spPr>
        <a:xfrm>
          <a:off x="4726267" y="2377903"/>
          <a:ext cx="3343868" cy="580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70"/>
              </a:lnTo>
              <a:lnTo>
                <a:pt x="3343868" y="290170"/>
              </a:lnTo>
              <a:lnTo>
                <a:pt x="3343868" y="5803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ACA60-D42E-4D01-97D6-7984900D1C29}">
      <dsp:nvSpPr>
        <dsp:cNvPr id="0" name=""/>
        <dsp:cNvSpPr/>
      </dsp:nvSpPr>
      <dsp:spPr>
        <a:xfrm>
          <a:off x="4680546" y="2377903"/>
          <a:ext cx="91440" cy="5803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03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70AFFB-5E0E-4BAA-9B55-E2EC02AD1830}">
      <dsp:nvSpPr>
        <dsp:cNvPr id="0" name=""/>
        <dsp:cNvSpPr/>
      </dsp:nvSpPr>
      <dsp:spPr>
        <a:xfrm>
          <a:off x="1382398" y="2377903"/>
          <a:ext cx="3343868" cy="580340"/>
        </a:xfrm>
        <a:custGeom>
          <a:avLst/>
          <a:gdLst/>
          <a:ahLst/>
          <a:cxnLst/>
          <a:rect l="0" t="0" r="0" b="0"/>
          <a:pathLst>
            <a:path>
              <a:moveTo>
                <a:pt x="3343868" y="0"/>
              </a:moveTo>
              <a:lnTo>
                <a:pt x="3343868" y="290170"/>
              </a:lnTo>
              <a:lnTo>
                <a:pt x="0" y="290170"/>
              </a:lnTo>
              <a:lnTo>
                <a:pt x="0" y="5803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A6176-F1AB-4E88-8584-9AFB249D2684}">
      <dsp:nvSpPr>
        <dsp:cNvPr id="0" name=""/>
        <dsp:cNvSpPr/>
      </dsp:nvSpPr>
      <dsp:spPr>
        <a:xfrm>
          <a:off x="3344503" y="996139"/>
          <a:ext cx="2763527" cy="1381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Assess the Need for Transfusion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4503" y="996139"/>
        <a:ext cx="2763527" cy="1381763"/>
      </dsp:txXfrm>
    </dsp:sp>
    <dsp:sp modelId="{81D88C10-A966-4BC3-A747-197AECE74061}">
      <dsp:nvSpPr>
        <dsp:cNvPr id="0" name=""/>
        <dsp:cNvSpPr/>
      </dsp:nvSpPr>
      <dsp:spPr>
        <a:xfrm>
          <a:off x="634" y="2958243"/>
          <a:ext cx="2763527" cy="1381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EMERGENCY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(blood needed in       ≤ 1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hr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4" y="2958243"/>
        <a:ext cx="2763527" cy="1381763"/>
      </dsp:txXfrm>
    </dsp:sp>
    <dsp:sp modelId="{FD79451F-5B18-4561-AD83-3C229CB98B65}">
      <dsp:nvSpPr>
        <dsp:cNvPr id="0" name=""/>
        <dsp:cNvSpPr/>
      </dsp:nvSpPr>
      <dsp:spPr>
        <a:xfrm>
          <a:off x="3344503" y="2958243"/>
          <a:ext cx="2763527" cy="1381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Possible need for blood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4503" y="2958243"/>
        <a:ext cx="2763527" cy="1381763"/>
      </dsp:txXfrm>
    </dsp:sp>
    <dsp:sp modelId="{2FB240F5-4193-4AA5-94CA-4620A4BB68F8}">
      <dsp:nvSpPr>
        <dsp:cNvPr id="0" name=""/>
        <dsp:cNvSpPr/>
      </dsp:nvSpPr>
      <dsp:spPr>
        <a:xfrm>
          <a:off x="6688371" y="2958243"/>
          <a:ext cx="2763527" cy="1381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Definitive need for blood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88371" y="2958243"/>
        <a:ext cx="2763527" cy="1381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62D3B-7E21-4693-B6EB-C39CEB546448}">
      <dsp:nvSpPr>
        <dsp:cNvPr id="0" name=""/>
        <dsp:cNvSpPr/>
      </dsp:nvSpPr>
      <dsp:spPr>
        <a:xfrm>
          <a:off x="1088" y="474367"/>
          <a:ext cx="3819952" cy="242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1D2526-84BD-48C4-854E-8FDD2C7D02D9}">
      <dsp:nvSpPr>
        <dsp:cNvPr id="0" name=""/>
        <dsp:cNvSpPr/>
      </dsp:nvSpPr>
      <dsp:spPr>
        <a:xfrm>
          <a:off x="425527" y="877584"/>
          <a:ext cx="3819952" cy="2425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ACUTE COMPLICATIONS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(within 24 </a:t>
          </a:r>
          <a:r>
            <a:rPr lang="en-US" sz="2800" b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hrs</a:t>
          </a:r>
          <a:r>
            <a:rPr lang="en-US" sz="2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of transfusion)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572" y="948629"/>
        <a:ext cx="3677862" cy="2283580"/>
      </dsp:txXfrm>
    </dsp:sp>
    <dsp:sp modelId="{704C1708-4DA3-4002-A49F-8D0A56A2241C}">
      <dsp:nvSpPr>
        <dsp:cNvPr id="0" name=""/>
        <dsp:cNvSpPr/>
      </dsp:nvSpPr>
      <dsp:spPr>
        <a:xfrm>
          <a:off x="4669919" y="474367"/>
          <a:ext cx="3819952" cy="24256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6996F-0E56-449C-ADAB-28D07B6AF2DD}">
      <dsp:nvSpPr>
        <dsp:cNvPr id="0" name=""/>
        <dsp:cNvSpPr/>
      </dsp:nvSpPr>
      <dsp:spPr>
        <a:xfrm>
          <a:off x="5094358" y="877584"/>
          <a:ext cx="3819952" cy="24256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DELAYED COMPLICATIONS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(After 5 – 10 days of transfusion)</a:t>
          </a:r>
          <a:endParaRPr lang="en-US" sz="2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5403" y="948629"/>
        <a:ext cx="3677862" cy="2283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3BF49-C647-4AB6-9D81-46CDA6F28CF2}">
      <dsp:nvSpPr>
        <dsp:cNvPr id="0" name=""/>
        <dsp:cNvSpPr/>
      </dsp:nvSpPr>
      <dsp:spPr>
        <a:xfrm>
          <a:off x="0" y="554565"/>
          <a:ext cx="2630412" cy="167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6A65-4F0F-4FFA-A6AA-1B1530BAAB27}">
      <dsp:nvSpPr>
        <dsp:cNvPr id="0" name=""/>
        <dsp:cNvSpPr/>
      </dsp:nvSpPr>
      <dsp:spPr>
        <a:xfrm>
          <a:off x="292268" y="832220"/>
          <a:ext cx="2630412" cy="1670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1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(mild reactions)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190" y="881142"/>
        <a:ext cx="2532568" cy="1572468"/>
      </dsp:txXfrm>
    </dsp:sp>
    <dsp:sp modelId="{18C7E48C-F6B8-43AE-B30C-309FEEEB4E32}">
      <dsp:nvSpPr>
        <dsp:cNvPr id="0" name=""/>
        <dsp:cNvSpPr/>
      </dsp:nvSpPr>
      <dsp:spPr>
        <a:xfrm>
          <a:off x="3114730" y="611840"/>
          <a:ext cx="2630412" cy="167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0C041-55BC-4560-A7AA-AE7A6762B58F}">
      <dsp:nvSpPr>
        <dsp:cNvPr id="0" name=""/>
        <dsp:cNvSpPr/>
      </dsp:nvSpPr>
      <dsp:spPr>
        <a:xfrm>
          <a:off x="3406998" y="889495"/>
          <a:ext cx="2630412" cy="1670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2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(moderately severe reactions)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55920" y="938417"/>
        <a:ext cx="2532568" cy="1572468"/>
      </dsp:txXfrm>
    </dsp:sp>
    <dsp:sp modelId="{AFE1FD66-EA43-4FE8-81EE-64E515E67D38}">
      <dsp:nvSpPr>
        <dsp:cNvPr id="0" name=""/>
        <dsp:cNvSpPr/>
      </dsp:nvSpPr>
      <dsp:spPr>
        <a:xfrm>
          <a:off x="6429898" y="554565"/>
          <a:ext cx="2630412" cy="1670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1634B-EB48-47A9-A0F1-9178841175A1}">
      <dsp:nvSpPr>
        <dsp:cNvPr id="0" name=""/>
        <dsp:cNvSpPr/>
      </dsp:nvSpPr>
      <dsp:spPr>
        <a:xfrm>
          <a:off x="6722166" y="832220"/>
          <a:ext cx="2630412" cy="1670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3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(life– threatening reactions)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71088" y="881142"/>
        <a:ext cx="2532568" cy="1572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0E53-344B-4819-9F87-5C1F336C4DE2}">
      <dsp:nvSpPr>
        <dsp:cNvPr id="0" name=""/>
        <dsp:cNvSpPr/>
      </dsp:nvSpPr>
      <dsp:spPr>
        <a:xfrm>
          <a:off x="0" y="2335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1BC41D-B3E0-417A-9DB0-CE6182315C60}">
      <dsp:nvSpPr>
        <dsp:cNvPr id="0" name=""/>
        <dsp:cNvSpPr/>
      </dsp:nvSpPr>
      <dsp:spPr>
        <a:xfrm>
          <a:off x="0" y="2335"/>
          <a:ext cx="10399595" cy="563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STOP THE TRANSFUSION.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Keep IV line open with normal saline.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35"/>
        <a:ext cx="10399595" cy="563086"/>
      </dsp:txXfrm>
    </dsp:sp>
    <dsp:sp modelId="{587FD6AF-E7D9-4C59-B3EC-36CDF527F142}">
      <dsp:nvSpPr>
        <dsp:cNvPr id="0" name=""/>
        <dsp:cNvSpPr/>
      </dsp:nvSpPr>
      <dsp:spPr>
        <a:xfrm>
          <a:off x="0" y="565421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DB2565-92F8-4943-A294-A06C692A32EA}">
      <dsp:nvSpPr>
        <dsp:cNvPr id="0" name=""/>
        <dsp:cNvSpPr/>
      </dsp:nvSpPr>
      <dsp:spPr>
        <a:xfrm>
          <a:off x="0" y="565421"/>
          <a:ext cx="10399595" cy="658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NOTIFY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the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doctors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the blood bank immediately.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65421"/>
        <a:ext cx="10399595" cy="658188"/>
      </dsp:txXfrm>
    </dsp:sp>
    <dsp:sp modelId="{73B90FA6-EED1-4C9F-A2A2-4974D5737105}">
      <dsp:nvSpPr>
        <dsp:cNvPr id="0" name=""/>
        <dsp:cNvSpPr/>
      </dsp:nvSpPr>
      <dsp:spPr>
        <a:xfrm>
          <a:off x="0" y="1223610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9952AA-92FC-497B-A9AF-ED401605B446}">
      <dsp:nvSpPr>
        <dsp:cNvPr id="0" name=""/>
        <dsp:cNvSpPr/>
      </dsp:nvSpPr>
      <dsp:spPr>
        <a:xfrm>
          <a:off x="0" y="1223610"/>
          <a:ext cx="10389454" cy="98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Send blood unit with infusion set, blood samples with appropriate request form to blood bank for </a:t>
          </a: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LABORATORY INVESTIGATIONS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3610"/>
        <a:ext cx="10389454" cy="983327"/>
      </dsp:txXfrm>
    </dsp:sp>
    <dsp:sp modelId="{3A4A201A-739F-4F6F-86F5-31ABA6497502}">
      <dsp:nvSpPr>
        <dsp:cNvPr id="0" name=""/>
        <dsp:cNvSpPr/>
      </dsp:nvSpPr>
      <dsp:spPr>
        <a:xfrm>
          <a:off x="0" y="2206937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8B0B6E-1FDD-44A2-9F12-2563BEC77D86}">
      <dsp:nvSpPr>
        <dsp:cNvPr id="0" name=""/>
        <dsp:cNvSpPr/>
      </dsp:nvSpPr>
      <dsp:spPr>
        <a:xfrm>
          <a:off x="0" y="2206937"/>
          <a:ext cx="10399595" cy="72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Administer </a:t>
          </a: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ANTIHISTAMINE AND ANTIPYRETIC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Avoid aspirin in thrombocytopenic patients.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06937"/>
        <a:ext cx="10399595" cy="725028"/>
      </dsp:txXfrm>
    </dsp:sp>
    <dsp:sp modelId="{102854FA-68AA-4D04-A8A2-64510A2CF661}">
      <dsp:nvSpPr>
        <dsp:cNvPr id="0" name=""/>
        <dsp:cNvSpPr/>
      </dsp:nvSpPr>
      <dsp:spPr>
        <a:xfrm>
          <a:off x="0" y="2931966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BF37E-5C1A-4BC1-BCB9-CF5D58C3686E}">
      <dsp:nvSpPr>
        <dsp:cNvPr id="0" name=""/>
        <dsp:cNvSpPr/>
      </dsp:nvSpPr>
      <dsp:spPr>
        <a:xfrm>
          <a:off x="0" y="2931966"/>
          <a:ext cx="10399595" cy="72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IV corticosteroids and bronchodilators; if there are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anaphylactoid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features.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31966"/>
        <a:ext cx="10399595" cy="725028"/>
      </dsp:txXfrm>
    </dsp:sp>
    <dsp:sp modelId="{7A4D1F00-F18E-4045-9D74-9C093EEB5C70}">
      <dsp:nvSpPr>
        <dsp:cNvPr id="0" name=""/>
        <dsp:cNvSpPr/>
      </dsp:nvSpPr>
      <dsp:spPr>
        <a:xfrm>
          <a:off x="0" y="3656995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039A2-F345-44A8-808D-A40808FC6618}">
      <dsp:nvSpPr>
        <dsp:cNvPr id="0" name=""/>
        <dsp:cNvSpPr/>
      </dsp:nvSpPr>
      <dsp:spPr>
        <a:xfrm>
          <a:off x="0" y="3656995"/>
          <a:ext cx="10399595" cy="72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 urine for next 24 hours for evidence of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haemolysis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 send to laboratory.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56995"/>
        <a:ext cx="10399595" cy="725028"/>
      </dsp:txXfrm>
    </dsp:sp>
    <dsp:sp modelId="{40961A68-0CB3-4072-8123-AFCEF797AA97}">
      <dsp:nvSpPr>
        <dsp:cNvPr id="0" name=""/>
        <dsp:cNvSpPr/>
      </dsp:nvSpPr>
      <dsp:spPr>
        <a:xfrm>
          <a:off x="0" y="4382024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5106A-BA82-4C5D-8F5C-9D1621F168C1}">
      <dsp:nvSpPr>
        <dsp:cNvPr id="0" name=""/>
        <dsp:cNvSpPr/>
      </dsp:nvSpPr>
      <dsp:spPr>
        <a:xfrm>
          <a:off x="0" y="4382024"/>
          <a:ext cx="10399595" cy="72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clinical improvement, restart transfusion slowly with new blood unit and observe carefully.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82024"/>
        <a:ext cx="10399595" cy="725028"/>
      </dsp:txXfrm>
    </dsp:sp>
    <dsp:sp modelId="{CEBC83B5-1602-4D13-8F53-AECAD1D105C4}">
      <dsp:nvSpPr>
        <dsp:cNvPr id="0" name=""/>
        <dsp:cNvSpPr/>
      </dsp:nvSpPr>
      <dsp:spPr>
        <a:xfrm>
          <a:off x="0" y="5107053"/>
          <a:ext cx="1039959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B804C-B7B5-4E4A-A61B-AAF639F959AF}">
      <dsp:nvSpPr>
        <dsp:cNvPr id="0" name=""/>
        <dsp:cNvSpPr/>
      </dsp:nvSpPr>
      <dsp:spPr>
        <a:xfrm>
          <a:off x="0" y="5107053"/>
          <a:ext cx="10399595" cy="725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no clinical improvement within 15 minutes or if signs and symptoms worsen, treat as Category 3.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07053"/>
        <a:ext cx="10399595" cy="725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78208-3385-45FF-90D3-149E42752190}">
      <dsp:nvSpPr>
        <dsp:cNvPr id="0" name=""/>
        <dsp:cNvSpPr/>
      </dsp:nvSpPr>
      <dsp:spPr>
        <a:xfrm>
          <a:off x="0" y="1832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904A6-7FF8-483D-9EA7-864DF37902BB}">
      <dsp:nvSpPr>
        <dsp:cNvPr id="0" name=""/>
        <dsp:cNvSpPr/>
      </dsp:nvSpPr>
      <dsp:spPr>
        <a:xfrm>
          <a:off x="0" y="1832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STOP THE TRANSFUSION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Replace the infusion set and keep IV line open with NS.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32"/>
        <a:ext cx="10263117" cy="612304"/>
      </dsp:txXfrm>
    </dsp:sp>
    <dsp:sp modelId="{FAB02BF7-CC15-40B3-8461-E6332AA01A38}">
      <dsp:nvSpPr>
        <dsp:cNvPr id="0" name=""/>
        <dsp:cNvSpPr/>
      </dsp:nvSpPr>
      <dsp:spPr>
        <a:xfrm>
          <a:off x="0" y="614137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685E-4839-433B-8B2A-505CD131D1E8}">
      <dsp:nvSpPr>
        <dsp:cNvPr id="0" name=""/>
        <dsp:cNvSpPr/>
      </dsp:nvSpPr>
      <dsp:spPr>
        <a:xfrm>
          <a:off x="0" y="614137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Infuse normal saline (initially 20–30 ml/kg) to maintain systolic BP. Elevate patient’s legs.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14137"/>
        <a:ext cx="10263117" cy="612304"/>
      </dsp:txXfrm>
    </dsp:sp>
    <dsp:sp modelId="{5DF48F2A-F82F-4F77-8F45-06F3718D7975}">
      <dsp:nvSpPr>
        <dsp:cNvPr id="0" name=""/>
        <dsp:cNvSpPr/>
      </dsp:nvSpPr>
      <dsp:spPr>
        <a:xfrm>
          <a:off x="0" y="1226442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C0BE-BDD8-4DE1-8179-65632D35825A}">
      <dsp:nvSpPr>
        <dsp:cNvPr id="0" name=""/>
        <dsp:cNvSpPr/>
      </dsp:nvSpPr>
      <dsp:spPr>
        <a:xfrm>
          <a:off x="0" y="1226442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Maintain airway and give high flow oxygen by mask.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26442"/>
        <a:ext cx="10263117" cy="612304"/>
      </dsp:txXfrm>
    </dsp:sp>
    <dsp:sp modelId="{9F420418-737C-4A02-877A-78A7334A2A28}">
      <dsp:nvSpPr>
        <dsp:cNvPr id="0" name=""/>
        <dsp:cNvSpPr/>
      </dsp:nvSpPr>
      <dsp:spPr>
        <a:xfrm>
          <a:off x="0" y="1838746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7E8E-6AA4-4554-8DE5-F2806103016B}">
      <dsp:nvSpPr>
        <dsp:cNvPr id="0" name=""/>
        <dsp:cNvSpPr/>
      </dsp:nvSpPr>
      <dsp:spPr>
        <a:xfrm>
          <a:off x="0" y="1838746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</a:t>
          </a: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ADRENALINE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(as 1:10000 solution) 0.01 mg/kg, slow IV injection.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38746"/>
        <a:ext cx="10263117" cy="612304"/>
      </dsp:txXfrm>
    </dsp:sp>
    <dsp:sp modelId="{367DD8E1-EB39-431C-A946-97CDD3852C09}">
      <dsp:nvSpPr>
        <dsp:cNvPr id="0" name=""/>
        <dsp:cNvSpPr/>
      </dsp:nvSpPr>
      <dsp:spPr>
        <a:xfrm>
          <a:off x="0" y="2451051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7594A-5C5D-4461-8362-B5DAC9C7DD23}">
      <dsp:nvSpPr>
        <dsp:cNvPr id="0" name=""/>
        <dsp:cNvSpPr/>
      </dsp:nvSpPr>
      <dsp:spPr>
        <a:xfrm>
          <a:off x="0" y="2451051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IV corticosteroids and bronchodilators, if there are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anaphylactoid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features.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51051"/>
        <a:ext cx="10263117" cy="612304"/>
      </dsp:txXfrm>
    </dsp:sp>
    <dsp:sp modelId="{53D05687-4B8B-4EA3-A6F1-5B4DC775C1E3}">
      <dsp:nvSpPr>
        <dsp:cNvPr id="0" name=""/>
        <dsp:cNvSpPr/>
      </dsp:nvSpPr>
      <dsp:spPr>
        <a:xfrm>
          <a:off x="0" y="3063356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6EA3B-9836-4EEF-BA99-EC48291FD7DD}">
      <dsp:nvSpPr>
        <dsp:cNvPr id="0" name=""/>
        <dsp:cNvSpPr/>
      </dsp:nvSpPr>
      <dsp:spPr>
        <a:xfrm>
          <a:off x="0" y="3063356"/>
          <a:ext cx="10263117" cy="530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</a:t>
          </a: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DIURETIC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e.g.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frusemide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1 mg/kg IV or equivalent.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063356"/>
        <a:ext cx="10263117" cy="530158"/>
      </dsp:txXfrm>
    </dsp:sp>
    <dsp:sp modelId="{1B62AB8D-F453-49D7-B2B1-9E9029D28071}">
      <dsp:nvSpPr>
        <dsp:cNvPr id="0" name=""/>
        <dsp:cNvSpPr/>
      </dsp:nvSpPr>
      <dsp:spPr>
        <a:xfrm>
          <a:off x="0" y="3593515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533B-CC1A-472C-8FB6-494B7FE4918A}">
      <dsp:nvSpPr>
        <dsp:cNvPr id="0" name=""/>
        <dsp:cNvSpPr/>
      </dsp:nvSpPr>
      <dsp:spPr>
        <a:xfrm>
          <a:off x="0" y="3593515"/>
          <a:ext cx="10253094" cy="683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Notify the doctor responsible for patient and blood bank immediately.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93515"/>
        <a:ext cx="10253094" cy="683522"/>
      </dsp:txXfrm>
    </dsp:sp>
    <dsp:sp modelId="{AD01DD92-22EF-4E5D-90BC-CFA02B402932}">
      <dsp:nvSpPr>
        <dsp:cNvPr id="0" name=""/>
        <dsp:cNvSpPr/>
      </dsp:nvSpPr>
      <dsp:spPr>
        <a:xfrm>
          <a:off x="0" y="4277037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863E7-784C-462D-B3CC-413B9E9A8E78}">
      <dsp:nvSpPr>
        <dsp:cNvPr id="0" name=""/>
        <dsp:cNvSpPr/>
      </dsp:nvSpPr>
      <dsp:spPr>
        <a:xfrm>
          <a:off x="0" y="4277037"/>
          <a:ext cx="10253106" cy="854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Send blood unit with infusion set, fresh urine sample and new blood samples with request form to blood bank for investigations.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77037"/>
        <a:ext cx="10253106" cy="854532"/>
      </dsp:txXfrm>
    </dsp:sp>
    <dsp:sp modelId="{CC10EF1B-FFDC-4CC9-80E6-92972B88961D}">
      <dsp:nvSpPr>
        <dsp:cNvPr id="0" name=""/>
        <dsp:cNvSpPr/>
      </dsp:nvSpPr>
      <dsp:spPr>
        <a:xfrm>
          <a:off x="0" y="5131569"/>
          <a:ext cx="102631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9498-332E-45E0-9DAD-A45F7800AD1C}">
      <dsp:nvSpPr>
        <dsp:cNvPr id="0" name=""/>
        <dsp:cNvSpPr/>
      </dsp:nvSpPr>
      <dsp:spPr>
        <a:xfrm>
          <a:off x="0" y="5131569"/>
          <a:ext cx="10263117" cy="61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Check a fresh urine specimen visually for signs of haemoglobinuria.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31569"/>
        <a:ext cx="10263117" cy="6123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51EE-A831-4642-A994-55A43A4FB267}">
      <dsp:nvSpPr>
        <dsp:cNvPr id="0" name=""/>
        <dsp:cNvSpPr/>
      </dsp:nvSpPr>
      <dsp:spPr>
        <a:xfrm>
          <a:off x="0" y="2507"/>
          <a:ext cx="9900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7536E-6DAB-47DE-8539-3317DC13D955}">
      <dsp:nvSpPr>
        <dsp:cNvPr id="0" name=""/>
        <dsp:cNvSpPr/>
      </dsp:nvSpPr>
      <dsp:spPr>
        <a:xfrm>
          <a:off x="0" y="2507"/>
          <a:ext cx="9900895" cy="85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Start a 24-hour urine collection and record all intake and output. </a:t>
          </a: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MAINTAIN FLUID BALANCE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07"/>
        <a:ext cx="9900895" cy="852652"/>
      </dsp:txXfrm>
    </dsp:sp>
    <dsp:sp modelId="{E7566980-DB6C-4F7C-9793-DD93312DA0D7}">
      <dsp:nvSpPr>
        <dsp:cNvPr id="0" name=""/>
        <dsp:cNvSpPr/>
      </dsp:nvSpPr>
      <dsp:spPr>
        <a:xfrm>
          <a:off x="0" y="855160"/>
          <a:ext cx="9900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F46B4-8828-4877-9A54-3255813F8322}">
      <dsp:nvSpPr>
        <dsp:cNvPr id="0" name=""/>
        <dsp:cNvSpPr/>
      </dsp:nvSpPr>
      <dsp:spPr>
        <a:xfrm>
          <a:off x="0" y="855160"/>
          <a:ext cx="9900895" cy="859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ASSESS FOR BLEEDING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from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puncture sites or wounds. If there is clinical or laboratory evidence of DIC, give platelets, cryoprecipitate or fresh frozen plasma.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55160"/>
        <a:ext cx="9900895" cy="859657"/>
      </dsp:txXfrm>
    </dsp:sp>
    <dsp:sp modelId="{AB660D2F-3D33-400E-8B0C-4B74CDD97D1D}">
      <dsp:nvSpPr>
        <dsp:cNvPr id="0" name=""/>
        <dsp:cNvSpPr/>
      </dsp:nvSpPr>
      <dsp:spPr>
        <a:xfrm>
          <a:off x="0" y="1714817"/>
          <a:ext cx="9900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28CFA-86BF-4D8C-9DC0-5D1840A2C157}">
      <dsp:nvSpPr>
        <dsp:cNvPr id="0" name=""/>
        <dsp:cNvSpPr/>
      </dsp:nvSpPr>
      <dsp:spPr>
        <a:xfrm>
          <a:off x="0" y="1714817"/>
          <a:ext cx="9900895" cy="1037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Reassess. If hypotensive:                                                                                                                                                                              Give further saline 20–30 ml/kg over 5 minutes                                                                                                                                Give inotrope, if available.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14817"/>
        <a:ext cx="9900895" cy="1037719"/>
      </dsp:txXfrm>
    </dsp:sp>
    <dsp:sp modelId="{9E6443E5-62A5-4ED0-996B-3679057800A1}">
      <dsp:nvSpPr>
        <dsp:cNvPr id="0" name=""/>
        <dsp:cNvSpPr/>
      </dsp:nvSpPr>
      <dsp:spPr>
        <a:xfrm>
          <a:off x="0" y="2752537"/>
          <a:ext cx="9900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26A9-9A1C-4563-9C33-EB696DCD6B8B}">
      <dsp:nvSpPr>
        <dsp:cNvPr id="0" name=""/>
        <dsp:cNvSpPr/>
      </dsp:nvSpPr>
      <dsp:spPr>
        <a:xfrm>
          <a:off x="0" y="2752537"/>
          <a:ext cx="9891241" cy="15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urine output falling or laboratory evidence of acute renal failure (rising K+, urea, creatinine):                                                                                                                                      Maintain fluid balance accurately                                                                                                                                                 Give further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frusemide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                                                                                                                                                             Consider dopamine infusion, if available                                                                                                                                      Seek expert help: the patient may need renal dialysis.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52537"/>
        <a:ext cx="9891241" cy="1540360"/>
      </dsp:txXfrm>
    </dsp:sp>
    <dsp:sp modelId="{B8DD1DBF-69D5-43F6-B5C8-A0479989D217}">
      <dsp:nvSpPr>
        <dsp:cNvPr id="0" name=""/>
        <dsp:cNvSpPr/>
      </dsp:nvSpPr>
      <dsp:spPr>
        <a:xfrm>
          <a:off x="0" y="4292897"/>
          <a:ext cx="9900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0D0D0-8B6B-461B-BFF3-44FE1814762A}">
      <dsp:nvSpPr>
        <dsp:cNvPr id="0" name=""/>
        <dsp:cNvSpPr/>
      </dsp:nvSpPr>
      <dsp:spPr>
        <a:xfrm>
          <a:off x="0" y="4292897"/>
          <a:ext cx="9900895" cy="1037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If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bacteremia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suspected (rigors, fever, collapse, no evidence of a </a:t>
          </a:r>
          <a:r>
            <a:rPr lang="en-US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haemolytic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reaction), start broad-spectrum antibiotics IV.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92897"/>
        <a:ext cx="9900895" cy="1037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CBA67-A02E-4698-86AA-DE9147EF37F3}" type="datetimeFigureOut">
              <a:rPr lang="en-US" smtClean="0"/>
              <a:pPr/>
              <a:t>28/07/2015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00EE-E42F-4AE7-BDD5-F26594E53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3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main causes of maternal morbidity &amp; mortality – condition that often</a:t>
            </a:r>
            <a:r>
              <a:rPr lang="en-US" baseline="0" dirty="0" smtClean="0"/>
              <a:t> requires transfusion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06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Appropriate</a:t>
            </a:r>
            <a:r>
              <a:rPr lang="en-US" baseline="0" dirty="0" smtClean="0"/>
              <a:t> storage in clinical area, Patient s identity, app. Product, </a:t>
            </a:r>
          </a:p>
          <a:p>
            <a:r>
              <a:rPr lang="en-US" baseline="0" dirty="0" smtClean="0"/>
              <a:t>Safe disposal – discard, return to blood 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Primary- within 24 </a:t>
            </a:r>
            <a:r>
              <a:rPr lang="en-US" dirty="0" err="1" smtClean="0"/>
              <a:t>hrs</a:t>
            </a:r>
            <a:r>
              <a:rPr lang="en-US" dirty="0" smtClean="0"/>
              <a:t> of delivery, Secondary – after</a:t>
            </a:r>
            <a:r>
              <a:rPr lang="en-US" baseline="0" dirty="0" smtClean="0"/>
              <a:t> 24 </a:t>
            </a:r>
            <a:r>
              <a:rPr lang="en-US" baseline="0" dirty="0" err="1" smtClean="0"/>
              <a:t>hrs</a:t>
            </a:r>
            <a:r>
              <a:rPr lang="en-US" baseline="0" dirty="0" smtClean="0"/>
              <a:t> within 6 weeks od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85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Spurious – lab / technical error/</a:t>
            </a:r>
            <a:r>
              <a:rPr lang="en-US" dirty="0" err="1" smtClean="0"/>
              <a:t>edta</a:t>
            </a:r>
            <a:r>
              <a:rPr lang="en-US" dirty="0" smtClean="0"/>
              <a:t> </a:t>
            </a:r>
            <a:r>
              <a:rPr lang="en-US" dirty="0" err="1" smtClean="0"/>
              <a:t>agg</a:t>
            </a:r>
            <a:r>
              <a:rPr lang="en-US" dirty="0" smtClean="0"/>
              <a:t>.</a:t>
            </a:r>
            <a:r>
              <a:rPr lang="en-US" baseline="0" dirty="0" smtClean="0"/>
              <a:t>  Gestational thrombocytopenia – 80,000 to 1,50000 diagnosis of exclusion, no e/o ITP ,APS. More prone to develop HELLP.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44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Hiv</a:t>
            </a:r>
            <a:r>
              <a:rPr lang="en-US" dirty="0" smtClean="0"/>
              <a:t>, HTLV,</a:t>
            </a:r>
            <a:r>
              <a:rPr lang="en-US" baseline="0" dirty="0" smtClean="0"/>
              <a:t> hepatitis B &amp; C, malaria, </a:t>
            </a:r>
            <a:r>
              <a:rPr lang="en-US" baseline="0" dirty="0" err="1" smtClean="0"/>
              <a:t>chagas</a:t>
            </a:r>
            <a:r>
              <a:rPr lang="en-US" baseline="0" dirty="0" smtClean="0"/>
              <a:t>, syphilis, CMV, </a:t>
            </a:r>
            <a:r>
              <a:rPr lang="en-US" baseline="0" dirty="0" err="1" smtClean="0"/>
              <a:t>Parvo</a:t>
            </a:r>
            <a:r>
              <a:rPr lang="en-US" baseline="0" dirty="0" smtClean="0"/>
              <a:t> virus, EBV, toxoplasma, </a:t>
            </a:r>
            <a:r>
              <a:rPr lang="en-US" baseline="0" dirty="0" err="1" smtClean="0"/>
              <a:t>lymes</a:t>
            </a:r>
            <a:r>
              <a:rPr lang="en-US" baseline="0" dirty="0" smtClean="0"/>
              <a:t>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531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18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Correction of anemia using iron / vitamin supplementation, without the need for transfusion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IVF whenever needed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in cases of acute blood loses. Elevating the surgical field above the level of heart, deliberate hypotension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94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Crystalloid replacement fluids should be infused in a volume at least three times the volume lost in order to correct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hypovolaemia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Colloid solutions should be infused in a volume equal to the blood volume deficit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84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Though not useful in obstetrics,</a:t>
            </a:r>
            <a:r>
              <a:rPr lang="en-US" baseline="0" dirty="0" smtClean="0"/>
              <a:t> Useful in CTVS &amp; Ortho Surgeries. The risk are due to </a:t>
            </a:r>
            <a:r>
              <a:rPr lang="en-US" baseline="0" dirty="0" err="1" smtClean="0"/>
              <a:t>reinfusing</a:t>
            </a:r>
            <a:r>
              <a:rPr lang="en-US" baseline="0" dirty="0" smtClean="0"/>
              <a:t> amniotic fluid, Fetal blood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47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With</a:t>
            </a:r>
            <a:r>
              <a:rPr lang="en-US" baseline="0" dirty="0" smtClean="0"/>
              <a:t> good quality systems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Collection of blood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HIV, hepatitis, syphilis, </a:t>
            </a:r>
            <a:r>
              <a:rPr lang="en-US" baseline="0" dirty="0" err="1" smtClean="0"/>
              <a:t>chagas</a:t>
            </a:r>
            <a:r>
              <a:rPr lang="en-US" baseline="0" dirty="0" smtClean="0"/>
              <a:t>, malaria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800EE-E42F-4AE7-BDD5-F26594E532E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3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28/07/2015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358" y="129331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&amp; BLOOD PRODUCTS USES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7326" y="4834576"/>
            <a:ext cx="8915399" cy="700597"/>
          </a:xfrm>
          <a:noFill/>
        </p:spPr>
        <p:txBody>
          <a:bodyPr>
            <a:normAutofit/>
          </a:bodyPr>
          <a:lstStyle/>
          <a:p>
            <a:pPr lvl="6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NITHYA.R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30" y="35560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8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GUIDELINES 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ANAEMIA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PREGNANCY*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4334" y="2270077"/>
            <a:ext cx="9580278" cy="4458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pregnancy 36 weeks or more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 g/dl or below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6.0 g/dl and 8.0 g/dl and in the presence of the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conditions: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or incipient cardiac failure or clinical evidence of hypoxia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Pneumonia or any other serious bacterial infection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Pre-existing heart disease, not causally related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 WHO – 2009)</a:t>
            </a: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7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GUIDELINES 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ANAEMIA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PREGNANCY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0937" y="2256429"/>
            <a:ext cx="9293675" cy="4226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Elective Caesarean section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elective Caesarean section is planned and there is a history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Antepartum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haemorrhage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Postpartum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haemorrhage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Previous Caesarean section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8.0 and 10.0 g/dl: establish/confirm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save freshly taken serum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crossmatching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8.0 g/dl: two units of blood should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crossmatched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available				(* WHO – 2009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9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41" y="473985"/>
            <a:ext cx="8911687" cy="82255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OBSTETRIC HEMORRHAGE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2851504"/>
              </p:ext>
            </p:extLst>
          </p:nvPr>
        </p:nvGraphicFramePr>
        <p:xfrm>
          <a:off x="1638465" y="1405717"/>
          <a:ext cx="9361629" cy="51045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661671"/>
                <a:gridCol w="2929566"/>
                <a:gridCol w="5770392"/>
              </a:tblGrid>
              <a:tr h="8769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378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Fetal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 in pregnancy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 abortion</a:t>
                      </a: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Septic abortion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231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Ectopic pregnancy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Tubal, Abdominal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2446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Antepartum Hemorrhage/ Rupture uterus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Placenta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praevia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Abruptio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placentae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Vasa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praevia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Incidental hemorrhage from cervix or vagina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4226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Traumatic lesions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Episiotomy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Laceration of perineum or vagina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Laceration of cervix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5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62" y="201030"/>
            <a:ext cx="8911687" cy="67242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OBSTETRIC HEMORRHAGE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7539918"/>
              </p:ext>
            </p:extLst>
          </p:nvPr>
        </p:nvGraphicFramePr>
        <p:xfrm>
          <a:off x="1610435" y="1078172"/>
          <a:ext cx="10249469" cy="558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8"/>
                <a:gridCol w="3061508"/>
                <a:gridCol w="6441743"/>
              </a:tblGrid>
              <a:tr h="6318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971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partum Hemorrhage </a:t>
                      </a:r>
                    </a:p>
                    <a:p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(Primary)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Uterine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atony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Retained products of conception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Abnormally adherent placenta (placenta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accreta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Clotting defects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Acute uterine inversion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971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partum Hemorrhage (secondary)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Puerperal sepsis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Retained products of conception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Tissue damage following obstructed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labour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971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Intrauterine death, Amniotic fluid embolism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Sepsis, Pre-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eclampsia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Abruptio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placentae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Retained products of conception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Induced abortion, Acute fatty liver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4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55" y="245660"/>
            <a:ext cx="10713493" cy="73697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Acute Blood loss in Obstetrics 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ACS -2004)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5573821"/>
              </p:ext>
            </p:extLst>
          </p:nvPr>
        </p:nvGraphicFramePr>
        <p:xfrm>
          <a:off x="1569341" y="1119114"/>
          <a:ext cx="10195029" cy="54898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33166"/>
                <a:gridCol w="2033517"/>
                <a:gridCol w="1869743"/>
                <a:gridCol w="2442949"/>
                <a:gridCol w="2415654"/>
              </a:tblGrid>
              <a:tr h="957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Vol. of acute blood loss (ml)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 of blood loss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 &amp; symptoms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957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600-1200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10-20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tachycardia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Replacement with crystalloids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15206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1200-1800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20-25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 Pulse rate,  resp. rate, narrowing of pulse pressure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blood transfusion but can be stabilized by crystalloids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957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1800-2400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30-40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 in BP, significant tachycardia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transfusion is usually needed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957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&gt;2400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&gt;40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Profound shock</a:t>
                      </a: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Transfusion Protocol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25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310" y="460336"/>
            <a:ext cx="8911687" cy="1280890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CELLS TRANSFUSION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1" y="1951630"/>
            <a:ext cx="10358650" cy="4353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blood loss of any amount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evidence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carrying capacity.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&lt;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7g/dl,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due to treatable cause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Symptomatic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blood letting operation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&lt;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10g/dl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Rossi’s Principles of Transfusion Medicine,2009)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3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7" y="37845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THROMBOCYTOPENIA IN PREGNANCY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824" y="1905000"/>
            <a:ext cx="8915400" cy="45094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Spurious thrombocytopenia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Gestational thrombocytopenia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Preeclampsia and HELLP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Thrombotic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microangiopathies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(HELLP, TTP, HUS)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Disseminated intravascular coagulation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Idiopathic/immune thrombocytopenic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purpura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 phospholipid antibody syndrome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Congenital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thrombocytopenia 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platelet function disorders.</a:t>
            </a:r>
          </a:p>
        </p:txBody>
      </p:sp>
    </p:spTree>
    <p:extLst>
      <p:ext uri="{BB962C8B-B14F-4D97-AF65-F5344CB8AC3E}">
        <p14:creationId xmlns:p14="http://schemas.microsoft.com/office/powerpoint/2010/main" xmlns="" val="5105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501281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PLATELET TRANSFUSION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163" y="1642281"/>
            <a:ext cx="9407171" cy="48404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pregnancy,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thrombocytopenia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from enhanced platelet phagocytosis in ITP or consumption in TMA, both disorders in which platelet transfusions are reserved for therapeutic indications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marrow platelet production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Platelet &lt; 20,000 without bleeding; &lt; 50,000 with bleeding needs to be transfused (WHO).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 platelet count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50,000/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delivery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80,000/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cesarean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54" y="173349"/>
            <a:ext cx="8911687" cy="67665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SCHEDULE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44360734"/>
              </p:ext>
            </p:extLst>
          </p:nvPr>
        </p:nvGraphicFramePr>
        <p:xfrm>
          <a:off x="1519985" y="360608"/>
          <a:ext cx="9452534" cy="533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246252" y="4675030"/>
            <a:ext cx="12879" cy="45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90930" y="4662152"/>
            <a:ext cx="0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485286" y="4662152"/>
            <a:ext cx="12879" cy="45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74254" y="5138670"/>
            <a:ext cx="2743200" cy="14037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Urgent request of ABO &amp;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compatible units (‘O’ Group)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1245" y="5125790"/>
            <a:ext cx="2833352" cy="14166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group, antibody screen and hold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58386" y="5125791"/>
            <a:ext cx="2768959" cy="14166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ABO &amp;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compatible units be available at stated time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3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1480" y="216630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 OF TRANSFUSION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266" y="528576"/>
            <a:ext cx="8911687" cy="99997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378424"/>
            <a:ext cx="9484743" cy="49541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 for transfusion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 of transfusion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 transfusion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checklist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need for transfusion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transfusion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of blood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99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310" y="47398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68825784"/>
              </p:ext>
            </p:extLst>
          </p:nvPr>
        </p:nvGraphicFramePr>
        <p:xfrm>
          <a:off x="2074310" y="1928884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496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34119" y="1393213"/>
            <a:ext cx="4342894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COMPLICATIONS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934119" y="2210937"/>
            <a:ext cx="4342893" cy="36415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cute transfusion reaction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intravascular hemolysis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contamination &amp; Septic shock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naphylactic reaction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ransfusion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ssociated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njury (TRALI)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44695" y="1438354"/>
            <a:ext cx="4460936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 COMPLICATIONS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044695" y="2354668"/>
            <a:ext cx="4338674" cy="33540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Hemolytic transfusion reaction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– transfusion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purpura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Graft versus host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Iron overload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– transmissible infections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9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74309" y="22208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REACTIONS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36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605" y="460337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the recognition and management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acute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(WHO-2009)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41356547"/>
              </p:ext>
            </p:extLst>
          </p:nvPr>
        </p:nvGraphicFramePr>
        <p:xfrm>
          <a:off x="1881158" y="2715905"/>
          <a:ext cx="9352579" cy="305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22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07" y="610462"/>
            <a:ext cx="9812890" cy="713371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- 1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21343670"/>
              </p:ext>
            </p:extLst>
          </p:nvPr>
        </p:nvGraphicFramePr>
        <p:xfrm>
          <a:off x="1828801" y="1741226"/>
          <a:ext cx="9867331" cy="465876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47666"/>
                <a:gridCol w="7219665"/>
              </a:tblGrid>
              <a:tr h="70480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&amp; MANAGEMENT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40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Itching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562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Localized cutaneous reactions (rashes, urticarial)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40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cause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 hypersensitivity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0584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Slow the transfusion.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Administer antihistamine IM (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chlorpheniramine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0.1mg/kg)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 no clinical improvement within 30 minutes or if signs and symptoms worsen, treat as Category 2.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02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378450"/>
            <a:ext cx="8911687" cy="65878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88469939"/>
              </p:ext>
            </p:extLst>
          </p:nvPr>
        </p:nvGraphicFramePr>
        <p:xfrm>
          <a:off x="1774825" y="1323833"/>
          <a:ext cx="9729788" cy="528850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42584"/>
                <a:gridCol w="6987204"/>
              </a:tblGrid>
              <a:tr h="6005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100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Anxiety, Pruritus, Palpitations, Mild dyspnea, Headache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0100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Flushing,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Urticaria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Rigors, Fever, Restlessness, Tachycardia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4269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causes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Hypersensitivity (moderate–severe)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Febrile non-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haemolytic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transfusion reactions: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— Antibodies to white blood cells, platelets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— Antibodies to proteins, including IgA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Possible contamination with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pyrogens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and/or bacteria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33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205" y="95534"/>
            <a:ext cx="8911687" cy="64144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2 -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26895778"/>
              </p:ext>
            </p:extLst>
          </p:nvPr>
        </p:nvGraphicFramePr>
        <p:xfrm>
          <a:off x="1201002" y="1023582"/>
          <a:ext cx="10399595" cy="5834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25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228325"/>
            <a:ext cx="8911687" cy="64513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- 3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3123524"/>
              </p:ext>
            </p:extLst>
          </p:nvPr>
        </p:nvGraphicFramePr>
        <p:xfrm>
          <a:off x="1419366" y="1164607"/>
          <a:ext cx="10549720" cy="550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553"/>
                <a:gridCol w="7820167"/>
              </a:tblGrid>
              <a:tr h="6494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387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Anxiety, Chest pain, Pain near infusion site, Headache,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Respiratory distress/ shortness of breath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Loin/back pain</a:t>
                      </a:r>
                    </a:p>
                  </a:txBody>
                  <a:tcPr/>
                </a:tc>
              </a:tr>
              <a:tr h="161989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Rigors, Fever, Restlessness, Tachycardia (rise of ≥20% in HR)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Hypotension (fall of ≥20% in systolic BP)</a:t>
                      </a:r>
                    </a:p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Haemoglobinuria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(red urine)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Unexplained bleeding (DIC)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0104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causes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Acute intravascular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haemolysis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Bacterial contamination and septic shock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Fluid overload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Anaphylaxis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Transfusion associated acute lung injury (TRALI)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12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40" y="296564"/>
            <a:ext cx="8911687" cy="69972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64422702"/>
              </p:ext>
            </p:extLst>
          </p:nvPr>
        </p:nvGraphicFramePr>
        <p:xfrm>
          <a:off x="1466833" y="996287"/>
          <a:ext cx="10263117" cy="5745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04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05" y="378451"/>
            <a:ext cx="8911687" cy="508654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49151228"/>
              </p:ext>
            </p:extLst>
          </p:nvPr>
        </p:nvGraphicFramePr>
        <p:xfrm>
          <a:off x="1682137" y="1419366"/>
          <a:ext cx="9900895" cy="533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62002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1101924"/>
              </p:ext>
            </p:extLst>
          </p:nvPr>
        </p:nvGraphicFramePr>
        <p:xfrm>
          <a:off x="1094704" y="592428"/>
          <a:ext cx="10409908" cy="571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558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509" y="1502657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15654" y="2299647"/>
            <a:ext cx="3016155" cy="17878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way to prevent transfusion reaction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834418" y="2852380"/>
            <a:ext cx="1023582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56996" y="2408829"/>
            <a:ext cx="2947916" cy="16786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“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CHECKLIST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5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49" y="173734"/>
            <a:ext cx="8911687" cy="713371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– CHECK LIST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79" y="887105"/>
            <a:ext cx="9894627" cy="5759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Check the blood bag for compatibility label.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Patient’s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Patient’s hosp. no: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Patient’s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Patient’s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Expiry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compatibility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Blood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blood pack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Check the blood bag for any discoloration &amp; signs of leakage.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Informed Consent from the patient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8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858" y="436727"/>
            <a:ext cx="9430602" cy="6264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reason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Signature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prescribing clinician.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Pre-transfusion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of: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 identity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Signature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person performing the pre-transfusion identity check.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 The transfusion: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Type and volume of each product transfused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number of each unit transfused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each unit transfused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which the transfusion of each unit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commenced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at which the transfusion of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ended</a:t>
            </a:r>
          </a:p>
          <a:p>
            <a:pPr lvl="2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reactions</a:t>
            </a:r>
          </a:p>
          <a:p>
            <a:pPr marL="857250" lvl="2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5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6888" y="400454"/>
            <a:ext cx="8911687" cy="1018913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patient before, during and after the transfusion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2" y="1549623"/>
            <a:ext cx="3992732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39051" y="2256141"/>
            <a:ext cx="4342893" cy="33540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– transfusion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after starting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starting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hour till the transfusion 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transfusion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336793" y="1679879"/>
            <a:ext cx="3999001" cy="5762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997120" y="2354668"/>
            <a:ext cx="4338674" cy="3909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Pulse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Urine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1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5945" y="2098069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 TRANSFUSION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3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779" y="487633"/>
            <a:ext cx="8911687" cy="69972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MASSIVE TRANSFUSION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630" y="1187355"/>
            <a:ext cx="8884242" cy="53089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eplacement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blood loss equivalent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greater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patient’s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blood volume in less than 24 hours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ml/kg in adults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80–90 ml/kg in children or infants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of more than 50% of the blood volume in 3 hours in an adult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(DGHS)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Morbidity &amp; mortality are due to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trauma leading to hypovolemia, hemorrhagic shock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Tissue and organ damage – large volume being infused in less time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15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075" y="1560394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Metabolic alkalosis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Hyperkalemia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Hypocalcemia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Hypothermia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Citrate toxicity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of platelets, fibrinogen, coagulation factors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 – Most common cause of mortality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1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9718" y="2275489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TO MINIMIZE THE NEED FOR TRANSFUSION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3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1" y="928046"/>
            <a:ext cx="10385946" cy="54454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prevention or early diagnosis and treatment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anemia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Replenish Iron Stores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intravenous fluid replacement with crystalloids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colloids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anaesthetic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surgical management,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best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anaesthetic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surgical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- minimize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loss during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surgery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anticoagulants and anti-platelet drugs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planned surgery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Salvaging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re-infusing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blood losses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alternative approaches such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desmopressin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aprotinin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erythropoetin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148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1480" y="55587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BLOOD TRANSFUSION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5884841"/>
              </p:ext>
            </p:extLst>
          </p:nvPr>
        </p:nvGraphicFramePr>
        <p:xfrm>
          <a:off x="3558203" y="2497541"/>
          <a:ext cx="5694979" cy="315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423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2" y="637758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transfusion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84525961"/>
              </p:ext>
            </p:extLst>
          </p:nvPr>
        </p:nvGraphicFramePr>
        <p:xfrm>
          <a:off x="1457409" y="1712889"/>
          <a:ext cx="8915400" cy="422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790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9469" y="677573"/>
            <a:ext cx="8911687" cy="85173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FLUIDS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73958" y="1904999"/>
            <a:ext cx="10030654" cy="453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fluids are used to replace abnormal losses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blood, plasma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extracellular fluids by increasing the volume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vascular compartment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7444" y="3129968"/>
            <a:ext cx="3116687" cy="97879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FLUIDS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80456" y="4644348"/>
            <a:ext cx="2923783" cy="161808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ypovolaemia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haemorrhagic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53073" y="4741600"/>
            <a:ext cx="3451539" cy="155606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Normovolaemia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(ongoing fluid losses – surgical blood loss)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04239" y="4108762"/>
            <a:ext cx="1618870" cy="134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33446" y="4108762"/>
            <a:ext cx="1613357" cy="12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83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9995" y="624110"/>
            <a:ext cx="9334618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FLUIDS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69994" y="2133600"/>
            <a:ext cx="9334618" cy="3777622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line of treatment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hypovolaemia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– saving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some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bleeding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blood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Crystalloids &amp; colloids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6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743" y="627798"/>
            <a:ext cx="9634869" cy="60596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Crystalloids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iv replacement fluids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concentration to plasma sodium (Normal saline &amp; Ringer lactate)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olloid solutions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replacement fluid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superior to crystalloids in resuscitation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albumin,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dextran, gelatins &amp; starch solutions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Dextrose – poor replacement fluid (contains no sodium)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should never be infused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intravenously – causes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haemolysis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56597" y="5759355"/>
            <a:ext cx="8311487" cy="6960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Volume Deficit = 3 Crystalloids = 1 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olloid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3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62889234"/>
              </p:ext>
            </p:extLst>
          </p:nvPr>
        </p:nvGraphicFramePr>
        <p:xfrm>
          <a:off x="1610437" y="750627"/>
          <a:ext cx="10085694" cy="557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017"/>
                <a:gridCol w="3575713"/>
                <a:gridCol w="3875964"/>
              </a:tblGrid>
              <a:tr h="9416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FLUIDS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70201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CRYSTALLOIDS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Few side-effects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cost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Wide availability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 duration of action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cause </a:t>
                      </a:r>
                      <a:r>
                        <a:rPr lang="en-US" sz="2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oedema</a:t>
                      </a:r>
                      <a:endParaRPr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Weighty and bulky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59203">
                <a:tc>
                  <a:txBody>
                    <a:bodyPr/>
                    <a:lstStyle/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COLLOIDS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Longer duration of action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fluid required to correct </a:t>
                      </a:r>
                      <a:r>
                        <a:rPr lang="en-US" sz="2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hypovolaemia</a:t>
                      </a:r>
                      <a:endParaRPr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weighty and bulky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22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evidence that they are more clinically effective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Higher cost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 interfere with clotting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2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Risk of anaphylactic reactions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6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46" y="678700"/>
            <a:ext cx="8911687" cy="877144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AUTOLOGOUS DONATION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855" y="1555843"/>
            <a:ext cx="10321572" cy="513156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a person back his or her own (autologous)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blood, reduces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transfusions from other donors.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Pre-operative autologous donation is useful in patients with multiple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-antibodies and patients of rare blood group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Intraoperative cell Salvage*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 transfusion) is lost blood can be ‘salvaged’ by collecting it with a special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(Leucocyte depleted filters)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infusing it back into the patient at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: ↓ the risk of transfusion related infection, transfusion reactions.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 Amniotic Fluid Embolism, Hemolytic disease in future pregnancy</a:t>
            </a:r>
          </a:p>
          <a:p>
            <a:pPr marL="457200" lvl="1" indent="0" algn="just">
              <a:buClr>
                <a:schemeClr val="tx1"/>
              </a:buCl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(* NICE Guidelines – 2005)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826" y="0"/>
            <a:ext cx="9817480" cy="7506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SAFETY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66571340"/>
              </p:ext>
            </p:extLst>
          </p:nvPr>
        </p:nvGraphicFramePr>
        <p:xfrm>
          <a:off x="1037230" y="777922"/>
          <a:ext cx="10849970" cy="608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4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450761"/>
            <a:ext cx="9868996" cy="1056067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– EXPENSIVE &amp; SCARCE RESOURCE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91552982"/>
              </p:ext>
            </p:extLst>
          </p:nvPr>
        </p:nvGraphicFramePr>
        <p:xfrm>
          <a:off x="1300767" y="1983347"/>
          <a:ext cx="10203846" cy="452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365937" y="2768958"/>
            <a:ext cx="1442435" cy="130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65937" y="4076164"/>
            <a:ext cx="1352283" cy="126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286" y="310212"/>
            <a:ext cx="8911687" cy="84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051" y="1160060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JJ,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F, et al. Severe maternal morbidity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Netherlands during pregnancy, delivery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puerperium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nationwide population-based study of 371,000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pregrancies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Obstett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Gynaecol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2008;115:842–50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British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Standards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Haematology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Haematology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Force. Guidelines for the investigation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idiopathic thrombocytopenic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adults,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pregnancy. Br 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Haematol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2003;120:574-96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Rossi's Principles of Transfusion Medicine, 4th Edition,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Edited by Toby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L. Simon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L. Snyder, B. 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Solheim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Christopher,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Stowell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Ronald, 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Strauss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Petrides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© 2009 Blackwell Publishing Ltd. ISBN: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978-1-405-17588-3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Shock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American College of Surgeons committee on trauma: advanced trauma life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       	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doctors, vol. 7. Chicago: American College of Surgeons; 2004. p. 69–102.</a:t>
            </a:r>
          </a:p>
        </p:txBody>
      </p:sp>
    </p:spTree>
    <p:extLst>
      <p:ext uri="{BB962C8B-B14F-4D97-AF65-F5344CB8AC3E}">
        <p14:creationId xmlns:p14="http://schemas.microsoft.com/office/powerpoint/2010/main" xmlns="" val="10634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6907" y="1105469"/>
            <a:ext cx="5213445" cy="3357349"/>
          </a:xfrm>
        </p:spPr>
        <p:txBody>
          <a:bodyPr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:\World-Blood-Donor-Day-2015-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" y="0"/>
            <a:ext cx="11978640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6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5089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OF CLINICIAN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8" y="1532586"/>
            <a:ext cx="9881874" cy="495836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complete a blood request form.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sample from the right patient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sample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tube and correctly label the sample tube.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in advance, whenever possible.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bank with clear information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number of units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transfusion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of the patient’s requirement for transfusion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where the blood is required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deliver or collect the blood.</a:t>
            </a:r>
          </a:p>
        </p:txBody>
      </p:sp>
    </p:spTree>
    <p:extLst>
      <p:ext uri="{BB962C8B-B14F-4D97-AF65-F5344CB8AC3E}">
        <p14:creationId xmlns:p14="http://schemas.microsoft.com/office/powerpoint/2010/main" xmlns="" val="2483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9718" y="23300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 OF TRANSFUSION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49" y="3610970"/>
            <a:ext cx="48054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058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407" y="624110"/>
            <a:ext cx="9740206" cy="72817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1" y="1514900"/>
            <a:ext cx="10637949" cy="524650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correct storage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Checklist - Documentation (before transfusion).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 disposal - blood pack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at room temperature for more than 4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 that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opened/ shows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signs of deterioration.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transfusions in the patient‘s notes: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transfusion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volume transfused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transfusion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patient before, during and after transfusion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408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358" y="392098"/>
            <a:ext cx="8911687" cy="808905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322" y="1201003"/>
            <a:ext cx="9812741" cy="539086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loss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Acute/ chronic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External/ Internal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– Traumatic/ Non - traumatic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(ruptured ectopic,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rupture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uterus)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cell destruction (sepsis, HIV, Malaria)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Hemolysis ( DIC, Sepsis, Malaria)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Cardiorespiratory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decompensation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need for blood (surgery)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411" y="610462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Obstetrics,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36" y="2287137"/>
            <a:ext cx="9061663" cy="40062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of transfusion… ?</a:t>
            </a:r>
          </a:p>
          <a:p>
            <a:pPr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Obstetric hemorrhage (Need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U of blood)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1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272956"/>
            <a:ext cx="10358199" cy="832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 - FACTORS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60561" y="1214652"/>
            <a:ext cx="9144000" cy="367124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pregnancy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Evidence of cardiac failure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Presence of infection: e.g. pneumonia, malaria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Obstetric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Anticipated delivery: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Vaginal</a:t>
            </a: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Caesarean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810622773"/>
              </p:ext>
            </p:extLst>
          </p:nvPr>
        </p:nvGraphicFramePr>
        <p:xfrm>
          <a:off x="1111250" y="4913313"/>
          <a:ext cx="11080750" cy="177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463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5128" y="2283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GUIDELINES 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ANAEMIA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PREGNANCY*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65128" y="1509215"/>
            <a:ext cx="9348266" cy="50826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pregnancy less than 36 weeks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 g/dl or below, even without clinical signs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cardiac failure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hypoxia</a:t>
            </a:r>
          </a:p>
          <a:p>
            <a:pPr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Haemoglobin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5.0 and 7.0 g/dl and in the presence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or incipient cardiac failure or clinical evidence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hypoxia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Pneumonia or any other serious bacterial infection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Malaria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Pre-existing heart disease, not causally related to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anaemia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 WHO – 2009)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26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1267</TotalTime>
  <Words>2793</Words>
  <Application>Microsoft Office PowerPoint</Application>
  <PresentationFormat>Custom</PresentationFormat>
  <Paragraphs>466</Paragraphs>
  <Slides>50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Wisp</vt:lpstr>
      <vt:lpstr>BLOOD &amp; BLOOD PRODUCTS USES</vt:lpstr>
      <vt:lpstr>OUTLINE</vt:lpstr>
      <vt:lpstr>Slide 3</vt:lpstr>
      <vt:lpstr>Before transfusion</vt:lpstr>
      <vt:lpstr>INDICATIONS OF TRANSFUSION</vt:lpstr>
      <vt:lpstr>INDICATIONS</vt:lpstr>
      <vt:lpstr>In Obstetrics,</vt:lpstr>
      <vt:lpstr>ANAEMIA - FACTORS</vt:lpstr>
      <vt:lpstr>TRANSFUSION GUIDELINES - CHRONIC ANAEMIA IN PREGNANCY*</vt:lpstr>
      <vt:lpstr>TRANSFUSION GUIDELINES - CHRONIC ANAEMIA IN PREGNANCY*</vt:lpstr>
      <vt:lpstr>TRANSFUSION GUIDELINES - CHRONIC ANAEMIA IN PREGNANCY*</vt:lpstr>
      <vt:lpstr>MAJOR OBSTETRIC HEMORRHAGE</vt:lpstr>
      <vt:lpstr>MAJOR OBSTETRIC HEMORRHAGE</vt:lpstr>
      <vt:lpstr>Classification of Acute Blood loss in Obstetrics (ACS -2004)</vt:lpstr>
      <vt:lpstr>RED CELLS TRANSFUSION </vt:lpstr>
      <vt:lpstr>CAUSES OF THROMBOCYTOPENIA IN PREGNANCY</vt:lpstr>
      <vt:lpstr>PLATELET TRANSFUSION</vt:lpstr>
      <vt:lpstr>ORDERING SCHEDULE</vt:lpstr>
      <vt:lpstr>ADVERSE EFFECTS OF TRANSFUSION</vt:lpstr>
      <vt:lpstr>ADVERSE EFFECTS</vt:lpstr>
      <vt:lpstr>Slide 21</vt:lpstr>
      <vt:lpstr>TRANSFUSION REACTIONS</vt:lpstr>
      <vt:lpstr>Guidelines for the recognition and management of acute transfusion reactions (WHO-2009)</vt:lpstr>
      <vt:lpstr>CATEGORY - 1</vt:lpstr>
      <vt:lpstr>CATEGORY - 2</vt:lpstr>
      <vt:lpstr>CATEGORY 2 - MANAGEMENT</vt:lpstr>
      <vt:lpstr>CATEGORY - 3</vt:lpstr>
      <vt:lpstr>CATEGORY 3 - MANAGEMENT</vt:lpstr>
      <vt:lpstr>Continued…</vt:lpstr>
      <vt:lpstr>Slide 30</vt:lpstr>
      <vt:lpstr>TRANSFUSION – CHECK LIST</vt:lpstr>
      <vt:lpstr>Slide 32</vt:lpstr>
      <vt:lpstr>Monitoring of the patient before, during and after the transfusion                                                       </vt:lpstr>
      <vt:lpstr>MASSIVE TRANSFUSION</vt:lpstr>
      <vt:lpstr>MASSIVE TRANSFUSION</vt:lpstr>
      <vt:lpstr>COMPLICATIONS</vt:lpstr>
      <vt:lpstr>WAYS TO MINIMIZE THE NEED FOR TRANSFUSION </vt:lpstr>
      <vt:lpstr>Slide 38</vt:lpstr>
      <vt:lpstr>ALTERNATIVES TO BLOOD TRANSFUSION</vt:lpstr>
      <vt:lpstr>REPLACEMENT FLUIDS</vt:lpstr>
      <vt:lpstr>REPLACEMENT FLUIDS</vt:lpstr>
      <vt:lpstr>Slide 42</vt:lpstr>
      <vt:lpstr>Slide 43</vt:lpstr>
      <vt:lpstr>AUTOLOGOUS DONATION</vt:lpstr>
      <vt:lpstr>BLOOD SAFETY</vt:lpstr>
      <vt:lpstr>BLOOD – EXPENSIVE &amp; SCARCE RESOURCE</vt:lpstr>
      <vt:lpstr>REFERENCES</vt:lpstr>
      <vt:lpstr>Slide 48</vt:lpstr>
      <vt:lpstr>RESPONSIBILITIES OF CLINICIAN</vt:lpstr>
      <vt:lpstr>CONTINUED…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&amp; BLOOD PRODUCTS USES</dc:title>
  <dc:creator>Nithya</dc:creator>
  <cp:lastModifiedBy>\</cp:lastModifiedBy>
  <cp:revision>197</cp:revision>
  <dcterms:created xsi:type="dcterms:W3CDTF">2015-07-21T14:53:01Z</dcterms:created>
  <dcterms:modified xsi:type="dcterms:W3CDTF">2015-07-28T08:51:57Z</dcterms:modified>
</cp:coreProperties>
</file>