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  <p:sldMasterId id="2147483762" r:id="rId2"/>
    <p:sldMasterId id="2147483911" r:id="rId3"/>
    <p:sldMasterId id="2147483923" r:id="rId4"/>
    <p:sldMasterId id="2147483947" r:id="rId5"/>
  </p:sldMasterIdLst>
  <p:sldIdLst>
    <p:sldId id="256" r:id="rId6"/>
    <p:sldId id="257" r:id="rId7"/>
    <p:sldId id="258" r:id="rId8"/>
    <p:sldId id="259" r:id="rId9"/>
    <p:sldId id="264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0" r:id="rId22"/>
    <p:sldId id="261" r:id="rId23"/>
    <p:sldId id="274" r:id="rId24"/>
    <p:sldId id="275" r:id="rId25"/>
    <p:sldId id="276" r:id="rId26"/>
    <p:sldId id="277" r:id="rId27"/>
    <p:sldId id="278" r:id="rId28"/>
    <p:sldId id="281" r:id="rId29"/>
    <p:sldId id="282" r:id="rId30"/>
    <p:sldId id="262" r:id="rId31"/>
    <p:sldId id="263" r:id="rId3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7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9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75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6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21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5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2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2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56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39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98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75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195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07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86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920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5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12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0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6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505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85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12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77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35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009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589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545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994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2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60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96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77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901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8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4520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70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929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474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8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6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55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81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9820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1019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347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6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2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8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0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9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1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6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52C333-37A8-3F49-8A11-3A42C8A0F9EC}" type="datetimeFigureOut">
              <a:rPr lang="fr-FR" smtClean="0"/>
              <a:t>02/06/15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FE0063F-36B4-C340-887B-BA91827B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1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werk.at/JavaPac/legacy/JS-PacManPlus.html" TargetMode="External"/><Relationship Id="rId4" Type="http://schemas.openxmlformats.org/officeDocument/2006/relationships/hyperlink" Target="http://sciences-du-numerique.fr/projet-javascript-pour-la-specialite-isn/code-source-du-jeu-de-snake/66" TargetMode="External"/><Relationship Id="rId5" Type="http://schemas.openxmlformats.org/officeDocument/2006/relationships/hyperlink" Target="http://ericsowell.com/blog/2013/10/1/introduction-to-html5-canvas-with-pacman-action" TargetMode="External"/><Relationship Id="rId6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www.apprendrelesmath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cintosh HD:Users:chloeparker:Desktop:Screen Shot 2015-05-27 at 18.14.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98" y="1074670"/>
            <a:ext cx="5411123" cy="50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1829" y="166440"/>
            <a:ext cx="7772400" cy="1169027"/>
          </a:xfr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Pacman</a:t>
            </a:r>
            <a:endParaRPr lang="fr-F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29" y="6172200"/>
            <a:ext cx="6400800" cy="684152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Chloe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Grosdidier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T°S5,  Mélina Passard T°S2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6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4844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Idée de 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éplacement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aléatoire du premier fantôme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04" y="1755731"/>
            <a:ext cx="6549761" cy="46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1"/>
            <a:ext cx="7269480" cy="77349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Doit être réécrit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34.03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404" y="2053652"/>
            <a:ext cx="6347827" cy="3961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0072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846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Idée de 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éplacement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 deuxième fantôme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52.51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51532" y="2188565"/>
            <a:ext cx="7269479" cy="360512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8253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6856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Réécrit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34.11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404" y="1918741"/>
            <a:ext cx="6550702" cy="41511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036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1"/>
            <a:ext cx="7269480" cy="683550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Idée de 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éplacement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 troisième fantôme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54.35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59764" y="1918741"/>
            <a:ext cx="7856120" cy="434714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7228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8355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Réécrit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34.18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403" y="1858780"/>
            <a:ext cx="6323827" cy="42122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2216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8355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Nouveaux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éplacements aléatoires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du contenu 4" descr="Screen Shot 2015-06-02 at 00.35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3" r="-1233"/>
          <a:stretch>
            <a:fillRect/>
          </a:stretch>
        </p:blipFill>
        <p:spPr>
          <a:xfrm>
            <a:off x="0" y="1049311"/>
            <a:ext cx="8456717" cy="5708200"/>
          </a:xfrm>
        </p:spPr>
      </p:pic>
    </p:spTree>
    <p:extLst>
      <p:ext uri="{BB962C8B-B14F-4D97-AF65-F5344CB8AC3E}">
        <p14:creationId xmlns:p14="http://schemas.microsoft.com/office/powerpoint/2010/main" val="215632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8355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Nouveaux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éplacements aléatoires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space réservé du contenu 3" descr="Screen Shot 2015-06-02 at 00.40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247" b="-161247"/>
          <a:stretch>
            <a:fillRect/>
          </a:stretch>
        </p:blipFill>
        <p:spPr>
          <a:xfrm>
            <a:off x="806854" y="1049311"/>
            <a:ext cx="6446520" cy="4351337"/>
          </a:xfrm>
        </p:spPr>
      </p:pic>
    </p:spTree>
    <p:extLst>
      <p:ext uri="{BB962C8B-B14F-4D97-AF65-F5344CB8AC3E}">
        <p14:creationId xmlns:p14="http://schemas.microsoft.com/office/powerpoint/2010/main" val="135800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Nourriture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- Deux types de nourriture, pour gagner des points ou tuer les fantômes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Apparaissent aléatoirement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Changent de position toutes les dix secondes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Coordonnées doivent être égales à celles de Pacman pour l’attraper</a:t>
            </a:r>
          </a:p>
        </p:txBody>
      </p:sp>
    </p:spTree>
    <p:extLst>
      <p:ext uri="{BB962C8B-B14F-4D97-AF65-F5344CB8AC3E}">
        <p14:creationId xmlns:p14="http://schemas.microsoft.com/office/powerpoint/2010/main" val="71469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5850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Placement des coordonnées de la nourriture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9.23.46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 t="50256"/>
          <a:stretch>
            <a:fillRect/>
          </a:stretch>
        </p:blipFill>
        <p:spPr>
          <a:xfrm>
            <a:off x="946404" y="1948721"/>
            <a:ext cx="6428757" cy="42237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566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ea typeface="Microsoft JhengHei Light" panose="020B0304030504040204" pitchFamily="34" charset="-128"/>
                <a:cs typeface="Segoe UI Light" panose="020B0502040204020203" pitchFamily="34" charset="0"/>
              </a:rPr>
              <a:t>Introduction</a:t>
            </a:r>
            <a:endParaRPr lang="fr-FR" dirty="0">
              <a:latin typeface="Segoe UI Light" panose="020B0502040204020203" pitchFamily="34" charset="0"/>
              <a:ea typeface="Microsoft JhengHei Light" panose="020B030403050404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- Pacman, jeu de base en JavaScript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Deux personnages et plusieurs niveaux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Deux types de nourriture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Trois fantômes, font perdre le jeu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 : gagner le plus de points possibles grâce à la nourriture sans se faire attraper par les fantômes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9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officeArt object" descr="Macintosh HD:Users:chloeparker:Desktop:Screen Shot 2015-05-27 at 19.23.46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 b="53162"/>
          <a:stretch>
            <a:fillRect/>
          </a:stretch>
        </p:blipFill>
        <p:spPr>
          <a:xfrm>
            <a:off x="946404" y="1466470"/>
            <a:ext cx="6683589" cy="44892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5732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58502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Placement aléatoire de la nourriture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officeArt object" descr="Macintosh HD:Users:chloeparker:Desktop:Screen Shot 2015-05-27 at 19.40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404" y="1124262"/>
            <a:ext cx="6368478" cy="48884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Espace réservé du contenu 2" descr="Screen Shot 2015-06-02 at 00.42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333" b="-505333"/>
          <a:stretch>
            <a:fillRect/>
          </a:stretch>
        </p:blipFill>
        <p:spPr>
          <a:xfrm>
            <a:off x="946404" y="4273040"/>
            <a:ext cx="6446520" cy="4351337"/>
          </a:xfrm>
        </p:spPr>
      </p:pic>
    </p:spTree>
    <p:extLst>
      <p:ext uri="{BB962C8B-B14F-4D97-AF65-F5344CB8AC3E}">
        <p14:creationId xmlns:p14="http://schemas.microsoft.com/office/powerpoint/2010/main" val="54559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83345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Rôle de chaque type de nourriture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du contenu 4" descr="Screen Shot 2015-06-02 at 00.37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24" r="-34924"/>
          <a:stretch>
            <a:fillRect/>
          </a:stretch>
        </p:blipFill>
        <p:spPr>
          <a:xfrm>
            <a:off x="-703334" y="1199212"/>
            <a:ext cx="8514907" cy="5658788"/>
          </a:xfrm>
        </p:spPr>
      </p:pic>
    </p:spTree>
    <p:extLst>
      <p:ext uri="{BB962C8B-B14F-4D97-AF65-F5344CB8AC3E}">
        <p14:creationId xmlns:p14="http://schemas.microsoft.com/office/powerpoint/2010/main" val="137964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833453"/>
          </a:xfrm>
        </p:spPr>
        <p:txBody>
          <a:bodyPr>
            <a:normAutofit/>
          </a:bodyPr>
          <a:lstStyle/>
          <a:p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du contenu 4" descr="Screen Shot 2015-06-02 at 00.39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2" b="-1212"/>
          <a:stretch>
            <a:fillRect/>
          </a:stretch>
        </p:blipFill>
        <p:spPr>
          <a:xfrm>
            <a:off x="575572" y="1465459"/>
            <a:ext cx="6984812" cy="4714679"/>
          </a:xfrm>
        </p:spPr>
      </p:pic>
      <p:pic>
        <p:nvPicPr>
          <p:cNvPr id="6" name="Image 5" descr="Screen Shot 2015-06-02 at 00.4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" y="6434138"/>
            <a:ext cx="4368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83345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Rencontre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Pacman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Fant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ôme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space réservé du contenu 3" descr="Screen Shot 2015-06-02 at 00.43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308" b="-123308"/>
          <a:stretch>
            <a:fillRect/>
          </a:stretch>
        </p:blipFill>
        <p:spPr>
          <a:xfrm>
            <a:off x="946404" y="365759"/>
            <a:ext cx="6446520" cy="4351337"/>
          </a:xfrm>
        </p:spPr>
      </p:pic>
    </p:spTree>
    <p:extLst>
      <p:ext uri="{BB962C8B-B14F-4D97-AF65-F5344CB8AC3E}">
        <p14:creationId xmlns:p14="http://schemas.microsoft.com/office/powerpoint/2010/main" val="236111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83345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Rencontre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Pacman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Fant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ôme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du contenu 4" descr="Screen Shot 2015-06-02 at 00.43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58" r="-33058"/>
          <a:stretch>
            <a:fillRect/>
          </a:stretch>
        </p:blipFill>
        <p:spPr>
          <a:xfrm>
            <a:off x="193599" y="1199212"/>
            <a:ext cx="8383514" cy="5658788"/>
          </a:xfrm>
        </p:spPr>
      </p:pic>
    </p:spTree>
    <p:extLst>
      <p:ext uri="{BB962C8B-B14F-4D97-AF65-F5344CB8AC3E}">
        <p14:creationId xmlns:p14="http://schemas.microsoft.com/office/powerpoint/2010/main" val="380696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Problèmes rencontrés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Affichage du labyrinthe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Déplacement des images lors du changement de coordonnées de Pacman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fonction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ecrire_pac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()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Nourriture à des endroits inaccessibles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changement d’images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Idée de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Pacgirl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des différents niveaux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Fantômes plus performants</a:t>
            </a:r>
          </a:p>
        </p:txBody>
      </p:sp>
    </p:spTree>
    <p:extLst>
      <p:ext uri="{BB962C8B-B14F-4D97-AF65-F5344CB8AC3E}">
        <p14:creationId xmlns:p14="http://schemas.microsoft.com/office/powerpoint/2010/main" val="125379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endParaRPr lang="en-GB" u="sng" dirty="0" smtClean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hangingPunct="0"/>
            <a:r>
              <a:rPr lang="en-GB" u="sng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</a:t>
            </a:r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://www.apprendrelesmaths.com/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hangingPunc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r>
              <a:rPr lang="fr-FR" u="sng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http://www.masswerk.at/JavaPac/legacy/JS-PacManPlus.html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http://sciences-du-numerique.fr/projet-javascript-pour-la-specialite-isn/code-source-du-jeu-de-snake/66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http://ericsowell.com/blog/2013/10/1/introduction-to-html5-canvas-with-pacman-action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/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http://www.w3schools.com/js/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8130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Gifs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Paint et Photoshop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Quatre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gifs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pour Pacman, change en fonction des directions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 d’indice sur la trajectoire du fantôme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Graphismes simples, minimalistes</a:t>
            </a:r>
          </a:p>
        </p:txBody>
      </p:sp>
    </p:spTree>
    <p:extLst>
      <p:ext uri="{BB962C8B-B14F-4D97-AF65-F5344CB8AC3E}">
        <p14:creationId xmlns:p14="http://schemas.microsoft.com/office/powerpoint/2010/main" val="5128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Affichage du labyrinthe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- Tableau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Avantages : mieux visualiser la structure du labyrinthe et pouvoir la modifier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Coordonnées sur Excel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cases correspondent à des images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d’affichage du jeu: 600px*600px</a:t>
            </a:r>
          </a:p>
        </p:txBody>
      </p:sp>
    </p:spTree>
    <p:extLst>
      <p:ext uri="{BB962C8B-B14F-4D97-AF65-F5344CB8AC3E}">
        <p14:creationId xmlns:p14="http://schemas.microsoft.com/office/powerpoint/2010/main" val="26299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99" y="1691322"/>
            <a:ext cx="7654703" cy="36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Déplacements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Initialiser partie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fonction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initialiserpartie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()</a:t>
            </a: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fr-FR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Pacman :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 avec le clavier, changement des coordonnées</a:t>
            </a:r>
          </a:p>
          <a:p>
            <a:pPr>
              <a:buFontTx/>
              <a:buChar char="-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Gif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déterminé par le numéro de la touche appuyée</a:t>
            </a:r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fr-FR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Fantômes:</a:t>
            </a:r>
          </a:p>
          <a:p>
            <a:pPr>
              <a:buFontTx/>
              <a:buChar char="-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Déplacement décidé par l’ordinateur</a:t>
            </a:r>
          </a:p>
          <a:p>
            <a:pPr marL="0" indent="0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- Aléatoirement, dans un ordre précis de directions ou en fonction de Pacman</a:t>
            </a:r>
          </a:p>
        </p:txBody>
      </p:sp>
    </p:spTree>
    <p:extLst>
      <p:ext uri="{BB962C8B-B14F-4D97-AF65-F5344CB8AC3E}">
        <p14:creationId xmlns:p14="http://schemas.microsoft.com/office/powerpoint/2010/main" val="325197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6343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Initialisation de la partie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du contenu 4" descr="Screen Shot 2015-06-02 at 00.32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83" r="-23183"/>
          <a:stretch>
            <a:fillRect/>
          </a:stretch>
        </p:blipFill>
        <p:spPr>
          <a:xfrm>
            <a:off x="-190787" y="1229193"/>
            <a:ext cx="7998376" cy="5398559"/>
          </a:xfrm>
        </p:spPr>
      </p:pic>
    </p:spTree>
    <p:extLst>
      <p:ext uri="{BB962C8B-B14F-4D97-AF65-F5344CB8AC3E}">
        <p14:creationId xmlns:p14="http://schemas.microsoft.com/office/powerpoint/2010/main" val="3995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71353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 des déplacements avec le clavier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24" y="1726794"/>
            <a:ext cx="8031852" cy="50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5850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Réécriture de l’image de Pacman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fficeArt object" descr="Macintosh HD:Users:chloeparker:Desktop:Screen Shot 2015-05-27 at 18.35.43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404" y="1678900"/>
            <a:ext cx="7045377" cy="43425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650570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461</TotalTime>
  <Words>313</Words>
  <Application>Microsoft Macintosh PowerPoint</Application>
  <PresentationFormat>Présentation à l'écran (4:3)</PresentationFormat>
  <Paragraphs>71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HDOfficeLightV0</vt:lpstr>
      <vt:lpstr>1_HDOfficeLightV0</vt:lpstr>
      <vt:lpstr>2_HDOfficeLightV0</vt:lpstr>
      <vt:lpstr>3_HDOfficeLightV0</vt:lpstr>
      <vt:lpstr>View</vt:lpstr>
      <vt:lpstr>Pacman</vt:lpstr>
      <vt:lpstr>Introduction</vt:lpstr>
      <vt:lpstr>Gifs</vt:lpstr>
      <vt:lpstr>Affichage du labyrinthe</vt:lpstr>
      <vt:lpstr>Présentation PowerPoint</vt:lpstr>
      <vt:lpstr>Déplacements</vt:lpstr>
      <vt:lpstr>Initialisation de la partie</vt:lpstr>
      <vt:lpstr>Gestion des déplacements avec le clavier</vt:lpstr>
      <vt:lpstr>Réécriture de l’image de Pacman</vt:lpstr>
      <vt:lpstr>Idée de déplacement aléatoire du premier fantôme</vt:lpstr>
      <vt:lpstr>Doit être réécrit</vt:lpstr>
      <vt:lpstr>Idée de déplacement du deuxième fantôme</vt:lpstr>
      <vt:lpstr>Réécrit</vt:lpstr>
      <vt:lpstr>Idée de déplacement du troisième fantôme</vt:lpstr>
      <vt:lpstr>Réécrit</vt:lpstr>
      <vt:lpstr>Nouveaux déplacements aléatoires</vt:lpstr>
      <vt:lpstr>Nouveaux déplacements aléatoires</vt:lpstr>
      <vt:lpstr>Nourriture</vt:lpstr>
      <vt:lpstr>Placement des coordonnées de la nourriture</vt:lpstr>
      <vt:lpstr>Présentation PowerPoint</vt:lpstr>
      <vt:lpstr>Placement aléatoire de la nourriture</vt:lpstr>
      <vt:lpstr>Rôle de chaque type de nourriture</vt:lpstr>
      <vt:lpstr>Présentation PowerPoint</vt:lpstr>
      <vt:lpstr>Rencontre Pacman et Fantôme</vt:lpstr>
      <vt:lpstr>Rencontre Pacman et Fantôme</vt:lpstr>
      <vt:lpstr>Problèmes rencontrés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Pacman</dc:title>
  <dc:creator>Chloe Parker</dc:creator>
  <cp:lastModifiedBy>Chloe Parker</cp:lastModifiedBy>
  <cp:revision>27</cp:revision>
  <dcterms:created xsi:type="dcterms:W3CDTF">2015-05-28T09:30:11Z</dcterms:created>
  <dcterms:modified xsi:type="dcterms:W3CDTF">2015-06-01T22:44:42Z</dcterms:modified>
</cp:coreProperties>
</file>