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00662d7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00662d7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100662d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100662d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DOT 2040 forecast 590 million miles daily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00662d7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00662d7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00662d7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00662d7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00662d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00662d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00662d7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00662d7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00662d7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00662d7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00662d7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00662d7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00662d7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00662d7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 time to fill truck load</a:t>
            </a:r>
            <a:endParaRPr sz="3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7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at.com load data is not adequate to predict fill time,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additional data such as truck and driver availability, traffic and weather conditions, previous loads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0"/>
            <a:ext cx="7444800" cy="52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annual freight volume $800 billion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rojected to increase to $1.5 trillion by 2030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Trucking Association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63125" y="737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20" y="0"/>
            <a:ext cx="74437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2" y="0"/>
            <a:ext cx="89222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8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Scraped load data for one lane LA to Dallas from dat.com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ith Selenium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not automate scrape because of time constraint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to predict target fill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posted time, distance, weight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570" y="0"/>
            <a:ext cx="67348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909"/>
            <a:ext cx="9143998" cy="453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