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72" d="100"/>
          <a:sy n="72" d="100"/>
        </p:scale>
        <p:origin x="-5264" y="-5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703867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skewed-top 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conditions set, we call this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543463"/>
            <a:ext cx="11531753" cy="90415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describing the  program used to calculate the corridor numbers.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15046773"/>
            <a:ext cx="11569699" cy="1261222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there are sequences of degree n within the corridor and contribute to each other to create new sequences of degree n+1, n+2, ... When sequences are added together, their sums create new sequences of a higher degree. Similarly, sequences with a higher degree have a common difference with the previous sequence contribution and degrade into linear sequences, that is, arithmetic sequences of degree one.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has been noticed in the corridors’ diagonals. If one chooses a diagonal with starting point at (0, 2k + 1), the sequence will degrade into a linear sequence by the time the diagonal reaches the upper boundary line.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addition, comparing the linear sequences that appear near the surface of the sentinel lines of corridors as the gap size increases reveal another relationship. With a fixed slope of one-half, 4-element linear sequences appear near the sentinel lines. As the gap size increases in these fixed corridors, the values of these 4-element sequences are part of degree n sequences as well.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104194" y="7948506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703867"/>
            <a:ext cx="7768004" cy="90402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Recursive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corridor begins at some value on the lattice and moves up-right at some slope through the corridor. This formula states that the first non-zero diagonal at position (k+1, k) is k.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703867"/>
            <a:ext cx="7768004" cy="69705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30" y="17967760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692" y="13375739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302" y="15440704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3C7596-D3F4-D648-BEAD-5C4CEE82D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14" y="22842697"/>
            <a:ext cx="8075312" cy="9632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 Placeholder 68">
            <a:extLst>
              <a:ext uri="{FF2B5EF4-FFF2-40B4-BE49-F238E27FC236}">
                <a16:creationId xmlns:a16="http://schemas.microsoft.com/office/drawing/2014/main" id="{4FC9AC61-219A-CF40-89AA-F3DAE4CE6F77}"/>
              </a:ext>
            </a:extLst>
          </p:cNvPr>
          <p:cNvSpPr txBox="1">
            <a:spLocks/>
          </p:cNvSpPr>
          <p:nvPr/>
        </p:nvSpPr>
        <p:spPr bwMode="ltGray">
          <a:xfrm>
            <a:off x="31445200" y="28739175"/>
            <a:ext cx="11569699" cy="29397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616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2018-04-04T06:13:50Z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