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2" autoAdjust="0"/>
    <p:restoredTop sz="94660"/>
  </p:normalViewPr>
  <p:slideViewPr>
    <p:cSldViewPr snapToGrid="0">
      <p:cViewPr>
        <p:scale>
          <a:sx n="25" d="100"/>
          <a:sy n="25" d="100"/>
        </p:scale>
        <p:origin x="211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228ADAD2-6032-8C4F-8A4C-46926F1DB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847" y="1"/>
            <a:ext cx="9164473" cy="37861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0" y="430205"/>
            <a:ext cx="30175200" cy="29717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an Understanding of Skewed Top Corridors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3716788" y="3401945"/>
            <a:ext cx="30174412" cy="196962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Joanne Wardell, Computer Science Department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Shaun Ault, Mathematics Department 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020210" y="5703867"/>
            <a:ext cx="10628375" cy="10346786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Research Questions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set of all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lattice paths that we study are the set of movements on a lattice with restrictions of up-right and down-right moves. The paths that we are studying reside within an upper and lower boundary. We call this structure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 corridor, the top and bottom boundary lines have a slope of zero. In a different model, we allow the upper boundary line to vary with a non-zero slope. We call this model the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skewed-top corridor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data set differ in skewed-top corridors based 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combinations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parameters?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observations are there to be made about the varying data within this skewed-top model?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mathematical relationships exist within skewed-top corridors?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32105" y="16767900"/>
            <a:ext cx="10816480" cy="54189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sequences of 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lie within the corridors and contribute to each other in various ways.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generating the corridors, we fix 3 out of 4 of our initial conditions. With these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numbers that we calculate are called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classic-case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skewed top corridor. Below are some of the corridor structures generated with various fixed parameters.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316640" y="5702495"/>
            <a:ext cx="11531753" cy="904158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wrote programs in Java and Python to generate and analyze the skewed-top corridor dataset. The following is pseudocode describing the  program used to calculate the corridor numbers.</a:t>
            </a: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31445200" y="15046773"/>
            <a:ext cx="11569699" cy="1261222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Conclusions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concluded that there are sequences of degree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corridor and contribute to each other to create new sequences of degree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as integration of a polynomial increases its degree by 1, the segments of diagonal sequences increase in degree going down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corridor. 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is the cumulative sum of the segment directly above it.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behavior has been noticed in the corridors’ diagonals. If one chooses a diagonal with starting point at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 2k + 1)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sequence will degrade into a linear sequence by the time the diagonal reaches the upper boundary line.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 comparing the linear sequences that appear near the surface of the sentinel lines of corridors as the gap size increases reveal another relationship. With a fixed slope of one-half, 4-element linear sequences appear near the sentinel lines. As the gap size increases in these fixed corridors, the values of these 4-element sequences are part of degree n sequences as well.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carry the results that we’ve found by fixing three of the four corridor parameters into corridors with several varying parameters.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sequences that we’ve noticed are compelling and are not listed in the OEIS. We will further investigate the skewed-top corridor sequences and the information that they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might encode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2104194" y="7948506"/>
            <a:ext cx="10213764" cy="6084416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create_grid</a:t>
            </a:r>
            <a:endParaRPr lang="en-US" sz="2000" b="1" i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create work space with row+1 * col+1 entries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make all values zero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place start value</a:t>
            </a: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###create sentinel line####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 col modulo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slope_ru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vertical position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draw line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increase horizontal position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end else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####</a:t>
            </a:r>
            <a:r>
              <a:rPr lang="en-US" sz="16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 values####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every column in corridor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every row in corridor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corridor[row][col] = corridor[row-1][col-1] + corridor[row-1][col+1]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end for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end for</a:t>
            </a: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C916EF-B985-FE40-AE4C-8F95FE30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5" y="22515258"/>
            <a:ext cx="14948669" cy="8924061"/>
          </a:xfrm>
          <a:prstGeom prst="rect">
            <a:avLst/>
          </a:prstGeom>
        </p:spPr>
      </p:pic>
      <p:sp>
        <p:nvSpPr>
          <p:cNvPr id="22" name="Text Placeholder 68">
            <a:extLst>
              <a:ext uri="{FF2B5EF4-FFF2-40B4-BE49-F238E27FC236}">
                <a16:creationId xmlns:a16="http://schemas.microsoft.com/office/drawing/2014/main" id="{E5FED944-527D-1D48-9BAE-FA9F5C34126C}"/>
              </a:ext>
            </a:extLst>
          </p:cNvPr>
          <p:cNvSpPr txBox="1">
            <a:spLocks/>
          </p:cNvSpPr>
          <p:nvPr/>
        </p:nvSpPr>
        <p:spPr bwMode="ltGray">
          <a:xfrm>
            <a:off x="1298449" y="31277979"/>
            <a:ext cx="7254276" cy="8018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6675">
            <a:solidFill>
              <a:srgbClr val="92D050"/>
            </a:solidFill>
          </a:ln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Classic-Case Skewed Top Corridors 1 - 3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E55F251-5FEE-4F44-B693-756E9EC737C4}"/>
              </a:ext>
            </a:extLst>
          </p:cNvPr>
          <p:cNvSpPr txBox="1">
            <a:spLocks/>
          </p:cNvSpPr>
          <p:nvPr/>
        </p:nvSpPr>
        <p:spPr bwMode="ltGray">
          <a:xfrm>
            <a:off x="12787708" y="5703867"/>
            <a:ext cx="7768004" cy="90402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Recursive Formula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function accepting input from the set of natural numbers. It’s output lies within the set of points Z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and y be values that lie within the corridor.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formula for generating values in the corridor is:</a:t>
            </a:r>
          </a:p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V(x, y) = V(x-1, y-1) + V(x-1, y+1)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corridor begins at some value on the lattice and moves up-right at some slope through the corridor. This formula states that the first non-zero diagonal at position (k+1, k) is k.</a:t>
            </a:r>
          </a:p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≤ k ≤ 2g,    V(k+1, k) = k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89E445F6-E6D4-9C49-8C7D-D50BFA1B7486}"/>
              </a:ext>
            </a:extLst>
          </p:cNvPr>
          <p:cNvSpPr txBox="1">
            <a:spLocks/>
          </p:cNvSpPr>
          <p:nvPr/>
        </p:nvSpPr>
        <p:spPr bwMode="ltGray">
          <a:xfrm>
            <a:off x="22116454" y="5703866"/>
            <a:ext cx="7768004" cy="83290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Corridor Diagonal Sequences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diagonal sequences of numbers in a one of the corridors. One will notice various intriguing patterns that appear on the diagonal. Some patterns are obvious to spot and others are slightly more difficult to notice.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diagonal in the corridor can be expressed as start and end points: </a:t>
            </a:r>
          </a:p>
          <a:p>
            <a:pPr algn="ctr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Start: (0, 1)   End: (2g, 2g-1)</a:t>
            </a:r>
          </a:p>
          <a:p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diagonals from the initial can be computed in the following way, where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diagonal number in the corridor:</a:t>
            </a:r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Start:(2g-D, 2g+D)   End:(2g-D+4, 2g+D+4)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F3FF157-C5CC-0A43-9042-629678597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454" y="18649586"/>
            <a:ext cx="7258149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406E2A-329C-C642-9E10-F0AFE00DF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932" y="14344124"/>
            <a:ext cx="7252671" cy="3890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4FA9B3C-35D8-C842-BE2C-5C248C347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302" y="15440704"/>
            <a:ext cx="7437410" cy="641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 Placeholder 68">
            <a:extLst>
              <a:ext uri="{FF2B5EF4-FFF2-40B4-BE49-F238E27FC236}">
                <a16:creationId xmlns:a16="http://schemas.microsoft.com/office/drawing/2014/main" id="{4FC9AC61-219A-CF40-89AA-F3DAE4CE6F77}"/>
              </a:ext>
            </a:extLst>
          </p:cNvPr>
          <p:cNvSpPr txBox="1">
            <a:spLocks/>
          </p:cNvSpPr>
          <p:nvPr/>
        </p:nvSpPr>
        <p:spPr bwMode="ltGray">
          <a:xfrm>
            <a:off x="30659294" y="28243880"/>
            <a:ext cx="12355605" cy="41792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Shaun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Ault and Charles Kicey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Lattice Paths Using Fourier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Kenneth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Rosen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and Its Applications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Richard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Brualdi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Combinatorics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On-Line Encyclopedia of Integer Sequences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31357" y="22851497"/>
            <a:ext cx="7657286" cy="9571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92" y="631750"/>
            <a:ext cx="2770195" cy="27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667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Science Poster</vt:lpstr>
      <vt:lpstr>Toward an Understanding of Skewed Top Corridors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2018-03-27T23:14:48Z</dcterms:created>
  <dcterms:modified xsi:type="dcterms:W3CDTF">2018-04-04T19:49:29Z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