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92" autoAdjust="0"/>
    <p:restoredTop sz="94660"/>
  </p:normalViewPr>
  <p:slideViewPr>
    <p:cSldViewPr snapToGrid="0">
      <p:cViewPr>
        <p:scale>
          <a:sx n="75" d="100"/>
          <a:sy n="75" d="100"/>
        </p:scale>
        <p:origin x="-232" y="-9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4/1/18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0C94D495-1904-514C-886B-86EE2E555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964"/>
            <a:ext cx="9229060" cy="362616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28ADAD2-6032-8C4F-8A4C-46926F1DB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847" y="1"/>
            <a:ext cx="9164473" cy="378612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72400" y="430205"/>
            <a:ext cx="30175200" cy="29717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an Understanding of Skewed Top Corridors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13716788" y="3401945"/>
            <a:ext cx="30174412" cy="1969623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Joanne Wardell, Computer Science Department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Shaun Ault, Mathematics Department 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1020210" y="5817321"/>
            <a:ext cx="10628375" cy="10346786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and Research Questions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lattice is the set of all points Z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lattice paths that we study are the set of movements on a lattice with restrictions of up-right and down-right moves. The paths that we are studying reside within an upper and lower boundary. We call this structure a corridor.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classic corridor, the top and bottom boundary lines have a slope of zero. In a different model, we allow the upper boundary line to vary with a non-zero slope. We call this model the skewed-top corridor.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data set differ in skewed-top corridors based on the variation of parameters?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observations are there to be made about the varying data within this skewed-top model?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mathematical relationships exist within the skewed-top corridors?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832105" y="17096295"/>
            <a:ext cx="10816480" cy="477847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sequences of n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lie within the corridors and contribute to each other in various ways.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generating the corridors, we fix 3 out of 4 of our initial conditions. With these conditions set, we call this a classical skewed top corridor. Below are some of the corridor structures generated with various fixed parameters.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31445200" y="5817321"/>
            <a:ext cx="11531753" cy="16057446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wrote programs in Java and Python to generate and analyze the skewed-top corridor dataset. The following is pseudocode explaining the basic operations of our programs.</a:t>
            </a: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31445200" y="24284833"/>
            <a:ext cx="11569699" cy="8251766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Discussions and Conclusions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We’ve concluded that …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hope to carry the results that we’ve found by fixing three of the four corridor parameters into corridors with several varying parameters.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integer sequences that we’ve noticed are compelling and are not listed in the OEIS. We will further investigate the skewed-top corridor sequences and the information that they encode.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31954404" y="8667904"/>
            <a:ext cx="10213764" cy="6084416"/>
          </a:xfrm>
          <a:prstGeom prst="rect">
            <a:avLst/>
          </a:prstGeom>
          <a:solidFill>
            <a:srgbClr val="FFFFFF"/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2000" b="1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create_grid</a:t>
            </a:r>
            <a:endParaRPr lang="en-US" sz="2000" b="1" i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create work space with row+1 * col+1 entries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make all values zero</a:t>
            </a:r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place start value</a:t>
            </a:r>
          </a:p>
          <a:p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###create sentinel line####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for every column in corridor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for every row in corridor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if col modulo 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slope_ru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draw line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increase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vertical position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increase horizontal position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draw line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increase horizontal position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end else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####</a:t>
            </a:r>
            <a:r>
              <a:rPr lang="en-US" sz="16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 values####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every column in corridor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every row in corridor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corridor[row][col] = corridor[row-1][col-1] + corridor[row-1][col+1]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end for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end for</a:t>
            </a:r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9235" y="18380302"/>
            <a:ext cx="17006019" cy="26500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C916EF-B985-FE40-AE4C-8F95FE3026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5" y="22515258"/>
            <a:ext cx="14948669" cy="8924061"/>
          </a:xfrm>
          <a:prstGeom prst="rect">
            <a:avLst/>
          </a:prstGeom>
        </p:spPr>
      </p:pic>
      <p:sp>
        <p:nvSpPr>
          <p:cNvPr id="22" name="Text Placeholder 68">
            <a:extLst>
              <a:ext uri="{FF2B5EF4-FFF2-40B4-BE49-F238E27FC236}">
                <a16:creationId xmlns:a16="http://schemas.microsoft.com/office/drawing/2014/main" id="{E5FED944-527D-1D48-9BAE-FA9F5C34126C}"/>
              </a:ext>
            </a:extLst>
          </p:cNvPr>
          <p:cNvSpPr txBox="1">
            <a:spLocks/>
          </p:cNvSpPr>
          <p:nvPr/>
        </p:nvSpPr>
        <p:spPr bwMode="ltGray">
          <a:xfrm>
            <a:off x="1298449" y="31277979"/>
            <a:ext cx="7254276" cy="8018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365760" tIns="45720" rIns="36576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Skewed Top Corridors 1 - 3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22B16EC-F2D7-724B-B571-A8E87F0DBB7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3158216" y="21029486"/>
            <a:ext cx="6141720" cy="621531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Non-Classical Skewed-Top Corridors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6E55F251-5FEE-4F44-B693-756E9EC737C4}"/>
              </a:ext>
            </a:extLst>
          </p:cNvPr>
          <p:cNvSpPr txBox="1">
            <a:spLocks/>
          </p:cNvSpPr>
          <p:nvPr/>
        </p:nvSpPr>
        <p:spPr bwMode="ltGray">
          <a:xfrm>
            <a:off x="12787708" y="5818693"/>
            <a:ext cx="7768004" cy="845389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365760" tIns="45720" rIns="36576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Corridor Generating Formula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V be a function accepting input from the set of natural numbers. It’s output lies within the set of points Z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x and y be values that lie within the corridor.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recursive formula for generating values in the corridor is: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V(x, y) = V(x-1, y-1) + V(x-1, y+1)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We’ve also noticed a relationship about the values in the corridors in certain restrictions: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≤ k ≤ 2g,    V(k+1, k) = k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89E445F6-E6D4-9C49-8C7D-D50BFA1B7486}"/>
              </a:ext>
            </a:extLst>
          </p:cNvPr>
          <p:cNvSpPr txBox="1">
            <a:spLocks/>
          </p:cNvSpPr>
          <p:nvPr/>
        </p:nvSpPr>
        <p:spPr bwMode="ltGray">
          <a:xfrm>
            <a:off x="22116454" y="5818694"/>
            <a:ext cx="7768004" cy="694633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365760" tIns="45720" rIns="36576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Corridor Diagonal Sequences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diagonal sequences of numbers in a one of the corridors. One will notice various intriguing patterns that appear on the diagonal. Some patterns are obvious to spot and others are slightly more difficult to notice.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relationships that we’ve noticed on the diagonals are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4B9C9A91-4571-2941-A70D-19DF660A4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4404" y="15473012"/>
            <a:ext cx="10213764" cy="4735228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calculate_diagonal_elements</a:t>
            </a:r>
            <a:endParaRPr lang="en-US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F3FF157-C5CC-0A43-9042-629678597F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579" y="22754912"/>
            <a:ext cx="6920193" cy="38907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0406E2A-329C-C642-9E10-F0AFE00DF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577" y="22754912"/>
            <a:ext cx="7252671" cy="4077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8500D75-69DE-0548-814F-42E7758B6D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234" y="15757505"/>
            <a:ext cx="17006019" cy="220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1669352</Value>
      <Value>1669523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2013-01-21T10:18:00+00:00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TP104001342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875929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D71401-7A50-4150-9E41-8D26D4FD6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4C2ADE-A257-45E6-A8A8-A5CFC12AD2E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tf04001343</Template>
  <TotalTime>0</TotalTime>
  <Words>468</Words>
  <Application>Microsoft Macintosh PowerPoint</Application>
  <PresentationFormat>Custom</PresentationFormat>
  <Paragraphs>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Times New Roman</vt:lpstr>
      <vt:lpstr>Science Poster</vt:lpstr>
      <vt:lpstr>Toward an Understanding of Skewed Top Corridors</vt:lpstr>
    </vt:vector>
  </TitlesOfParts>
  <Manager/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2018-03-27T23:14:48Z</dcterms:created>
  <dcterms:modified xsi:type="dcterms:W3CDTF">2018-04-02T07:02:21Z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